
<file path=[Content_Types].xml><?xml version="1.0" encoding="utf-8"?>
<Types xmlns="http://schemas.openxmlformats.org/package/2006/content-types">
  <Default Extension="bin" ContentType="application/vnd.ms-office.activeX"/>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6" r:id="rId2"/>
    <p:sldMasterId id="2147483723" r:id="rId3"/>
    <p:sldMasterId id="2147483747" r:id="rId4"/>
  </p:sldMasterIdLst>
  <p:notesMasterIdLst>
    <p:notesMasterId r:id="rId23"/>
  </p:notesMasterIdLst>
  <p:sldIdLst>
    <p:sldId id="381" r:id="rId5"/>
    <p:sldId id="260" r:id="rId6"/>
    <p:sldId id="259" r:id="rId7"/>
    <p:sldId id="258" r:id="rId8"/>
    <p:sldId id="261" r:id="rId9"/>
    <p:sldId id="268" r:id="rId10"/>
    <p:sldId id="293" r:id="rId11"/>
    <p:sldId id="296" r:id="rId12"/>
    <p:sldId id="270" r:id="rId13"/>
    <p:sldId id="271" r:id="rId14"/>
    <p:sldId id="272" r:id="rId15"/>
    <p:sldId id="275" r:id="rId16"/>
    <p:sldId id="277" r:id="rId17"/>
    <p:sldId id="278" r:id="rId18"/>
    <p:sldId id="279" r:id="rId19"/>
    <p:sldId id="280" r:id="rId20"/>
    <p:sldId id="294" r:id="rId21"/>
    <p:sldId id="28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2" autoAdjust="0"/>
    <p:restoredTop sz="94660"/>
  </p:normalViewPr>
  <p:slideViewPr>
    <p:cSldViewPr snapToGrid="0">
      <p:cViewPr varScale="1">
        <p:scale>
          <a:sx n="82" d="100"/>
          <a:sy n="82" d="100"/>
        </p:scale>
        <p:origin x="672"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978C9E23-D4B0-11CE-BF2D-00AA003F40D0}" ax:persistence="persistStorage" r:id="rId1"/>
</file>

<file path=ppt/activeX/activeX2.xml><?xml version="1.0" encoding="utf-8"?>
<ax:ocx xmlns:ax="http://schemas.microsoft.com/office/2006/activeX" xmlns:r="http://schemas.openxmlformats.org/officeDocument/2006/relationships" ax:classid="{978C9E23-D4B0-11CE-BF2D-00AA003F40D0}" ax:persistence="persistStorage" r:id="rId1"/>
</file>

<file path=ppt/activeX/activeX3.xml><?xml version="1.0" encoding="utf-8"?>
<ax:ocx xmlns:ax="http://schemas.microsoft.com/office/2006/activeX" xmlns:r="http://schemas.openxmlformats.org/officeDocument/2006/relationships" ax:classid="{978C9E23-D4B0-11CE-BF2D-00AA003F40D0}" ax:persistence="persistStorage" r:id="rId1"/>
</file>

<file path=ppt/activeX/activeX4.xml><?xml version="1.0" encoding="utf-8"?>
<ax:ocx xmlns:ax="http://schemas.microsoft.com/office/2006/activeX" xmlns:r="http://schemas.openxmlformats.org/officeDocument/2006/relationships" ax:classid="{978C9E23-D4B0-11CE-BF2D-00AA003F40D0}"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3/27/2023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extLst>
      <p:ext uri="{BB962C8B-B14F-4D97-AF65-F5344CB8AC3E}">
        <p14:creationId xmlns:p14="http://schemas.microsoft.com/office/powerpoint/2010/main" val="806979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pPr/>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pPr/>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pPr/>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673ECB-A41A-4B0C-B065-63F12C7F74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4333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C28BBA-B633-4070-AFA0-EE84834FFD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4598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698225-DED4-474A-9F24-7F03DFA95B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2849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D55F541-B217-46DA-905C-E10C7F4F7E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7310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8E30E9F-7622-4787-AECE-3E7ED89B7C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551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CC849A0-794E-4126-9979-CF4DC399ED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9019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2C93B44-3AA1-4DA2-95EB-0F27D98542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0981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0978B4-8ADB-4A09-8519-E75FC3B8C7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4422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pPr/>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A7AE77-4A50-4627-9AD3-C46CADEE5F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0272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E6C6B0-3DC0-4144-B583-FE75AC7662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5632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06D6BB-DEC1-4963-B298-ABB39240CA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0284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488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382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6671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0843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solidFill>
                  <a:prstClr val="black">
                    <a:tint val="75000"/>
                  </a:prstClr>
                </a:solidFill>
              </a:rPr>
              <a:pPr/>
              <a:t>3/27/2023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870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solidFill>
                  <a:prstClr val="black">
                    <a:tint val="75000"/>
                  </a:prstClr>
                </a:solidFill>
              </a:rPr>
              <a:pPr/>
              <a:t>3/27/2023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70905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solidFill>
                  <a:prstClr val="black">
                    <a:tint val="75000"/>
                  </a:prstClr>
                </a:solidFill>
              </a:rPr>
              <a:pPr/>
              <a:t>3/27/2023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336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pPr/>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522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1718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22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496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6864214-6896-4965-B188-5D1E31234BC7}"/>
              </a:ext>
            </a:extLst>
          </p:cNvPr>
          <p:cNvSpPr>
            <a:spLocks noGrp="1"/>
          </p:cNvSpPr>
          <p:nvPr>
            <p:ph type="dt" sz="half" idx="10"/>
          </p:nvPr>
        </p:nvSpPr>
        <p:spPr/>
        <p:txBody>
          <a:bodyPr/>
          <a:lstStyle>
            <a:lvl1pPr>
              <a:defRPr/>
            </a:lvl1pPr>
          </a:lstStyle>
          <a:p>
            <a:pPr>
              <a:defRPr/>
            </a:pPr>
            <a:fld id="{9E27FC1E-3C59-4B77-B3C1-EA5AC03A7174}" type="datetimeFigureOut">
              <a:rPr lang="en-US"/>
              <a:pPr>
                <a:defRPr/>
              </a:pPr>
              <a:t>3/27/2023</a:t>
            </a:fld>
            <a:endParaRPr lang="en-US"/>
          </a:p>
        </p:txBody>
      </p:sp>
      <p:sp>
        <p:nvSpPr>
          <p:cNvPr id="5" name="Footer Placeholder 4">
            <a:extLst>
              <a:ext uri="{FF2B5EF4-FFF2-40B4-BE49-F238E27FC236}">
                <a16:creationId xmlns:a16="http://schemas.microsoft.com/office/drawing/2014/main" id="{04DC78FB-5E60-4285-83C1-7D747113213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8B9209F-2E1A-4807-AC30-00FB27C6AA4A}"/>
              </a:ext>
            </a:extLst>
          </p:cNvPr>
          <p:cNvSpPr>
            <a:spLocks noGrp="1"/>
          </p:cNvSpPr>
          <p:nvPr>
            <p:ph type="sldNum" sz="quarter" idx="12"/>
          </p:nvPr>
        </p:nvSpPr>
        <p:spPr/>
        <p:txBody>
          <a:bodyPr/>
          <a:lstStyle>
            <a:lvl1pPr>
              <a:defRPr/>
            </a:lvl1pPr>
          </a:lstStyle>
          <a:p>
            <a:pPr>
              <a:defRPr/>
            </a:pPr>
            <a:fld id="{E4AC2BF8-F5F9-4D99-AAA3-69851BAF2D63}" type="slidenum">
              <a:rPr lang="en-US" altLang="en-US"/>
              <a:pPr>
                <a:defRPr/>
              </a:pPr>
              <a:t>‹#›</a:t>
            </a:fld>
            <a:endParaRPr lang="en-US" altLang="en-US"/>
          </a:p>
        </p:txBody>
      </p:sp>
    </p:spTree>
    <p:extLst>
      <p:ext uri="{BB962C8B-B14F-4D97-AF65-F5344CB8AC3E}">
        <p14:creationId xmlns:p14="http://schemas.microsoft.com/office/powerpoint/2010/main" val="37990688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BB460A-EA0B-4B63-9B5B-72388AAE9126}"/>
              </a:ext>
            </a:extLst>
          </p:cNvPr>
          <p:cNvSpPr>
            <a:spLocks noGrp="1"/>
          </p:cNvSpPr>
          <p:nvPr>
            <p:ph type="dt" sz="half" idx="10"/>
          </p:nvPr>
        </p:nvSpPr>
        <p:spPr/>
        <p:txBody>
          <a:bodyPr/>
          <a:lstStyle>
            <a:lvl1pPr>
              <a:defRPr/>
            </a:lvl1pPr>
          </a:lstStyle>
          <a:p>
            <a:pPr>
              <a:defRPr/>
            </a:pPr>
            <a:fld id="{0A285C37-CF3F-4329-9B89-5F402D0435CC}" type="datetimeFigureOut">
              <a:rPr lang="en-US"/>
              <a:pPr>
                <a:defRPr/>
              </a:pPr>
              <a:t>3/27/2023</a:t>
            </a:fld>
            <a:endParaRPr lang="en-US"/>
          </a:p>
        </p:txBody>
      </p:sp>
      <p:sp>
        <p:nvSpPr>
          <p:cNvPr id="5" name="Footer Placeholder 4">
            <a:extLst>
              <a:ext uri="{FF2B5EF4-FFF2-40B4-BE49-F238E27FC236}">
                <a16:creationId xmlns:a16="http://schemas.microsoft.com/office/drawing/2014/main" id="{5AC1C28E-8B56-4499-97E4-E83B5198053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3E5AD1-2CBD-4D13-9262-EF1E7CEC9425}"/>
              </a:ext>
            </a:extLst>
          </p:cNvPr>
          <p:cNvSpPr>
            <a:spLocks noGrp="1"/>
          </p:cNvSpPr>
          <p:nvPr>
            <p:ph type="sldNum" sz="quarter" idx="12"/>
          </p:nvPr>
        </p:nvSpPr>
        <p:spPr/>
        <p:txBody>
          <a:bodyPr/>
          <a:lstStyle>
            <a:lvl1pPr>
              <a:defRPr/>
            </a:lvl1pPr>
          </a:lstStyle>
          <a:p>
            <a:pPr>
              <a:defRPr/>
            </a:pPr>
            <a:fld id="{AE3D100D-216E-4E87-A567-5D6BE027193E}" type="slidenum">
              <a:rPr lang="en-US" altLang="en-US"/>
              <a:pPr>
                <a:defRPr/>
              </a:pPr>
              <a:t>‹#›</a:t>
            </a:fld>
            <a:endParaRPr lang="en-US" altLang="en-US"/>
          </a:p>
        </p:txBody>
      </p:sp>
    </p:spTree>
    <p:extLst>
      <p:ext uri="{BB962C8B-B14F-4D97-AF65-F5344CB8AC3E}">
        <p14:creationId xmlns:p14="http://schemas.microsoft.com/office/powerpoint/2010/main" val="14837013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809DD4-E4D3-4FC1-A870-D0916A6D7841}"/>
              </a:ext>
            </a:extLst>
          </p:cNvPr>
          <p:cNvSpPr>
            <a:spLocks noGrp="1"/>
          </p:cNvSpPr>
          <p:nvPr>
            <p:ph type="dt" sz="half" idx="10"/>
          </p:nvPr>
        </p:nvSpPr>
        <p:spPr/>
        <p:txBody>
          <a:bodyPr/>
          <a:lstStyle>
            <a:lvl1pPr>
              <a:defRPr/>
            </a:lvl1pPr>
          </a:lstStyle>
          <a:p>
            <a:pPr>
              <a:defRPr/>
            </a:pPr>
            <a:fld id="{14C1D976-D59B-4B9F-847F-40C0C0CD17C1}" type="datetimeFigureOut">
              <a:rPr lang="en-US"/>
              <a:pPr>
                <a:defRPr/>
              </a:pPr>
              <a:t>3/27/2023</a:t>
            </a:fld>
            <a:endParaRPr lang="en-US"/>
          </a:p>
        </p:txBody>
      </p:sp>
      <p:sp>
        <p:nvSpPr>
          <p:cNvPr id="5" name="Footer Placeholder 4">
            <a:extLst>
              <a:ext uri="{FF2B5EF4-FFF2-40B4-BE49-F238E27FC236}">
                <a16:creationId xmlns:a16="http://schemas.microsoft.com/office/drawing/2014/main" id="{4B52657C-EE4F-403A-96C4-A50772C5AA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F151CCE-DCC0-47B2-BF0B-058222B07BFB}"/>
              </a:ext>
            </a:extLst>
          </p:cNvPr>
          <p:cNvSpPr>
            <a:spLocks noGrp="1"/>
          </p:cNvSpPr>
          <p:nvPr>
            <p:ph type="sldNum" sz="quarter" idx="12"/>
          </p:nvPr>
        </p:nvSpPr>
        <p:spPr/>
        <p:txBody>
          <a:bodyPr/>
          <a:lstStyle>
            <a:lvl1pPr>
              <a:defRPr/>
            </a:lvl1pPr>
          </a:lstStyle>
          <a:p>
            <a:pPr>
              <a:defRPr/>
            </a:pPr>
            <a:fld id="{C7BB871A-55A4-417B-8199-A6F6C1FD6E4F}" type="slidenum">
              <a:rPr lang="en-US" altLang="en-US"/>
              <a:pPr>
                <a:defRPr/>
              </a:pPr>
              <a:t>‹#›</a:t>
            </a:fld>
            <a:endParaRPr lang="en-US" altLang="en-US"/>
          </a:p>
        </p:txBody>
      </p:sp>
    </p:spTree>
    <p:extLst>
      <p:ext uri="{BB962C8B-B14F-4D97-AF65-F5344CB8AC3E}">
        <p14:creationId xmlns:p14="http://schemas.microsoft.com/office/powerpoint/2010/main" val="40062648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5A97F4F-DD69-4FB3-A4BF-1BA3208C1369}"/>
              </a:ext>
            </a:extLst>
          </p:cNvPr>
          <p:cNvSpPr>
            <a:spLocks noGrp="1"/>
          </p:cNvSpPr>
          <p:nvPr>
            <p:ph type="dt" sz="half" idx="10"/>
          </p:nvPr>
        </p:nvSpPr>
        <p:spPr/>
        <p:txBody>
          <a:bodyPr/>
          <a:lstStyle>
            <a:lvl1pPr>
              <a:defRPr/>
            </a:lvl1pPr>
          </a:lstStyle>
          <a:p>
            <a:pPr>
              <a:defRPr/>
            </a:pPr>
            <a:fld id="{78C9CCF0-F9A0-4FF8-A199-74BE657A29DD}" type="datetimeFigureOut">
              <a:rPr lang="en-US"/>
              <a:pPr>
                <a:defRPr/>
              </a:pPr>
              <a:t>3/27/2023</a:t>
            </a:fld>
            <a:endParaRPr lang="en-US"/>
          </a:p>
        </p:txBody>
      </p:sp>
      <p:sp>
        <p:nvSpPr>
          <p:cNvPr id="6" name="Footer Placeholder 4">
            <a:extLst>
              <a:ext uri="{FF2B5EF4-FFF2-40B4-BE49-F238E27FC236}">
                <a16:creationId xmlns:a16="http://schemas.microsoft.com/office/drawing/2014/main" id="{ABB193FA-1FC6-4DFC-A067-E7CB9F31DBB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70115E6-C0A6-4D8E-9737-BD6D1E204581}"/>
              </a:ext>
            </a:extLst>
          </p:cNvPr>
          <p:cNvSpPr>
            <a:spLocks noGrp="1"/>
          </p:cNvSpPr>
          <p:nvPr>
            <p:ph type="sldNum" sz="quarter" idx="12"/>
          </p:nvPr>
        </p:nvSpPr>
        <p:spPr/>
        <p:txBody>
          <a:bodyPr/>
          <a:lstStyle>
            <a:lvl1pPr>
              <a:defRPr/>
            </a:lvl1pPr>
          </a:lstStyle>
          <a:p>
            <a:pPr>
              <a:defRPr/>
            </a:pPr>
            <a:fld id="{9DBAABCF-9F28-4F0A-A47D-C54CA4F769FF}" type="slidenum">
              <a:rPr lang="en-US" altLang="en-US"/>
              <a:pPr>
                <a:defRPr/>
              </a:pPr>
              <a:t>‹#›</a:t>
            </a:fld>
            <a:endParaRPr lang="en-US" altLang="en-US"/>
          </a:p>
        </p:txBody>
      </p:sp>
    </p:spTree>
    <p:extLst>
      <p:ext uri="{BB962C8B-B14F-4D97-AF65-F5344CB8AC3E}">
        <p14:creationId xmlns:p14="http://schemas.microsoft.com/office/powerpoint/2010/main" val="41437953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F76B7FE-D7F5-4F9F-9C89-EE4BB851ECDD}"/>
              </a:ext>
            </a:extLst>
          </p:cNvPr>
          <p:cNvSpPr>
            <a:spLocks noGrp="1"/>
          </p:cNvSpPr>
          <p:nvPr>
            <p:ph type="dt" sz="half" idx="10"/>
          </p:nvPr>
        </p:nvSpPr>
        <p:spPr/>
        <p:txBody>
          <a:bodyPr/>
          <a:lstStyle>
            <a:lvl1pPr>
              <a:defRPr/>
            </a:lvl1pPr>
          </a:lstStyle>
          <a:p>
            <a:pPr>
              <a:defRPr/>
            </a:pPr>
            <a:fld id="{B10EA722-F119-4F05-94AB-159A3712CB63}" type="datetimeFigureOut">
              <a:rPr lang="en-US"/>
              <a:pPr>
                <a:defRPr/>
              </a:pPr>
              <a:t>3/27/2023</a:t>
            </a:fld>
            <a:endParaRPr lang="en-US"/>
          </a:p>
        </p:txBody>
      </p:sp>
      <p:sp>
        <p:nvSpPr>
          <p:cNvPr id="8" name="Footer Placeholder 4">
            <a:extLst>
              <a:ext uri="{FF2B5EF4-FFF2-40B4-BE49-F238E27FC236}">
                <a16:creationId xmlns:a16="http://schemas.microsoft.com/office/drawing/2014/main" id="{9082479E-3BEB-4BE0-9F0E-4FD8F4B9016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F6B6636-F6AD-453A-B1E7-32F358FF7B66}"/>
              </a:ext>
            </a:extLst>
          </p:cNvPr>
          <p:cNvSpPr>
            <a:spLocks noGrp="1"/>
          </p:cNvSpPr>
          <p:nvPr>
            <p:ph type="sldNum" sz="quarter" idx="12"/>
          </p:nvPr>
        </p:nvSpPr>
        <p:spPr/>
        <p:txBody>
          <a:bodyPr/>
          <a:lstStyle>
            <a:lvl1pPr>
              <a:defRPr/>
            </a:lvl1pPr>
          </a:lstStyle>
          <a:p>
            <a:pPr>
              <a:defRPr/>
            </a:pPr>
            <a:fld id="{47C535CE-C185-4E19-921A-F42994A1BCD3}" type="slidenum">
              <a:rPr lang="en-US" altLang="en-US"/>
              <a:pPr>
                <a:defRPr/>
              </a:pPr>
              <a:t>‹#›</a:t>
            </a:fld>
            <a:endParaRPr lang="en-US" altLang="en-US"/>
          </a:p>
        </p:txBody>
      </p:sp>
    </p:spTree>
    <p:extLst>
      <p:ext uri="{BB962C8B-B14F-4D97-AF65-F5344CB8AC3E}">
        <p14:creationId xmlns:p14="http://schemas.microsoft.com/office/powerpoint/2010/main" val="24232158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A8344BF-CD11-45BC-B347-010139C9615D}"/>
              </a:ext>
            </a:extLst>
          </p:cNvPr>
          <p:cNvSpPr>
            <a:spLocks noGrp="1"/>
          </p:cNvSpPr>
          <p:nvPr>
            <p:ph type="dt" sz="half" idx="10"/>
          </p:nvPr>
        </p:nvSpPr>
        <p:spPr/>
        <p:txBody>
          <a:bodyPr/>
          <a:lstStyle>
            <a:lvl1pPr>
              <a:defRPr/>
            </a:lvl1pPr>
          </a:lstStyle>
          <a:p>
            <a:pPr>
              <a:defRPr/>
            </a:pPr>
            <a:fld id="{FD2B178A-47D3-4E63-97A5-289EFEB722E5}" type="datetimeFigureOut">
              <a:rPr lang="en-US"/>
              <a:pPr>
                <a:defRPr/>
              </a:pPr>
              <a:t>3/27/2023</a:t>
            </a:fld>
            <a:endParaRPr lang="en-US"/>
          </a:p>
        </p:txBody>
      </p:sp>
      <p:sp>
        <p:nvSpPr>
          <p:cNvPr id="4" name="Footer Placeholder 4">
            <a:extLst>
              <a:ext uri="{FF2B5EF4-FFF2-40B4-BE49-F238E27FC236}">
                <a16:creationId xmlns:a16="http://schemas.microsoft.com/office/drawing/2014/main" id="{56969973-6AE5-4AF7-B9C2-F36F5003816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CDFF012-2B92-472A-94DD-FB88F1600DA7}"/>
              </a:ext>
            </a:extLst>
          </p:cNvPr>
          <p:cNvSpPr>
            <a:spLocks noGrp="1"/>
          </p:cNvSpPr>
          <p:nvPr>
            <p:ph type="sldNum" sz="quarter" idx="12"/>
          </p:nvPr>
        </p:nvSpPr>
        <p:spPr/>
        <p:txBody>
          <a:bodyPr/>
          <a:lstStyle>
            <a:lvl1pPr>
              <a:defRPr/>
            </a:lvl1pPr>
          </a:lstStyle>
          <a:p>
            <a:pPr>
              <a:defRPr/>
            </a:pPr>
            <a:fld id="{B6097EC9-86BE-4FF2-B576-D92DD8E8F5A2}" type="slidenum">
              <a:rPr lang="en-US" altLang="en-US"/>
              <a:pPr>
                <a:defRPr/>
              </a:pPr>
              <a:t>‹#›</a:t>
            </a:fld>
            <a:endParaRPr lang="en-US" altLang="en-US"/>
          </a:p>
        </p:txBody>
      </p:sp>
    </p:spTree>
    <p:extLst>
      <p:ext uri="{BB962C8B-B14F-4D97-AF65-F5344CB8AC3E}">
        <p14:creationId xmlns:p14="http://schemas.microsoft.com/office/powerpoint/2010/main" val="3701735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pPr/>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2E0CFC5-F30B-4B98-88CF-CFE329B2A5E3}"/>
              </a:ext>
            </a:extLst>
          </p:cNvPr>
          <p:cNvSpPr>
            <a:spLocks noGrp="1"/>
          </p:cNvSpPr>
          <p:nvPr>
            <p:ph type="dt" sz="half" idx="10"/>
          </p:nvPr>
        </p:nvSpPr>
        <p:spPr/>
        <p:txBody>
          <a:bodyPr/>
          <a:lstStyle>
            <a:lvl1pPr>
              <a:defRPr/>
            </a:lvl1pPr>
          </a:lstStyle>
          <a:p>
            <a:pPr>
              <a:defRPr/>
            </a:pPr>
            <a:fld id="{8DCF379C-0990-4A59-B1A9-69038FAC467F}" type="datetimeFigureOut">
              <a:rPr lang="en-US"/>
              <a:pPr>
                <a:defRPr/>
              </a:pPr>
              <a:t>3/27/2023</a:t>
            </a:fld>
            <a:endParaRPr lang="en-US"/>
          </a:p>
        </p:txBody>
      </p:sp>
      <p:sp>
        <p:nvSpPr>
          <p:cNvPr id="3" name="Footer Placeholder 4">
            <a:extLst>
              <a:ext uri="{FF2B5EF4-FFF2-40B4-BE49-F238E27FC236}">
                <a16:creationId xmlns:a16="http://schemas.microsoft.com/office/drawing/2014/main" id="{C1E4D209-A337-4FF6-B385-439ED4A6A28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5F686EA-FA43-498C-B036-283E005ECBEA}"/>
              </a:ext>
            </a:extLst>
          </p:cNvPr>
          <p:cNvSpPr>
            <a:spLocks noGrp="1"/>
          </p:cNvSpPr>
          <p:nvPr>
            <p:ph type="sldNum" sz="quarter" idx="12"/>
          </p:nvPr>
        </p:nvSpPr>
        <p:spPr/>
        <p:txBody>
          <a:bodyPr/>
          <a:lstStyle>
            <a:lvl1pPr>
              <a:defRPr/>
            </a:lvl1pPr>
          </a:lstStyle>
          <a:p>
            <a:pPr>
              <a:defRPr/>
            </a:pPr>
            <a:fld id="{A9A7E4BA-A485-4247-BCB4-A29716829BBD}" type="slidenum">
              <a:rPr lang="en-US" altLang="en-US"/>
              <a:pPr>
                <a:defRPr/>
              </a:pPr>
              <a:t>‹#›</a:t>
            </a:fld>
            <a:endParaRPr lang="en-US" altLang="en-US"/>
          </a:p>
        </p:txBody>
      </p:sp>
    </p:spTree>
    <p:extLst>
      <p:ext uri="{BB962C8B-B14F-4D97-AF65-F5344CB8AC3E}">
        <p14:creationId xmlns:p14="http://schemas.microsoft.com/office/powerpoint/2010/main" val="26481159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61B7667-D4F3-44EA-A33C-E468C503B3FC}"/>
              </a:ext>
            </a:extLst>
          </p:cNvPr>
          <p:cNvSpPr>
            <a:spLocks noGrp="1"/>
          </p:cNvSpPr>
          <p:nvPr>
            <p:ph type="dt" sz="half" idx="10"/>
          </p:nvPr>
        </p:nvSpPr>
        <p:spPr/>
        <p:txBody>
          <a:bodyPr/>
          <a:lstStyle>
            <a:lvl1pPr>
              <a:defRPr/>
            </a:lvl1pPr>
          </a:lstStyle>
          <a:p>
            <a:pPr>
              <a:defRPr/>
            </a:pPr>
            <a:fld id="{0FD6CC0C-3966-4F12-A5C5-954892D9E027}" type="datetimeFigureOut">
              <a:rPr lang="en-US"/>
              <a:pPr>
                <a:defRPr/>
              </a:pPr>
              <a:t>3/27/2023</a:t>
            </a:fld>
            <a:endParaRPr lang="en-US"/>
          </a:p>
        </p:txBody>
      </p:sp>
      <p:sp>
        <p:nvSpPr>
          <p:cNvPr id="6" name="Footer Placeholder 4">
            <a:extLst>
              <a:ext uri="{FF2B5EF4-FFF2-40B4-BE49-F238E27FC236}">
                <a16:creationId xmlns:a16="http://schemas.microsoft.com/office/drawing/2014/main" id="{D0D8CB3C-BC80-4AD7-BDDF-6D1EA8C02A0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93691F5-816C-4622-8F2F-F93C4B2C2F20}"/>
              </a:ext>
            </a:extLst>
          </p:cNvPr>
          <p:cNvSpPr>
            <a:spLocks noGrp="1"/>
          </p:cNvSpPr>
          <p:nvPr>
            <p:ph type="sldNum" sz="quarter" idx="12"/>
          </p:nvPr>
        </p:nvSpPr>
        <p:spPr/>
        <p:txBody>
          <a:bodyPr/>
          <a:lstStyle>
            <a:lvl1pPr>
              <a:defRPr/>
            </a:lvl1pPr>
          </a:lstStyle>
          <a:p>
            <a:pPr>
              <a:defRPr/>
            </a:pPr>
            <a:fld id="{956221EB-52AD-4B8C-B4E3-671911F41F65}" type="slidenum">
              <a:rPr lang="en-US" altLang="en-US"/>
              <a:pPr>
                <a:defRPr/>
              </a:pPr>
              <a:t>‹#›</a:t>
            </a:fld>
            <a:endParaRPr lang="en-US" altLang="en-US"/>
          </a:p>
        </p:txBody>
      </p:sp>
    </p:spTree>
    <p:extLst>
      <p:ext uri="{BB962C8B-B14F-4D97-AF65-F5344CB8AC3E}">
        <p14:creationId xmlns:p14="http://schemas.microsoft.com/office/powerpoint/2010/main" val="38003016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60A4D5C-5FBA-4D86-AB9B-0EE93FA72D1D}"/>
              </a:ext>
            </a:extLst>
          </p:cNvPr>
          <p:cNvSpPr>
            <a:spLocks noGrp="1"/>
          </p:cNvSpPr>
          <p:nvPr>
            <p:ph type="dt" sz="half" idx="10"/>
          </p:nvPr>
        </p:nvSpPr>
        <p:spPr/>
        <p:txBody>
          <a:bodyPr/>
          <a:lstStyle>
            <a:lvl1pPr>
              <a:defRPr/>
            </a:lvl1pPr>
          </a:lstStyle>
          <a:p>
            <a:pPr>
              <a:defRPr/>
            </a:pPr>
            <a:fld id="{40ED3594-EEAE-45C3-99F5-12FC20926D14}" type="datetimeFigureOut">
              <a:rPr lang="en-US"/>
              <a:pPr>
                <a:defRPr/>
              </a:pPr>
              <a:t>3/27/2023</a:t>
            </a:fld>
            <a:endParaRPr lang="en-US"/>
          </a:p>
        </p:txBody>
      </p:sp>
      <p:sp>
        <p:nvSpPr>
          <p:cNvPr id="6" name="Footer Placeholder 4">
            <a:extLst>
              <a:ext uri="{FF2B5EF4-FFF2-40B4-BE49-F238E27FC236}">
                <a16:creationId xmlns:a16="http://schemas.microsoft.com/office/drawing/2014/main" id="{400F4C90-EEBD-4EC6-BAC6-A411CAA8421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8DA75BE-638A-40EC-BBB9-96C35A188114}"/>
              </a:ext>
            </a:extLst>
          </p:cNvPr>
          <p:cNvSpPr>
            <a:spLocks noGrp="1"/>
          </p:cNvSpPr>
          <p:nvPr>
            <p:ph type="sldNum" sz="quarter" idx="12"/>
          </p:nvPr>
        </p:nvSpPr>
        <p:spPr/>
        <p:txBody>
          <a:bodyPr/>
          <a:lstStyle>
            <a:lvl1pPr>
              <a:defRPr/>
            </a:lvl1pPr>
          </a:lstStyle>
          <a:p>
            <a:pPr>
              <a:defRPr/>
            </a:pPr>
            <a:fld id="{2AD7014B-1AB0-437F-B9A3-39567B374941}" type="slidenum">
              <a:rPr lang="en-US" altLang="en-US"/>
              <a:pPr>
                <a:defRPr/>
              </a:pPr>
              <a:t>‹#›</a:t>
            </a:fld>
            <a:endParaRPr lang="en-US" altLang="en-US"/>
          </a:p>
        </p:txBody>
      </p:sp>
    </p:spTree>
    <p:extLst>
      <p:ext uri="{BB962C8B-B14F-4D97-AF65-F5344CB8AC3E}">
        <p14:creationId xmlns:p14="http://schemas.microsoft.com/office/powerpoint/2010/main" val="20603348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431CCB-6B64-4C8A-AD87-159BCB76C852}"/>
              </a:ext>
            </a:extLst>
          </p:cNvPr>
          <p:cNvSpPr>
            <a:spLocks noGrp="1"/>
          </p:cNvSpPr>
          <p:nvPr>
            <p:ph type="dt" sz="half" idx="10"/>
          </p:nvPr>
        </p:nvSpPr>
        <p:spPr/>
        <p:txBody>
          <a:bodyPr/>
          <a:lstStyle>
            <a:lvl1pPr>
              <a:defRPr/>
            </a:lvl1pPr>
          </a:lstStyle>
          <a:p>
            <a:pPr>
              <a:defRPr/>
            </a:pPr>
            <a:fld id="{5FF715E1-B165-4022-80D4-8E43B979E396}" type="datetimeFigureOut">
              <a:rPr lang="en-US"/>
              <a:pPr>
                <a:defRPr/>
              </a:pPr>
              <a:t>3/27/2023</a:t>
            </a:fld>
            <a:endParaRPr lang="en-US"/>
          </a:p>
        </p:txBody>
      </p:sp>
      <p:sp>
        <p:nvSpPr>
          <p:cNvPr id="5" name="Footer Placeholder 4">
            <a:extLst>
              <a:ext uri="{FF2B5EF4-FFF2-40B4-BE49-F238E27FC236}">
                <a16:creationId xmlns:a16="http://schemas.microsoft.com/office/drawing/2014/main" id="{3897681C-8D7E-4182-A5EC-2A6409B7DA7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21CAB46-220A-42E3-A417-78E7407E4467}"/>
              </a:ext>
            </a:extLst>
          </p:cNvPr>
          <p:cNvSpPr>
            <a:spLocks noGrp="1"/>
          </p:cNvSpPr>
          <p:nvPr>
            <p:ph type="sldNum" sz="quarter" idx="12"/>
          </p:nvPr>
        </p:nvSpPr>
        <p:spPr/>
        <p:txBody>
          <a:bodyPr/>
          <a:lstStyle>
            <a:lvl1pPr>
              <a:defRPr/>
            </a:lvl1pPr>
          </a:lstStyle>
          <a:p>
            <a:pPr>
              <a:defRPr/>
            </a:pPr>
            <a:fld id="{38869D01-0A3E-42F2-81F4-6223129055A3}" type="slidenum">
              <a:rPr lang="en-US" altLang="en-US"/>
              <a:pPr>
                <a:defRPr/>
              </a:pPr>
              <a:t>‹#›</a:t>
            </a:fld>
            <a:endParaRPr lang="en-US" altLang="en-US"/>
          </a:p>
        </p:txBody>
      </p:sp>
    </p:spTree>
    <p:extLst>
      <p:ext uri="{BB962C8B-B14F-4D97-AF65-F5344CB8AC3E}">
        <p14:creationId xmlns:p14="http://schemas.microsoft.com/office/powerpoint/2010/main" val="292476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616C8-8409-495A-B1C5-947BD68A6686}"/>
              </a:ext>
            </a:extLst>
          </p:cNvPr>
          <p:cNvSpPr>
            <a:spLocks noGrp="1"/>
          </p:cNvSpPr>
          <p:nvPr>
            <p:ph type="dt" sz="half" idx="10"/>
          </p:nvPr>
        </p:nvSpPr>
        <p:spPr/>
        <p:txBody>
          <a:bodyPr/>
          <a:lstStyle>
            <a:lvl1pPr>
              <a:defRPr/>
            </a:lvl1pPr>
          </a:lstStyle>
          <a:p>
            <a:pPr>
              <a:defRPr/>
            </a:pPr>
            <a:fld id="{2004B6FD-F5E6-4C3D-BBDD-37D05209A4C6}" type="datetimeFigureOut">
              <a:rPr lang="en-US"/>
              <a:pPr>
                <a:defRPr/>
              </a:pPr>
              <a:t>3/27/2023</a:t>
            </a:fld>
            <a:endParaRPr lang="en-US"/>
          </a:p>
        </p:txBody>
      </p:sp>
      <p:sp>
        <p:nvSpPr>
          <p:cNvPr id="5" name="Footer Placeholder 4">
            <a:extLst>
              <a:ext uri="{FF2B5EF4-FFF2-40B4-BE49-F238E27FC236}">
                <a16:creationId xmlns:a16="http://schemas.microsoft.com/office/drawing/2014/main" id="{C1A836A6-148D-487D-9F73-3A186D93AF5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0D69CF6-E15C-407F-BE66-C07C517604BA}"/>
              </a:ext>
            </a:extLst>
          </p:cNvPr>
          <p:cNvSpPr>
            <a:spLocks noGrp="1"/>
          </p:cNvSpPr>
          <p:nvPr>
            <p:ph type="sldNum" sz="quarter" idx="12"/>
          </p:nvPr>
        </p:nvSpPr>
        <p:spPr/>
        <p:txBody>
          <a:bodyPr/>
          <a:lstStyle>
            <a:lvl1pPr>
              <a:defRPr/>
            </a:lvl1pPr>
          </a:lstStyle>
          <a:p>
            <a:pPr>
              <a:defRPr/>
            </a:pPr>
            <a:fld id="{C8C44336-66C5-44C4-B648-5C37B7EF09C9}" type="slidenum">
              <a:rPr lang="en-US" altLang="en-US"/>
              <a:pPr>
                <a:defRPr/>
              </a:pPr>
              <a:t>‹#›</a:t>
            </a:fld>
            <a:endParaRPr lang="en-US" altLang="en-US"/>
          </a:p>
        </p:txBody>
      </p:sp>
    </p:spTree>
    <p:extLst>
      <p:ext uri="{BB962C8B-B14F-4D97-AF65-F5344CB8AC3E}">
        <p14:creationId xmlns:p14="http://schemas.microsoft.com/office/powerpoint/2010/main" val="13528869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C5515AD1-8C81-48C7-9137-35BB014655D5}"/>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2E29403-0A95-4915-A742-C17F7119AA03}"/>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A7EC697-A33D-4E07-B17F-FED7F5C92886}"/>
              </a:ext>
            </a:extLst>
          </p:cNvPr>
          <p:cNvSpPr>
            <a:spLocks noGrp="1" noChangeArrowheads="1"/>
          </p:cNvSpPr>
          <p:nvPr>
            <p:ph type="sldNum" sz="quarter" idx="12"/>
          </p:nvPr>
        </p:nvSpPr>
        <p:spPr/>
        <p:txBody>
          <a:bodyPr/>
          <a:lstStyle>
            <a:lvl1pPr>
              <a:defRPr/>
            </a:lvl1pPr>
          </a:lstStyle>
          <a:p>
            <a:pPr>
              <a:defRPr/>
            </a:pPr>
            <a:fld id="{ABC36293-4DC0-495B-8F7E-204D502B0575}" type="slidenum">
              <a:rPr lang="en-US" altLang="en-US"/>
              <a:pPr>
                <a:defRPr/>
              </a:pPr>
              <a:t>‹#›</a:t>
            </a:fld>
            <a:endParaRPr lang="en-US" altLang="en-US"/>
          </a:p>
        </p:txBody>
      </p:sp>
    </p:spTree>
    <p:extLst>
      <p:ext uri="{BB962C8B-B14F-4D97-AF65-F5344CB8AC3E}">
        <p14:creationId xmlns:p14="http://schemas.microsoft.com/office/powerpoint/2010/main" val="159099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pPr/>
              <a:t>3/27/2023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pPr/>
              <a:t>3/27/2023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pPr/>
              <a:t>3/27/2023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pPr/>
              <a:t>3/27/2023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defRPr>
            </a:lvl1pPr>
          </a:lstStyle>
          <a:p>
            <a:pPr fontAlgn="base">
              <a:spcBef>
                <a:spcPct val="0"/>
              </a:spcBef>
              <a:spcAft>
                <a:spcPct val="0"/>
              </a:spcAft>
              <a:defRPr/>
            </a:pPr>
            <a:fld id="{478430E3-975E-4E1F-A353-19BE7BF712FD}"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2019938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VNI-Times" pitchFamily="2" charset="0"/>
        </a:defRPr>
      </a:lvl2pPr>
      <a:lvl3pPr algn="ctr" rtl="0" eaLnBrk="0" fontAlgn="base" hangingPunct="0">
        <a:spcBef>
          <a:spcPct val="0"/>
        </a:spcBef>
        <a:spcAft>
          <a:spcPct val="0"/>
        </a:spcAft>
        <a:defRPr sz="2800" b="1">
          <a:solidFill>
            <a:schemeClr val="tx2"/>
          </a:solidFill>
          <a:latin typeface="VNI-Times" pitchFamily="2" charset="0"/>
        </a:defRPr>
      </a:lvl3pPr>
      <a:lvl4pPr algn="ctr" rtl="0" eaLnBrk="0" fontAlgn="base" hangingPunct="0">
        <a:spcBef>
          <a:spcPct val="0"/>
        </a:spcBef>
        <a:spcAft>
          <a:spcPct val="0"/>
        </a:spcAft>
        <a:defRPr sz="2800" b="1">
          <a:solidFill>
            <a:schemeClr val="tx2"/>
          </a:solidFill>
          <a:latin typeface="VNI-Times" pitchFamily="2" charset="0"/>
        </a:defRPr>
      </a:lvl4pPr>
      <a:lvl5pPr algn="ctr" rtl="0" eaLnBrk="0" fontAlgn="base" hangingPunct="0">
        <a:spcBef>
          <a:spcPct val="0"/>
        </a:spcBef>
        <a:spcAft>
          <a:spcPct val="0"/>
        </a:spcAft>
        <a:defRPr sz="2800" b="1">
          <a:solidFill>
            <a:schemeClr val="tx2"/>
          </a:solidFill>
          <a:latin typeface="VNI-Times" pitchFamily="2" charset="0"/>
        </a:defRPr>
      </a:lvl5pPr>
      <a:lvl6pPr marL="457200" algn="ctr" rtl="0" eaLnBrk="0" fontAlgn="base" hangingPunct="0">
        <a:spcBef>
          <a:spcPct val="0"/>
        </a:spcBef>
        <a:spcAft>
          <a:spcPct val="0"/>
        </a:spcAft>
        <a:defRPr sz="2800" b="1">
          <a:solidFill>
            <a:schemeClr val="tx2"/>
          </a:solidFill>
          <a:latin typeface="VNI-Times" pitchFamily="2" charset="0"/>
        </a:defRPr>
      </a:lvl6pPr>
      <a:lvl7pPr marL="914400" algn="ctr" rtl="0" eaLnBrk="0" fontAlgn="base" hangingPunct="0">
        <a:spcBef>
          <a:spcPct val="0"/>
        </a:spcBef>
        <a:spcAft>
          <a:spcPct val="0"/>
        </a:spcAft>
        <a:defRPr sz="2800" b="1">
          <a:solidFill>
            <a:schemeClr val="tx2"/>
          </a:solidFill>
          <a:latin typeface="VNI-Times" pitchFamily="2" charset="0"/>
        </a:defRPr>
      </a:lvl7pPr>
      <a:lvl8pPr marL="1371600" algn="ctr" rtl="0" eaLnBrk="0" fontAlgn="base" hangingPunct="0">
        <a:spcBef>
          <a:spcPct val="0"/>
        </a:spcBef>
        <a:spcAft>
          <a:spcPct val="0"/>
        </a:spcAft>
        <a:defRPr sz="2800" b="1">
          <a:solidFill>
            <a:schemeClr val="tx2"/>
          </a:solidFill>
          <a:latin typeface="VNI-Times" pitchFamily="2" charset="0"/>
        </a:defRPr>
      </a:lvl8pPr>
      <a:lvl9pPr marL="1828800" algn="ctr" rtl="0" eaLnBrk="0" fontAlgn="base" hangingPunct="0">
        <a:spcBef>
          <a:spcPct val="0"/>
        </a:spcBef>
        <a:spcAft>
          <a:spcPct val="0"/>
        </a:spcAft>
        <a:defRPr sz="2800" b="1">
          <a:solidFill>
            <a:schemeClr val="tx2"/>
          </a:solidFill>
          <a:latin typeface="VNI-Times" pitchFamily="2"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800" b="1">
          <a:solidFill>
            <a:schemeClr val="tx1"/>
          </a:solidFill>
          <a:latin typeface="+mn-lt"/>
        </a:defRPr>
      </a:lvl3pPr>
      <a:lvl4pPr marL="1600200" indent="-228600" algn="l" rtl="0" eaLnBrk="0" fontAlgn="base" hangingPunct="0">
        <a:spcBef>
          <a:spcPct val="20000"/>
        </a:spcBef>
        <a:spcAft>
          <a:spcPct val="0"/>
        </a:spcAft>
        <a:buChar char="–"/>
        <a:defRPr sz="2800" b="1">
          <a:solidFill>
            <a:schemeClr val="tx1"/>
          </a:solidFill>
          <a:latin typeface="+mn-lt"/>
        </a:defRPr>
      </a:lvl4pPr>
      <a:lvl5pPr marL="2057400" indent="-228600" algn="l" rtl="0" eaLnBrk="0" fontAlgn="base" hangingPunct="0">
        <a:spcBef>
          <a:spcPct val="20000"/>
        </a:spcBef>
        <a:spcAft>
          <a:spcPct val="0"/>
        </a:spcAft>
        <a:buChar char="»"/>
        <a:defRPr sz="2800" b="1">
          <a:solidFill>
            <a:schemeClr val="tx1"/>
          </a:solidFill>
          <a:latin typeface="+mn-lt"/>
        </a:defRPr>
      </a:lvl5pPr>
      <a:lvl6pPr marL="2514600" indent="-228600" algn="l" rtl="0" eaLnBrk="0" fontAlgn="base" hangingPunct="0">
        <a:spcBef>
          <a:spcPct val="20000"/>
        </a:spcBef>
        <a:spcAft>
          <a:spcPct val="0"/>
        </a:spcAft>
        <a:buChar char="»"/>
        <a:defRPr sz="2800" b="1">
          <a:solidFill>
            <a:schemeClr val="tx1"/>
          </a:solidFill>
          <a:latin typeface="+mn-lt"/>
        </a:defRPr>
      </a:lvl6pPr>
      <a:lvl7pPr marL="2971800" indent="-228600" algn="l" rtl="0" eaLnBrk="0" fontAlgn="base" hangingPunct="0">
        <a:spcBef>
          <a:spcPct val="20000"/>
        </a:spcBef>
        <a:spcAft>
          <a:spcPct val="0"/>
        </a:spcAft>
        <a:buChar char="»"/>
        <a:defRPr sz="2800" b="1">
          <a:solidFill>
            <a:schemeClr val="tx1"/>
          </a:solidFill>
          <a:latin typeface="+mn-lt"/>
        </a:defRPr>
      </a:lvl7pPr>
      <a:lvl8pPr marL="3429000" indent="-228600" algn="l" rtl="0" eaLnBrk="0" fontAlgn="base" hangingPunct="0">
        <a:spcBef>
          <a:spcPct val="20000"/>
        </a:spcBef>
        <a:spcAft>
          <a:spcPct val="0"/>
        </a:spcAft>
        <a:buChar char="»"/>
        <a:defRPr sz="2800" b="1">
          <a:solidFill>
            <a:schemeClr val="tx1"/>
          </a:solidFill>
          <a:latin typeface="+mn-lt"/>
        </a:defRPr>
      </a:lvl8pPr>
      <a:lvl9pPr marL="3886200" indent="-228600" algn="l" rtl="0" eaLnBrk="0" fontAlgn="base" hangingPunct="0">
        <a:spcBef>
          <a:spcPct val="20000"/>
        </a:spcBef>
        <a:spcAft>
          <a:spcPct val="0"/>
        </a:spcAft>
        <a:buChar char="»"/>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284633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DD2CE6E-F6AF-4268-B996-299210450A50}"/>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0246109-944D-40B9-B52F-8193BF90950D}"/>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8F7A2DC-9CA4-46B0-BD3E-0F94C0AD25F0}"/>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81A1A49-0A89-4F4C-B362-3250C4183CB8}" type="datetimeFigureOut">
              <a:rPr lang="en-US"/>
              <a:pPr>
                <a:defRPr/>
              </a:pPr>
              <a:t>3/27/2023</a:t>
            </a:fld>
            <a:endParaRPr lang="en-US"/>
          </a:p>
        </p:txBody>
      </p:sp>
      <p:sp>
        <p:nvSpPr>
          <p:cNvPr id="5" name="Footer Placeholder 4">
            <a:extLst>
              <a:ext uri="{FF2B5EF4-FFF2-40B4-BE49-F238E27FC236}">
                <a16:creationId xmlns:a16="http://schemas.microsoft.com/office/drawing/2014/main" id="{0A56099B-6712-4027-A27E-5D00226D761D}"/>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CFEDCF18-E283-4F04-8F7A-F5B20FD072A7}"/>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F423769-2A7E-47B2-8416-E2544CF56CC8}" type="slidenum">
              <a:rPr lang="en-US" altLang="en-US"/>
              <a:pPr>
                <a:defRPr/>
              </a:pPr>
              <a:t>‹#›</a:t>
            </a:fld>
            <a:endParaRPr lang="en-US" altLang="en-US"/>
          </a:p>
        </p:txBody>
      </p:sp>
    </p:spTree>
    <p:extLst>
      <p:ext uri="{BB962C8B-B14F-4D97-AF65-F5344CB8AC3E}">
        <p14:creationId xmlns:p14="http://schemas.microsoft.com/office/powerpoint/2010/main" val="83332586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8" Type="http://schemas.openxmlformats.org/officeDocument/2006/relationships/image" Target="../media/image25.gif"/><Relationship Id="rId13" Type="http://schemas.openxmlformats.org/officeDocument/2006/relationships/image" Target="../media/image30.wmf"/><Relationship Id="rId3" Type="http://schemas.openxmlformats.org/officeDocument/2006/relationships/control" Target="../activeX/activeX3.xml"/><Relationship Id="rId7" Type="http://schemas.openxmlformats.org/officeDocument/2006/relationships/image" Target="../media/image24.png"/><Relationship Id="rId12" Type="http://schemas.openxmlformats.org/officeDocument/2006/relationships/image" Target="../media/image29.wmf"/><Relationship Id="rId2" Type="http://schemas.openxmlformats.org/officeDocument/2006/relationships/control" Target="../activeX/activeX2.xml"/><Relationship Id="rId1" Type="http://schemas.openxmlformats.org/officeDocument/2006/relationships/control" Target="../activeX/activeX1.xml"/><Relationship Id="rId6" Type="http://schemas.openxmlformats.org/officeDocument/2006/relationships/image" Target="../media/image23.gif"/><Relationship Id="rId11" Type="http://schemas.openxmlformats.org/officeDocument/2006/relationships/image" Target="../media/image28.wmf"/><Relationship Id="rId5" Type="http://schemas.openxmlformats.org/officeDocument/2006/relationships/slideLayout" Target="../slideLayouts/slideLayout13.xml"/><Relationship Id="rId10" Type="http://schemas.openxmlformats.org/officeDocument/2006/relationships/image" Target="../media/image27.png"/><Relationship Id="rId4" Type="http://schemas.openxmlformats.org/officeDocument/2006/relationships/control" Target="../activeX/activeX4.xml"/><Relationship Id="rId9" Type="http://schemas.openxmlformats.org/officeDocument/2006/relationships/image" Target="../media/image26.png"/><Relationship Id="rId14" Type="http://schemas.openxmlformats.org/officeDocument/2006/relationships/image" Target="../media/image31.wmf"/></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a:extLst>
              <a:ext uri="{FF2B5EF4-FFF2-40B4-BE49-F238E27FC236}">
                <a16:creationId xmlns:a16="http://schemas.microsoft.com/office/drawing/2014/main" id="{227D2409-7E48-42C0-A17C-5281D53E073A}"/>
              </a:ext>
            </a:extLst>
          </p:cNvPr>
          <p:cNvSpPr>
            <a:spLocks noGrp="1"/>
          </p:cNvSpPr>
          <p:nvPr>
            <p:ph/>
          </p:nvPr>
        </p:nvSpPr>
        <p:spPr/>
        <p:txBody>
          <a:bodyPr/>
          <a:lstStyle/>
          <a:p>
            <a:pPr eaLnBrk="1" hangingPunct="1"/>
            <a:endParaRPr lang="en-US" altLang="en-US"/>
          </a:p>
        </p:txBody>
      </p:sp>
      <p:pic>
        <p:nvPicPr>
          <p:cNvPr id="4099" name="Picture 2" descr="Tổng hợp hình nền Powerpoint mở đầu đẹp và ấn tượng - Bộ hình nền Welcome  bắt đầu Slide thuyết trình - VnDoc.com">
            <a:extLst>
              <a:ext uri="{FF2B5EF4-FFF2-40B4-BE49-F238E27FC236}">
                <a16:creationId xmlns:a16="http://schemas.microsoft.com/office/drawing/2014/main" id="{875685DE-7C81-4512-A85E-6B0732513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2"/>
          <p:cNvSpPr>
            <a:spLocks noGrp="1"/>
          </p:cNvSpPr>
          <p:nvPr/>
        </p:nvSpPr>
        <p:spPr>
          <a:xfrm>
            <a:off x="147955" y="365125"/>
            <a:ext cx="5871845" cy="5812790"/>
          </a:xfrm>
          <a:prstGeom prst="rect">
            <a:avLst/>
          </a:prstGeom>
          <a:solidFill>
            <a:schemeClr val="accent1">
              <a:lumMod val="20000"/>
              <a:lumOff val="80000"/>
            </a:schemeClr>
          </a:solidFill>
        </p:spPr>
        <p:txBody>
          <a:bodyPr vert="horz" lIns="91440" tIns="45720" rIns="91440" bIns="45720" rtlCol="0">
            <a:normAutofit fontScale="97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dirty="0">
                <a:latin typeface="Times New Roman" pitchFamily="18" charset="0"/>
                <a:cs typeface="Times New Roman" pitchFamily="18" charset="0"/>
                <a:sym typeface="+mn-ea"/>
              </a:rPr>
              <a:t>Water pollution can have dramatic effects. In many poor nations, there are frequent outbreaks of cholera and other diseases because of people drinking untreated water. Humans can even die if they drink contaminated water. Polluted water also causes the death of aquatic animals such as fishes, crabs, or birds. Other animals eat these dead animals and may also get sick. In addition, herbicides in water can kill aquatic plants and cause further damage to the environment.</a:t>
            </a: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sym typeface="+mn-ea"/>
              </a:rPr>
              <a:t>      So what should we do to reduce water pollution?</a:t>
            </a:r>
            <a:endParaRPr lang="en-US" dirty="0">
              <a:latin typeface="Times New Roman" pitchFamily="18" charset="0"/>
              <a:cs typeface="Times New Roman" pitchFamily="18" charset="0"/>
            </a:endParaRPr>
          </a:p>
          <a:p>
            <a:endParaRPr lang="en-GB" altLang="en-US" dirty="0">
              <a:latin typeface="Times New Roman" pitchFamily="18" charset="0"/>
              <a:cs typeface="Times New Roman" pitchFamily="18" charset="0"/>
            </a:endParaRPr>
          </a:p>
        </p:txBody>
      </p:sp>
      <p:sp>
        <p:nvSpPr>
          <p:cNvPr id="7" name="Double Wave 6"/>
          <p:cNvSpPr/>
          <p:nvPr/>
        </p:nvSpPr>
        <p:spPr>
          <a:xfrm>
            <a:off x="6802164" y="2300824"/>
            <a:ext cx="4231640" cy="1383665"/>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3200" dirty="0">
                <a:latin typeface="Times New Roman" pitchFamily="18" charset="0"/>
                <a:cs typeface="Times New Roman" pitchFamily="18" charset="0"/>
              </a:rPr>
              <a:t>Effects of water pollution</a:t>
            </a:r>
          </a:p>
        </p:txBody>
      </p:sp>
      <p:sp>
        <p:nvSpPr>
          <p:cNvPr id="8" name="Rectangle 7"/>
          <p:cNvSpPr/>
          <p:nvPr/>
        </p:nvSpPr>
        <p:spPr>
          <a:xfrm>
            <a:off x="5709456" y="692204"/>
            <a:ext cx="6038769" cy="523220"/>
          </a:xfrm>
          <a:prstGeom prst="rect">
            <a:avLst/>
          </a:prstGeom>
        </p:spPr>
        <p:txBody>
          <a:bodyPr wrap="none">
            <a:spAutoFit/>
          </a:bodyPr>
          <a:lstStyle/>
          <a:p>
            <a:pPr lvl="0" algn="ctr"/>
            <a:r>
              <a:rPr lang="en-GB" altLang="en-US" sz="2800" b="1" dirty="0">
                <a:solidFill>
                  <a:srgbClr val="0000FF"/>
                </a:solidFill>
                <a:latin typeface="Times New Roman" pitchFamily="18" charset="0"/>
                <a:cs typeface="Times New Roman" pitchFamily="18" charset="0"/>
              </a:rPr>
              <a:t>2. What is the third paragraph about?</a:t>
            </a:r>
          </a:p>
        </p:txBody>
      </p:sp>
      <p:sp>
        <p:nvSpPr>
          <p:cNvPr id="9" name="Content Placeholder 2"/>
          <p:cNvSpPr>
            <a:spLocks noGrp="1"/>
          </p:cNvSpPr>
          <p:nvPr/>
        </p:nvSpPr>
        <p:spPr>
          <a:xfrm>
            <a:off x="5254" y="365125"/>
            <a:ext cx="5871845" cy="5812790"/>
          </a:xfrm>
          <a:prstGeom prst="rect">
            <a:avLst/>
          </a:prstGeom>
          <a:solidFill>
            <a:schemeClr val="accent1">
              <a:lumMod val="20000"/>
              <a:lumOff val="80000"/>
            </a:schemeClr>
          </a:solidFill>
        </p:spPr>
        <p:txBody>
          <a:bodyPr vert="horz" lIns="91440" tIns="45720" rIns="91440" bIns="45720" rtlCol="0">
            <a:normAutofit fontScale="97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dirty="0">
                <a:latin typeface="Times New Roman" pitchFamily="18" charset="0"/>
                <a:cs typeface="Times New Roman" pitchFamily="18" charset="0"/>
                <a:sym typeface="+mn-ea"/>
              </a:rPr>
              <a:t>Water pollution can have dramatic effects. In many poor nations, there are frequent outbreaks of </a:t>
            </a:r>
            <a:r>
              <a:rPr lang="en-US" dirty="0">
                <a:solidFill>
                  <a:srgbClr val="FF0000"/>
                </a:solidFill>
                <a:latin typeface="Times New Roman" pitchFamily="18" charset="0"/>
                <a:cs typeface="Times New Roman" pitchFamily="18" charset="0"/>
                <a:sym typeface="+mn-ea"/>
              </a:rPr>
              <a:t>cholera </a:t>
            </a:r>
            <a:r>
              <a:rPr lang="en-US" dirty="0">
                <a:latin typeface="Times New Roman" pitchFamily="18" charset="0"/>
                <a:cs typeface="Times New Roman" pitchFamily="18" charset="0"/>
                <a:sym typeface="+mn-ea"/>
              </a:rPr>
              <a:t>and other </a:t>
            </a:r>
            <a:r>
              <a:rPr lang="en-US" dirty="0">
                <a:solidFill>
                  <a:srgbClr val="FF0000"/>
                </a:solidFill>
                <a:latin typeface="Times New Roman" pitchFamily="18" charset="0"/>
                <a:cs typeface="Times New Roman" pitchFamily="18" charset="0"/>
                <a:sym typeface="+mn-ea"/>
              </a:rPr>
              <a:t>diseases </a:t>
            </a:r>
            <a:r>
              <a:rPr lang="en-US" dirty="0">
                <a:latin typeface="Times New Roman" pitchFamily="18" charset="0"/>
                <a:cs typeface="Times New Roman" pitchFamily="18" charset="0"/>
                <a:sym typeface="+mn-ea"/>
              </a:rPr>
              <a:t>because of people drinking </a:t>
            </a:r>
            <a:r>
              <a:rPr lang="en-US" dirty="0">
                <a:solidFill>
                  <a:srgbClr val="FF0000"/>
                </a:solidFill>
                <a:latin typeface="Times New Roman" pitchFamily="18" charset="0"/>
                <a:cs typeface="Times New Roman" pitchFamily="18" charset="0"/>
                <a:sym typeface="+mn-ea"/>
              </a:rPr>
              <a:t>untreated water</a:t>
            </a:r>
            <a:r>
              <a:rPr lang="en-US" dirty="0">
                <a:latin typeface="Times New Roman" pitchFamily="18" charset="0"/>
                <a:cs typeface="Times New Roman" pitchFamily="18" charset="0"/>
                <a:sym typeface="+mn-ea"/>
              </a:rPr>
              <a:t>. Humans can even die if they drink contaminated water. Polluted water also causes the </a:t>
            </a:r>
            <a:r>
              <a:rPr lang="en-US" dirty="0">
                <a:solidFill>
                  <a:srgbClr val="FF0000"/>
                </a:solidFill>
                <a:latin typeface="Times New Roman" pitchFamily="18" charset="0"/>
                <a:cs typeface="Times New Roman" pitchFamily="18" charset="0"/>
                <a:sym typeface="+mn-ea"/>
              </a:rPr>
              <a:t>death of aquatic animals </a:t>
            </a:r>
            <a:r>
              <a:rPr lang="en-US" dirty="0">
                <a:latin typeface="Times New Roman" pitchFamily="18" charset="0"/>
                <a:cs typeface="Times New Roman" pitchFamily="18" charset="0"/>
                <a:sym typeface="+mn-ea"/>
              </a:rPr>
              <a:t>such as fishes, crabs, or birds. Other animals eat these dead animals and may also get sick. In addition, </a:t>
            </a:r>
            <a:r>
              <a:rPr lang="en-US" dirty="0">
                <a:solidFill>
                  <a:schemeClr val="tx1"/>
                </a:solidFill>
                <a:latin typeface="Times New Roman" pitchFamily="18" charset="0"/>
                <a:cs typeface="Times New Roman" pitchFamily="18" charset="0"/>
                <a:sym typeface="+mn-ea"/>
              </a:rPr>
              <a:t>herbicides in water can kill aquatic plants </a:t>
            </a:r>
            <a:r>
              <a:rPr lang="en-US" dirty="0">
                <a:latin typeface="Times New Roman" pitchFamily="18" charset="0"/>
                <a:cs typeface="Times New Roman" pitchFamily="18" charset="0"/>
                <a:sym typeface="+mn-ea"/>
              </a:rPr>
              <a:t>and cause further damage to the environment.</a:t>
            </a: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sym typeface="+mn-ea"/>
              </a:rPr>
              <a:t>      So what should we do to reduce water pollution?</a:t>
            </a:r>
            <a:endParaRPr lang="en-US" dirty="0">
              <a:latin typeface="Times New Roman" pitchFamily="18" charset="0"/>
              <a:cs typeface="Times New Roman" pitchFamily="18" charset="0"/>
            </a:endParaRPr>
          </a:p>
          <a:p>
            <a:endParaRPr lang="en-GB" alt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bldLvl="0" animBg="1"/>
      <p:bldP spid="7" grpId="1" animBg="1"/>
      <p:bldP spid="8" grpId="0"/>
      <p:bldP spid="9" grpId="0" bldLvl="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2"/>
          <p:cNvSpPr>
            <a:spLocks noGrp="1"/>
          </p:cNvSpPr>
          <p:nvPr/>
        </p:nvSpPr>
        <p:spPr>
          <a:xfrm>
            <a:off x="364490" y="1825625"/>
            <a:ext cx="6456034" cy="3915607"/>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solidFill>
                  <a:schemeClr val="tx1"/>
                </a:solidFill>
                <a:latin typeface="Times New Roman" pitchFamily="18" charset="0"/>
                <a:cs typeface="Times New Roman" pitchFamily="18" charset="0"/>
                <a:sym typeface="+mn-ea"/>
              </a:rPr>
              <a:t>Water pollution is the contamination of bodies of water</a:t>
            </a:r>
            <a:r>
              <a:rPr lang="en-US" dirty="0">
                <a:solidFill>
                  <a:srgbClr val="FF0000"/>
                </a:solidFill>
                <a:latin typeface="Times New Roman" pitchFamily="18" charset="0"/>
                <a:cs typeface="Times New Roman" pitchFamily="18" charset="0"/>
                <a:sym typeface="+mn-ea"/>
              </a:rPr>
              <a:t> </a:t>
            </a:r>
            <a:r>
              <a:rPr lang="en-US" dirty="0">
                <a:latin typeface="Times New Roman" pitchFamily="18" charset="0"/>
                <a:cs typeface="Times New Roman" pitchFamily="18" charset="0"/>
                <a:sym typeface="+mn-ea"/>
              </a:rPr>
              <a:t>such as lakes, rivers, oceans and</a:t>
            </a:r>
            <a:r>
              <a:rPr lang="en-US" dirty="0">
                <a:solidFill>
                  <a:srgbClr val="FF0000"/>
                </a:solidFill>
                <a:latin typeface="Times New Roman" pitchFamily="18" charset="0"/>
                <a:cs typeface="Times New Roman" pitchFamily="18" charset="0"/>
                <a:sym typeface="+mn-ea"/>
              </a:rPr>
              <a:t> </a:t>
            </a:r>
            <a:r>
              <a:rPr lang="en-US" dirty="0">
                <a:latin typeface="Times New Roman" pitchFamily="18" charset="0"/>
                <a:cs typeface="Times New Roman" pitchFamily="18" charset="0"/>
                <a:sym typeface="+mn-ea"/>
              </a:rPr>
              <a:t>groundwater (the water beneath the Earth’s surface). It is one of the most serious types of pollution.</a:t>
            </a:r>
            <a:endParaRPr lang="en-US" dirty="0">
              <a:latin typeface="Times New Roman" pitchFamily="18" charset="0"/>
              <a:cs typeface="Times New Roman" pitchFamily="18" charset="0"/>
            </a:endParaRPr>
          </a:p>
        </p:txBody>
      </p:sp>
      <p:sp>
        <p:nvSpPr>
          <p:cNvPr id="7" name="Up Ribbon 6"/>
          <p:cNvSpPr/>
          <p:nvPr/>
        </p:nvSpPr>
        <p:spPr>
          <a:xfrm>
            <a:off x="6820524" y="2765951"/>
            <a:ext cx="4966147" cy="1598295"/>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itchFamily="18" charset="0"/>
                <a:cs typeface="Times New Roman" pitchFamily="18" charset="0"/>
                <a:sym typeface="+mn-ea"/>
              </a:rPr>
              <a:t>The water beneath the Earth’s surface</a:t>
            </a:r>
            <a:endParaRPr lang="en-US" altLang="en-US" sz="2800" dirty="0">
              <a:latin typeface="Times New Roman" pitchFamily="18" charset="0"/>
              <a:cs typeface="Times New Roman" pitchFamily="18" charset="0"/>
              <a:sym typeface="+mn-ea"/>
            </a:endParaRPr>
          </a:p>
        </p:txBody>
      </p:sp>
      <p:sp>
        <p:nvSpPr>
          <p:cNvPr id="8" name="Rectangle 7"/>
          <p:cNvSpPr/>
          <p:nvPr/>
        </p:nvSpPr>
        <p:spPr>
          <a:xfrm>
            <a:off x="3160653" y="613377"/>
            <a:ext cx="4073424" cy="523220"/>
          </a:xfrm>
          <a:prstGeom prst="rect">
            <a:avLst/>
          </a:prstGeom>
        </p:spPr>
        <p:txBody>
          <a:bodyPr wrap="none">
            <a:spAutoFit/>
          </a:bodyPr>
          <a:lstStyle/>
          <a:p>
            <a:pPr lvl="0" algn="ctr"/>
            <a:r>
              <a:rPr lang="en-GB" altLang="en-US" sz="2800" b="1" dirty="0">
                <a:solidFill>
                  <a:srgbClr val="0000FF"/>
                </a:solidFill>
                <a:latin typeface="Times New Roman" pitchFamily="18" charset="0"/>
                <a:cs typeface="Times New Roman" pitchFamily="18" charset="0"/>
              </a:rPr>
              <a:t>3. What is ground water?</a:t>
            </a:r>
          </a:p>
        </p:txBody>
      </p:sp>
      <p:cxnSp>
        <p:nvCxnSpPr>
          <p:cNvPr id="10" name="Straight Connector 9"/>
          <p:cNvCxnSpPr/>
          <p:nvPr/>
        </p:nvCxnSpPr>
        <p:spPr>
          <a:xfrm>
            <a:off x="494676" y="3374360"/>
            <a:ext cx="224852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300083" y="3047075"/>
            <a:ext cx="326560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bldLvl="0" animBg="1"/>
      <p:bldP spid="7" grpId="1"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3"/>
          <p:cNvSpPr>
            <a:spLocks noGrp="1"/>
          </p:cNvSpPr>
          <p:nvPr/>
        </p:nvSpPr>
        <p:spPr>
          <a:xfrm>
            <a:off x="445770" y="365125"/>
            <a:ext cx="5574030" cy="4843145"/>
          </a:xfrm>
          <a:prstGeom prst="rect">
            <a:avLst/>
          </a:prstGeom>
          <a:solidFill>
            <a:schemeClr val="accent1">
              <a:lumMod val="20000"/>
              <a:lumOff val="80000"/>
            </a:schemeClr>
          </a:solidFill>
        </p:spPr>
        <p:txBody>
          <a:bodyPr vert="horz" lIns="91440" tIns="45720" rIns="91440" bIns="45720" rtlCol="0">
            <a:normAutofit fontScale="97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Times New Roman" pitchFamily="18" charset="0"/>
                <a:cs typeface="Times New Roman" pitchFamily="18" charset="0"/>
                <a:sym typeface="+mn-ea"/>
              </a:rPr>
              <a:t>Water pollution can have many different causes. Factories dump industrial waste into lakes and rivers. Sewage from households is another cause. Farms using pesticides to kill insects and herbicides to kill weeds can also lead to water pollution. These factors cause ‘point source’ pollution while pollutants from storm water and the atmosphere result in ‘non-point source’ pollution. </a:t>
            </a:r>
            <a:endParaRPr lang="en-US" dirty="0">
              <a:latin typeface="Times New Roman" pitchFamily="18" charset="0"/>
              <a:cs typeface="Times New Roman" pitchFamily="18" charset="0"/>
            </a:endParaRPr>
          </a:p>
          <a:p>
            <a:endParaRPr lang="en-GB" altLang="en-US" dirty="0">
              <a:ln>
                <a:solidFill>
                  <a:schemeClr val="accent1">
                    <a:lumMod val="20000"/>
                    <a:lumOff val="80000"/>
                  </a:schemeClr>
                </a:solidFill>
              </a:ln>
              <a:solidFill>
                <a:schemeClr val="accent1">
                  <a:lumMod val="40000"/>
                  <a:lumOff val="60000"/>
                </a:schemeClr>
              </a:solidFill>
              <a:latin typeface="Times New Roman" pitchFamily="18" charset="0"/>
              <a:cs typeface="Times New Roman" pitchFamily="18" charset="0"/>
            </a:endParaRPr>
          </a:p>
        </p:txBody>
      </p:sp>
      <p:sp>
        <p:nvSpPr>
          <p:cNvPr id="7" name="7-Point Star 6"/>
          <p:cNvSpPr/>
          <p:nvPr/>
        </p:nvSpPr>
        <p:spPr>
          <a:xfrm>
            <a:off x="6019800" y="2142260"/>
            <a:ext cx="5671185" cy="2060575"/>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dirty="0">
                <a:latin typeface="Times New Roman" pitchFamily="18" charset="0"/>
                <a:cs typeface="Times New Roman" pitchFamily="18" charset="0"/>
              </a:rPr>
              <a:t>waste, sewage, pesticides, and herbicides.</a:t>
            </a:r>
          </a:p>
        </p:txBody>
      </p:sp>
      <p:sp>
        <p:nvSpPr>
          <p:cNvPr id="8" name="Rectangle 7"/>
          <p:cNvSpPr/>
          <p:nvPr/>
        </p:nvSpPr>
        <p:spPr>
          <a:xfrm>
            <a:off x="5927718" y="644908"/>
            <a:ext cx="6322372" cy="523220"/>
          </a:xfrm>
          <a:prstGeom prst="rect">
            <a:avLst/>
          </a:prstGeom>
        </p:spPr>
        <p:txBody>
          <a:bodyPr wrap="square">
            <a:spAutoFit/>
          </a:bodyPr>
          <a:lstStyle/>
          <a:p>
            <a:pPr lvl="0" algn="ctr"/>
            <a:r>
              <a:rPr lang="en-GB" altLang="en-US" sz="2800" b="1" dirty="0">
                <a:solidFill>
                  <a:srgbClr val="0000FF"/>
                </a:solidFill>
                <a:latin typeface="Times New Roman" pitchFamily="18" charset="0"/>
                <a:cs typeface="Times New Roman" pitchFamily="18" charset="0"/>
              </a:rPr>
              <a:t>4. What are the point source pollutants?</a:t>
            </a:r>
          </a:p>
        </p:txBody>
      </p:sp>
      <p:sp>
        <p:nvSpPr>
          <p:cNvPr id="10" name="Content Placeholder 3"/>
          <p:cNvSpPr>
            <a:spLocks noGrp="1"/>
          </p:cNvSpPr>
          <p:nvPr/>
        </p:nvSpPr>
        <p:spPr>
          <a:xfrm>
            <a:off x="445770" y="365124"/>
            <a:ext cx="5574030" cy="4843145"/>
          </a:xfrm>
          <a:prstGeom prst="rect">
            <a:avLst/>
          </a:prstGeom>
          <a:solidFill>
            <a:schemeClr val="accent1">
              <a:lumMod val="20000"/>
              <a:lumOff val="80000"/>
            </a:schemeClr>
          </a:solidFill>
        </p:spPr>
        <p:txBody>
          <a:bodyPr vert="horz" lIns="91440" tIns="45720" rIns="91440" bIns="45720" rtlCol="0">
            <a:normAutofit fontScale="97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Times New Roman" pitchFamily="18" charset="0"/>
                <a:cs typeface="Times New Roman" pitchFamily="18" charset="0"/>
                <a:sym typeface="+mn-ea"/>
              </a:rPr>
              <a:t>Water pollution can have many different </a:t>
            </a:r>
            <a:r>
              <a:rPr lang="en-US" dirty="0">
                <a:solidFill>
                  <a:srgbClr val="FF0000"/>
                </a:solidFill>
                <a:latin typeface="Times New Roman" pitchFamily="18" charset="0"/>
                <a:cs typeface="Times New Roman" pitchFamily="18" charset="0"/>
                <a:sym typeface="+mn-ea"/>
              </a:rPr>
              <a:t>causes</a:t>
            </a:r>
            <a:r>
              <a:rPr lang="en-US" dirty="0">
                <a:latin typeface="Times New Roman" pitchFamily="18" charset="0"/>
                <a:cs typeface="Times New Roman" pitchFamily="18" charset="0"/>
                <a:sym typeface="+mn-ea"/>
              </a:rPr>
              <a:t>. </a:t>
            </a:r>
            <a:r>
              <a:rPr lang="en-US" dirty="0">
                <a:solidFill>
                  <a:srgbClr val="FF0000"/>
                </a:solidFill>
                <a:latin typeface="Times New Roman" pitchFamily="18" charset="0"/>
                <a:cs typeface="Times New Roman" pitchFamily="18" charset="0"/>
                <a:sym typeface="+mn-ea"/>
              </a:rPr>
              <a:t>Factories dump</a:t>
            </a:r>
            <a:r>
              <a:rPr lang="en-US" dirty="0">
                <a:latin typeface="Times New Roman" pitchFamily="18" charset="0"/>
                <a:cs typeface="Times New Roman" pitchFamily="18" charset="0"/>
                <a:sym typeface="+mn-ea"/>
              </a:rPr>
              <a:t> industrial </a:t>
            </a:r>
            <a:r>
              <a:rPr lang="en-US" dirty="0">
                <a:solidFill>
                  <a:srgbClr val="FF0000"/>
                </a:solidFill>
                <a:latin typeface="Times New Roman" pitchFamily="18" charset="0"/>
                <a:cs typeface="Times New Roman" pitchFamily="18" charset="0"/>
                <a:sym typeface="+mn-ea"/>
              </a:rPr>
              <a:t>waste</a:t>
            </a:r>
            <a:r>
              <a:rPr lang="en-US" dirty="0">
                <a:latin typeface="Times New Roman" pitchFamily="18" charset="0"/>
                <a:cs typeface="Times New Roman" pitchFamily="18" charset="0"/>
                <a:sym typeface="+mn-ea"/>
              </a:rPr>
              <a:t> into lakes and rivers. </a:t>
            </a:r>
            <a:r>
              <a:rPr lang="en-US" dirty="0">
                <a:solidFill>
                  <a:srgbClr val="FF0000"/>
                </a:solidFill>
                <a:latin typeface="Times New Roman" pitchFamily="18" charset="0"/>
                <a:cs typeface="Times New Roman" pitchFamily="18" charset="0"/>
                <a:sym typeface="+mn-ea"/>
              </a:rPr>
              <a:t>Sewage</a:t>
            </a:r>
            <a:r>
              <a:rPr lang="en-US" dirty="0">
                <a:solidFill>
                  <a:schemeClr val="tx1"/>
                </a:solidFill>
                <a:latin typeface="Times New Roman" pitchFamily="18" charset="0"/>
                <a:cs typeface="Times New Roman" pitchFamily="18" charset="0"/>
                <a:sym typeface="+mn-ea"/>
              </a:rPr>
              <a:t> from households is another cause. Farms using </a:t>
            </a:r>
            <a:r>
              <a:rPr lang="en-US" dirty="0">
                <a:solidFill>
                  <a:srgbClr val="FF0000"/>
                </a:solidFill>
                <a:latin typeface="Times New Roman" pitchFamily="18" charset="0"/>
                <a:cs typeface="Times New Roman" pitchFamily="18" charset="0"/>
                <a:sym typeface="+mn-ea"/>
              </a:rPr>
              <a:t>pesticides</a:t>
            </a:r>
            <a:r>
              <a:rPr lang="en-US" dirty="0">
                <a:solidFill>
                  <a:schemeClr val="tx1"/>
                </a:solidFill>
                <a:latin typeface="Times New Roman" pitchFamily="18" charset="0"/>
                <a:cs typeface="Times New Roman" pitchFamily="18" charset="0"/>
                <a:sym typeface="+mn-ea"/>
              </a:rPr>
              <a:t> to kill insects and </a:t>
            </a:r>
            <a:r>
              <a:rPr lang="en-US" dirty="0">
                <a:solidFill>
                  <a:srgbClr val="FF0000"/>
                </a:solidFill>
                <a:latin typeface="Times New Roman" pitchFamily="18" charset="0"/>
                <a:cs typeface="Times New Roman" pitchFamily="18" charset="0"/>
                <a:sym typeface="+mn-ea"/>
              </a:rPr>
              <a:t>herbicides</a:t>
            </a:r>
            <a:r>
              <a:rPr lang="en-US" dirty="0">
                <a:solidFill>
                  <a:schemeClr val="tx1"/>
                </a:solidFill>
                <a:latin typeface="Times New Roman" pitchFamily="18" charset="0"/>
                <a:cs typeface="Times New Roman" pitchFamily="18" charset="0"/>
                <a:sym typeface="+mn-ea"/>
              </a:rPr>
              <a:t> to kill weeds c</a:t>
            </a:r>
            <a:r>
              <a:rPr lang="en-US" dirty="0">
                <a:latin typeface="Times New Roman" pitchFamily="18" charset="0"/>
                <a:cs typeface="Times New Roman" pitchFamily="18" charset="0"/>
                <a:sym typeface="+mn-ea"/>
              </a:rPr>
              <a:t>an also lead to water pollution. These factors cause ‘point source’ pollution while pollutants from storm water and the atmosphere result in ‘non-point source’ pollution. </a:t>
            </a:r>
            <a:endParaRPr lang="en-US" dirty="0">
              <a:latin typeface="Times New Roman" pitchFamily="18" charset="0"/>
              <a:cs typeface="Times New Roman" pitchFamily="18" charset="0"/>
            </a:endParaRPr>
          </a:p>
          <a:p>
            <a:endParaRPr lang="en-GB" altLang="en-US" dirty="0">
              <a:ln>
                <a:solidFill>
                  <a:schemeClr val="accent1">
                    <a:lumMod val="20000"/>
                    <a:lumOff val="80000"/>
                  </a:schemeClr>
                </a:solidFill>
              </a:ln>
              <a:solidFill>
                <a:schemeClr val="accent1">
                  <a:lumMod val="40000"/>
                  <a:lumOff val="6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p:bldP spid="10" grpId="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3"/>
          <p:cNvSpPr>
            <a:spLocks noGrp="1"/>
          </p:cNvSpPr>
          <p:nvPr/>
        </p:nvSpPr>
        <p:spPr>
          <a:xfrm>
            <a:off x="321310" y="1500243"/>
            <a:ext cx="5574030" cy="4843145"/>
          </a:xfrm>
          <a:prstGeom prst="rect">
            <a:avLst/>
          </a:prstGeom>
          <a:solidFill>
            <a:schemeClr val="accent1">
              <a:lumMod val="20000"/>
              <a:lumOff val="80000"/>
            </a:schemeClr>
          </a:solidFill>
        </p:spPr>
        <p:txBody>
          <a:bodyPr vert="horz" lIns="91440" tIns="45720" rIns="91440" bIns="45720" rtlCol="0">
            <a:normAutofit fontScale="97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Times New Roman" pitchFamily="18" charset="0"/>
                <a:cs typeface="Times New Roman" pitchFamily="18" charset="0"/>
                <a:sym typeface="+mn-ea"/>
              </a:rPr>
              <a:t>Water pollution can have many different causes. Factories dump industrial waste into lakes and rivers. Sewage from households is another cause. Farms using pesticides to kill insects and herbicides to </a:t>
            </a:r>
            <a:r>
              <a:rPr lang="en-US" dirty="0">
                <a:solidFill>
                  <a:schemeClr val="tx1"/>
                </a:solidFill>
                <a:latin typeface="Times New Roman" pitchFamily="18" charset="0"/>
                <a:cs typeface="Times New Roman" pitchFamily="18" charset="0"/>
                <a:sym typeface="+mn-ea"/>
              </a:rPr>
              <a:t>kill weeds c</a:t>
            </a:r>
            <a:r>
              <a:rPr lang="en-US" dirty="0">
                <a:latin typeface="Times New Roman" pitchFamily="18" charset="0"/>
                <a:cs typeface="Times New Roman" pitchFamily="18" charset="0"/>
                <a:sym typeface="+mn-ea"/>
              </a:rPr>
              <a:t>an also lead to water pollution. These factors cause ‘point source’ pollution while pollutants from storm water and the atmosphere result in ‘non-point source’ pollution. </a:t>
            </a:r>
            <a:endParaRPr lang="en-US" dirty="0">
              <a:latin typeface="Times New Roman" pitchFamily="18" charset="0"/>
              <a:cs typeface="Times New Roman" pitchFamily="18" charset="0"/>
            </a:endParaRPr>
          </a:p>
          <a:p>
            <a:endParaRPr lang="en-GB" altLang="en-US" dirty="0">
              <a:ln>
                <a:solidFill>
                  <a:schemeClr val="accent1">
                    <a:lumMod val="20000"/>
                    <a:lumOff val="80000"/>
                  </a:schemeClr>
                </a:solidFill>
              </a:ln>
              <a:solidFill>
                <a:schemeClr val="accent1">
                  <a:lumMod val="40000"/>
                  <a:lumOff val="60000"/>
                </a:schemeClr>
              </a:solidFill>
              <a:latin typeface="Times New Roman" pitchFamily="18" charset="0"/>
              <a:cs typeface="Times New Roman" pitchFamily="18" charset="0"/>
            </a:endParaRPr>
          </a:p>
        </p:txBody>
      </p:sp>
      <p:sp>
        <p:nvSpPr>
          <p:cNvPr id="7" name="7-Point Star 6"/>
          <p:cNvSpPr/>
          <p:nvPr/>
        </p:nvSpPr>
        <p:spPr>
          <a:xfrm>
            <a:off x="6275829" y="2142260"/>
            <a:ext cx="5671185" cy="2060575"/>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dirty="0">
                <a:latin typeface="Times New Roman" pitchFamily="18" charset="0"/>
                <a:cs typeface="Times New Roman" pitchFamily="18" charset="0"/>
              </a:rPr>
              <a:t>pollutants from storm water and the atmosphere</a:t>
            </a:r>
          </a:p>
        </p:txBody>
      </p:sp>
      <p:sp>
        <p:nvSpPr>
          <p:cNvPr id="8" name="Rectangle 7"/>
          <p:cNvSpPr/>
          <p:nvPr/>
        </p:nvSpPr>
        <p:spPr>
          <a:xfrm>
            <a:off x="2666681" y="258108"/>
            <a:ext cx="7218297" cy="523220"/>
          </a:xfrm>
          <a:prstGeom prst="rect">
            <a:avLst/>
          </a:prstGeom>
        </p:spPr>
        <p:txBody>
          <a:bodyPr wrap="square">
            <a:spAutoFit/>
          </a:bodyPr>
          <a:lstStyle/>
          <a:p>
            <a:pPr lvl="0" algn="ctr"/>
            <a:r>
              <a:rPr lang="en-GB" altLang="en-US" sz="2800" b="1" dirty="0">
                <a:solidFill>
                  <a:srgbClr val="0000FF"/>
                </a:solidFill>
                <a:latin typeface="Times New Roman" pitchFamily="18" charset="0"/>
                <a:cs typeface="Times New Roman" pitchFamily="18" charset="0"/>
              </a:rPr>
              <a:t>5. What are the non-point source pollutants?</a:t>
            </a:r>
          </a:p>
        </p:txBody>
      </p:sp>
      <p:sp>
        <p:nvSpPr>
          <p:cNvPr id="9" name="Content Placeholder 3"/>
          <p:cNvSpPr>
            <a:spLocks noGrp="1"/>
          </p:cNvSpPr>
          <p:nvPr/>
        </p:nvSpPr>
        <p:spPr>
          <a:xfrm>
            <a:off x="321310" y="1481741"/>
            <a:ext cx="5574030" cy="4843145"/>
          </a:xfrm>
          <a:prstGeom prst="rect">
            <a:avLst/>
          </a:prstGeom>
          <a:solidFill>
            <a:schemeClr val="accent1">
              <a:lumMod val="20000"/>
              <a:lumOff val="80000"/>
            </a:schemeClr>
          </a:solidFill>
        </p:spPr>
        <p:txBody>
          <a:bodyPr vert="horz" lIns="91440" tIns="45720" rIns="91440" bIns="45720" rtlCol="0">
            <a:normAutofit fontScale="97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Times New Roman" pitchFamily="18" charset="0"/>
                <a:cs typeface="Times New Roman" pitchFamily="18" charset="0"/>
                <a:sym typeface="+mn-ea"/>
              </a:rPr>
              <a:t>Water pollution can have many different causes. Factories dump industrial waste into lakes and rivers. Sewage from households is another cause. Farms using pesticides to kill insects and herbicides to </a:t>
            </a:r>
            <a:r>
              <a:rPr lang="en-US" dirty="0">
                <a:solidFill>
                  <a:schemeClr val="tx1"/>
                </a:solidFill>
                <a:latin typeface="Times New Roman" pitchFamily="18" charset="0"/>
                <a:cs typeface="Times New Roman" pitchFamily="18" charset="0"/>
                <a:sym typeface="+mn-ea"/>
              </a:rPr>
              <a:t>kill weeds c</a:t>
            </a:r>
            <a:r>
              <a:rPr lang="en-US" dirty="0">
                <a:latin typeface="Times New Roman" pitchFamily="18" charset="0"/>
                <a:cs typeface="Times New Roman" pitchFamily="18" charset="0"/>
                <a:sym typeface="+mn-ea"/>
              </a:rPr>
              <a:t>an also lead to water pollution. </a:t>
            </a:r>
            <a:r>
              <a:rPr lang="en-US" dirty="0">
                <a:solidFill>
                  <a:srgbClr val="FF0000"/>
                </a:solidFill>
                <a:latin typeface="Times New Roman" pitchFamily="18" charset="0"/>
                <a:cs typeface="Times New Roman" pitchFamily="18" charset="0"/>
                <a:sym typeface="+mn-ea"/>
              </a:rPr>
              <a:t>These factors cause ‘point source’ pollution while pollutants from storm water and the atmosphere result in ‘non-point source’ pollution. </a:t>
            </a:r>
            <a:endParaRPr lang="en-US" dirty="0">
              <a:solidFill>
                <a:srgbClr val="FF0000"/>
              </a:solidFill>
              <a:latin typeface="Times New Roman" pitchFamily="18" charset="0"/>
              <a:cs typeface="Times New Roman" pitchFamily="18" charset="0"/>
            </a:endParaRPr>
          </a:p>
          <a:p>
            <a:endParaRPr lang="en-GB" altLang="en-US" dirty="0">
              <a:ln>
                <a:solidFill>
                  <a:schemeClr val="accent1">
                    <a:lumMod val="20000"/>
                    <a:lumOff val="80000"/>
                  </a:schemeClr>
                </a:solidFill>
              </a:ln>
              <a:solidFill>
                <a:schemeClr val="accent1">
                  <a:lumMod val="40000"/>
                  <a:lumOff val="6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p:bldP spid="9" grpId="0" animBg="1"/>
      <p:bldP spid="9" grpId="1"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ouble Wave 6"/>
          <p:cNvSpPr/>
          <p:nvPr/>
        </p:nvSpPr>
        <p:spPr>
          <a:xfrm>
            <a:off x="6798792" y="2636520"/>
            <a:ext cx="4231640" cy="105029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3200" dirty="0">
                <a:latin typeface="Times New Roman" pitchFamily="18" charset="0"/>
                <a:cs typeface="Times New Roman" pitchFamily="18" charset="0"/>
              </a:rPr>
              <a:t>to kill weeds.</a:t>
            </a:r>
          </a:p>
        </p:txBody>
      </p:sp>
      <p:sp>
        <p:nvSpPr>
          <p:cNvPr id="8" name="Rectangle 7"/>
          <p:cNvSpPr/>
          <p:nvPr/>
        </p:nvSpPr>
        <p:spPr>
          <a:xfrm>
            <a:off x="3425450" y="478674"/>
            <a:ext cx="5991320" cy="584775"/>
          </a:xfrm>
          <a:prstGeom prst="rect">
            <a:avLst/>
          </a:prstGeom>
        </p:spPr>
        <p:txBody>
          <a:bodyPr wrap="none">
            <a:spAutoFit/>
          </a:bodyPr>
          <a:lstStyle/>
          <a:p>
            <a:pPr lvl="0" algn="ctr"/>
            <a:r>
              <a:rPr lang="en-GB" altLang="en-US" sz="3200" b="1" dirty="0">
                <a:solidFill>
                  <a:srgbClr val="0000FF"/>
                </a:solidFill>
                <a:latin typeface="Times New Roman" pitchFamily="18" charset="0"/>
                <a:cs typeface="Times New Roman" pitchFamily="18" charset="0"/>
              </a:rPr>
              <a:t>6. Why do people use herbicides?</a:t>
            </a:r>
          </a:p>
        </p:txBody>
      </p:sp>
      <p:sp>
        <p:nvSpPr>
          <p:cNvPr id="9" name="Content Placeholder 3"/>
          <p:cNvSpPr>
            <a:spLocks noGrp="1"/>
          </p:cNvSpPr>
          <p:nvPr/>
        </p:nvSpPr>
        <p:spPr>
          <a:xfrm>
            <a:off x="445770" y="1405681"/>
            <a:ext cx="5574030" cy="4843145"/>
          </a:xfrm>
          <a:prstGeom prst="rect">
            <a:avLst/>
          </a:prstGeom>
          <a:solidFill>
            <a:schemeClr val="accent1">
              <a:lumMod val="20000"/>
              <a:lumOff val="80000"/>
            </a:schemeClr>
          </a:solidFill>
        </p:spPr>
        <p:txBody>
          <a:bodyPr vert="horz" lIns="91440" tIns="45720" rIns="91440" bIns="45720" rtlCol="0">
            <a:normAutofit fontScale="97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latin typeface="Times New Roman" pitchFamily="18" charset="0"/>
                <a:cs typeface="Times New Roman" pitchFamily="18" charset="0"/>
                <a:sym typeface="+mn-ea"/>
              </a:rPr>
              <a:t>Water pollution can have many different causes. Factories dump industrial waste into lakes and rivers. Sewage from households </a:t>
            </a:r>
            <a:r>
              <a:rPr lang="en-US" dirty="0">
                <a:solidFill>
                  <a:schemeClr val="tx1"/>
                </a:solidFill>
                <a:latin typeface="Times New Roman" pitchFamily="18" charset="0"/>
                <a:cs typeface="Times New Roman" pitchFamily="18" charset="0"/>
                <a:sym typeface="+mn-ea"/>
              </a:rPr>
              <a:t>is another cause. </a:t>
            </a:r>
            <a:r>
              <a:rPr lang="en-US" dirty="0">
                <a:latin typeface="Times New Roman" pitchFamily="18" charset="0"/>
                <a:cs typeface="Times New Roman" pitchFamily="18" charset="0"/>
                <a:sym typeface="+mn-ea"/>
              </a:rPr>
              <a:t>Farms using pesticides to kill insects and herbicides to kill weeds </a:t>
            </a:r>
            <a:r>
              <a:rPr lang="en-US" dirty="0">
                <a:solidFill>
                  <a:schemeClr val="tx1"/>
                </a:solidFill>
                <a:latin typeface="Times New Roman" pitchFamily="18" charset="0"/>
                <a:cs typeface="Times New Roman" pitchFamily="18" charset="0"/>
                <a:sym typeface="+mn-ea"/>
              </a:rPr>
              <a:t>c</a:t>
            </a:r>
            <a:r>
              <a:rPr lang="en-US" dirty="0">
                <a:latin typeface="Times New Roman" pitchFamily="18" charset="0"/>
                <a:cs typeface="Times New Roman" pitchFamily="18" charset="0"/>
                <a:sym typeface="+mn-ea"/>
              </a:rPr>
              <a:t>an also lead to water pollution. These factors cause ‘point source’ pollution while pollutants from storm water and the atmosphere result in ‘non-point source’ pollution. </a:t>
            </a:r>
            <a:endParaRPr lang="en-US" dirty="0">
              <a:latin typeface="Times New Roman" pitchFamily="18" charset="0"/>
              <a:cs typeface="Times New Roman" pitchFamily="18" charset="0"/>
            </a:endParaRPr>
          </a:p>
          <a:p>
            <a:endParaRPr lang="en-GB" altLang="en-US" dirty="0">
              <a:ln>
                <a:solidFill>
                  <a:schemeClr val="accent1">
                    <a:lumMod val="20000"/>
                    <a:lumOff val="80000"/>
                  </a:schemeClr>
                </a:solidFill>
              </a:ln>
              <a:solidFill>
                <a:schemeClr val="accent1">
                  <a:lumMod val="40000"/>
                  <a:lumOff val="60000"/>
                </a:schemeClr>
              </a:solidFill>
              <a:latin typeface="Times New Roman" pitchFamily="18" charset="0"/>
              <a:cs typeface="Times New Roman" pitchFamily="18" charset="0"/>
            </a:endParaRPr>
          </a:p>
        </p:txBody>
      </p:sp>
      <p:cxnSp>
        <p:nvCxnSpPr>
          <p:cNvPr id="10" name="Straight Connector 9"/>
          <p:cNvCxnSpPr/>
          <p:nvPr/>
        </p:nvCxnSpPr>
        <p:spPr>
          <a:xfrm>
            <a:off x="2538249" y="3671045"/>
            <a:ext cx="332652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P spid="9" grpId="0" animBg="1"/>
      <p:bldP spid="9"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7820" y="1473200"/>
            <a:ext cx="5681980" cy="1883410"/>
          </a:xfrm>
        </p:spPr>
        <p:txBody>
          <a:bodyPr/>
          <a:lstStyle/>
          <a:p>
            <a:endParaRPr lang="en-GB" altLang="en-US">
              <a:latin typeface="Times New Roman" pitchFamily="18" charset="0"/>
              <a:cs typeface="Times New Roman" pitchFamily="18" charset="0"/>
            </a:endParaRPr>
          </a:p>
        </p:txBody>
      </p:sp>
      <p:sp>
        <p:nvSpPr>
          <p:cNvPr id="4" name="Content Placeholder 3"/>
          <p:cNvSpPr>
            <a:spLocks noGrp="1"/>
          </p:cNvSpPr>
          <p:nvPr>
            <p:ph sz="half" idx="2"/>
          </p:nvPr>
        </p:nvSpPr>
        <p:spPr>
          <a:xfrm>
            <a:off x="6125845" y="1473200"/>
            <a:ext cx="5791835" cy="1233170"/>
          </a:xfrm>
        </p:spPr>
        <p:txBody>
          <a:bodyPr>
            <a:normAutofit lnSpcReduction="10000"/>
          </a:bodyPr>
          <a:lstStyle/>
          <a:p>
            <a:pPr marL="0" indent="0">
              <a:buNone/>
            </a:pPr>
            <a:r>
              <a:rPr lang="en-GB" altLang="en-US" dirty="0">
                <a:latin typeface="Times New Roman" pitchFamily="18" charset="0"/>
                <a:cs typeface="Times New Roman" pitchFamily="18" charset="0"/>
              </a:rPr>
              <a:t>1. If the drinking water is untreated, an outbreak </a:t>
            </a:r>
            <a:r>
              <a:rPr lang="en-GB" altLang="en-US" dirty="0" err="1">
                <a:latin typeface="Times New Roman" pitchFamily="18" charset="0"/>
                <a:cs typeface="Times New Roman" pitchFamily="18" charset="0"/>
              </a:rPr>
              <a:t>of_____________may</a:t>
            </a:r>
            <a:r>
              <a:rPr lang="en-GB" altLang="en-US" dirty="0">
                <a:latin typeface="Times New Roman" pitchFamily="18" charset="0"/>
                <a:cs typeface="Times New Roman" pitchFamily="18" charset="0"/>
              </a:rPr>
              <a:t> happen</a:t>
            </a:r>
          </a:p>
        </p:txBody>
      </p:sp>
      <p:sp>
        <p:nvSpPr>
          <p:cNvPr id="5" name="Title 1"/>
          <p:cNvSpPr>
            <a:spLocks noGrp="1"/>
          </p:cNvSpPr>
          <p:nvPr/>
        </p:nvSpPr>
        <p:spPr>
          <a:xfrm>
            <a:off x="628650" y="147320"/>
            <a:ext cx="11071860" cy="132588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2800" b="1" dirty="0">
                <a:solidFill>
                  <a:srgbClr val="FF0000"/>
                </a:solidFill>
                <a:latin typeface="Times New Roman" pitchFamily="18" charset="0"/>
                <a:cs typeface="Times New Roman" pitchFamily="18" charset="0"/>
              </a:rPr>
              <a:t>3. Read the text again and fill each blank with </a:t>
            </a:r>
            <a:r>
              <a:rPr lang="en-GB" altLang="en-US" sz="2800" b="1" dirty="0">
                <a:latin typeface="Times New Roman" pitchFamily="18" charset="0"/>
                <a:cs typeface="Times New Roman" pitchFamily="18" charset="0"/>
              </a:rPr>
              <a:t>no more than three words.</a:t>
            </a:r>
          </a:p>
        </p:txBody>
      </p:sp>
      <p:sp>
        <p:nvSpPr>
          <p:cNvPr id="6" name="Content Placeholder 2"/>
          <p:cNvSpPr>
            <a:spLocks noGrp="1"/>
          </p:cNvSpPr>
          <p:nvPr/>
        </p:nvSpPr>
        <p:spPr>
          <a:xfrm>
            <a:off x="147955" y="1473200"/>
            <a:ext cx="6016625" cy="4704715"/>
          </a:xfrm>
          <a:prstGeom prst="rect">
            <a:avLst/>
          </a:prstGeom>
          <a:solidFill>
            <a:schemeClr val="accent1">
              <a:lumMod val="20000"/>
              <a:lumOff val="80000"/>
            </a:schemeClr>
          </a:solidFill>
        </p:spPr>
        <p:txBody>
          <a:bodyPr vert="horz" lIns="91440" tIns="45720" rIns="91440" bIns="45720" rtlCol="0">
            <a:normAutofit fontScale="9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None/>
            </a:pPr>
            <a:r>
              <a:rPr lang="en-US" sz="3100" dirty="0">
                <a:latin typeface="Times New Roman" pitchFamily="18" charset="0"/>
                <a:cs typeface="Times New Roman" pitchFamily="18" charset="0"/>
                <a:sym typeface="+mn-ea"/>
              </a:rPr>
              <a:t>Water pollution can have dramatic effects. In many poor nations, there are frequent outbreaks of </a:t>
            </a:r>
            <a:r>
              <a:rPr lang="en-US" sz="3100" dirty="0">
                <a:solidFill>
                  <a:schemeClr val="tx1">
                    <a:lumMod val="95000"/>
                    <a:lumOff val="5000"/>
                  </a:schemeClr>
                </a:solidFill>
                <a:latin typeface="Times New Roman" pitchFamily="18" charset="0"/>
                <a:cs typeface="Times New Roman" pitchFamily="18" charset="0"/>
                <a:sym typeface="+mn-ea"/>
              </a:rPr>
              <a:t>cholera </a:t>
            </a:r>
            <a:r>
              <a:rPr lang="en-US" sz="3100" dirty="0">
                <a:latin typeface="Times New Roman" pitchFamily="18" charset="0"/>
                <a:cs typeface="Times New Roman" pitchFamily="18" charset="0"/>
                <a:sym typeface="+mn-ea"/>
              </a:rPr>
              <a:t>and </a:t>
            </a:r>
            <a:r>
              <a:rPr lang="en-US" sz="3100" dirty="0">
                <a:solidFill>
                  <a:schemeClr val="tx1">
                    <a:lumMod val="95000"/>
                    <a:lumOff val="5000"/>
                  </a:schemeClr>
                </a:solidFill>
                <a:latin typeface="Times New Roman" pitchFamily="18" charset="0"/>
                <a:cs typeface="Times New Roman" pitchFamily="18" charset="0"/>
                <a:sym typeface="+mn-ea"/>
              </a:rPr>
              <a:t>other diseases because of people drinking untreated water</a:t>
            </a:r>
            <a:r>
              <a:rPr lang="en-US" sz="3100" dirty="0">
                <a:latin typeface="Times New Roman" pitchFamily="18" charset="0"/>
                <a:cs typeface="Times New Roman" pitchFamily="18" charset="0"/>
                <a:sym typeface="+mn-ea"/>
              </a:rPr>
              <a:t>. Humans can even die if they drink contaminated water. Polluted water also causes the </a:t>
            </a:r>
            <a:r>
              <a:rPr lang="en-US" sz="3100" dirty="0">
                <a:solidFill>
                  <a:schemeClr val="tx1">
                    <a:lumMod val="95000"/>
                    <a:lumOff val="5000"/>
                  </a:schemeClr>
                </a:solidFill>
                <a:latin typeface="Times New Roman" pitchFamily="18" charset="0"/>
                <a:cs typeface="Times New Roman" pitchFamily="18" charset="0"/>
                <a:sym typeface="+mn-ea"/>
              </a:rPr>
              <a:t>death of aquatic animals such as fishes, crabs, or birds. Other animals eat these dead animals and may also get sick. In addition, herbicides in water can kill aquatic plants and cause further </a:t>
            </a:r>
            <a:r>
              <a:rPr lang="en-US" sz="3100" dirty="0">
                <a:latin typeface="Times New Roman" pitchFamily="18" charset="0"/>
                <a:cs typeface="Times New Roman" pitchFamily="18" charset="0"/>
                <a:sym typeface="+mn-ea"/>
              </a:rPr>
              <a:t>damage to the environment.</a:t>
            </a:r>
            <a:endParaRPr lang="en-US" sz="3100" dirty="0">
              <a:latin typeface="Times New Roman" pitchFamily="18" charset="0"/>
              <a:cs typeface="Times New Roman" pitchFamily="18" charset="0"/>
            </a:endParaRPr>
          </a:p>
          <a:p>
            <a:pPr algn="just">
              <a:buNone/>
            </a:pPr>
            <a:r>
              <a:rPr lang="en-US" sz="3100" dirty="0">
                <a:latin typeface="Times New Roman" pitchFamily="18" charset="0"/>
                <a:cs typeface="Times New Roman" pitchFamily="18" charset="0"/>
                <a:sym typeface="+mn-ea"/>
              </a:rPr>
              <a:t>      So what should we do to reduce water pollution?</a:t>
            </a:r>
            <a:endParaRPr lang="en-US" sz="3100" dirty="0">
              <a:latin typeface="Times New Roman" pitchFamily="18" charset="0"/>
              <a:cs typeface="Times New Roman" pitchFamily="18" charset="0"/>
            </a:endParaRPr>
          </a:p>
          <a:p>
            <a:endParaRPr lang="en-GB" altLang="en-US" dirty="0">
              <a:latin typeface="Times New Roman" pitchFamily="18" charset="0"/>
              <a:cs typeface="Times New Roman" pitchFamily="18" charset="0"/>
            </a:endParaRPr>
          </a:p>
        </p:txBody>
      </p:sp>
      <p:sp>
        <p:nvSpPr>
          <p:cNvPr id="7" name="Content Placeholder 3"/>
          <p:cNvSpPr>
            <a:spLocks noGrp="1"/>
          </p:cNvSpPr>
          <p:nvPr/>
        </p:nvSpPr>
        <p:spPr>
          <a:xfrm>
            <a:off x="6221730" y="2510790"/>
            <a:ext cx="5791835" cy="12331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dirty="0">
                <a:latin typeface="Times New Roman" pitchFamily="18" charset="0"/>
                <a:cs typeface="Times New Roman" pitchFamily="18" charset="0"/>
              </a:rPr>
              <a:t>2. People drinking contaminated water</a:t>
            </a:r>
          </a:p>
          <a:p>
            <a:pPr marL="0" indent="0">
              <a:buNone/>
            </a:pPr>
            <a:r>
              <a:rPr lang="en-GB" altLang="en-US" dirty="0">
                <a:latin typeface="Times New Roman" pitchFamily="18" charset="0"/>
                <a:cs typeface="Times New Roman" pitchFamily="18" charset="0"/>
              </a:rPr>
              <a:t> may ______________.</a:t>
            </a:r>
          </a:p>
        </p:txBody>
      </p:sp>
      <p:sp>
        <p:nvSpPr>
          <p:cNvPr id="8" name="Content Placeholder 3"/>
          <p:cNvSpPr>
            <a:spLocks noGrp="1"/>
          </p:cNvSpPr>
          <p:nvPr/>
        </p:nvSpPr>
        <p:spPr>
          <a:xfrm>
            <a:off x="6221730" y="3356610"/>
            <a:ext cx="5791835" cy="12331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dirty="0">
                <a:latin typeface="Times New Roman" pitchFamily="18" charset="0"/>
                <a:cs typeface="Times New Roman" pitchFamily="18" charset="0"/>
              </a:rPr>
              <a:t>3. Fish, crabs or birds may also die because of ______________</a:t>
            </a:r>
          </a:p>
        </p:txBody>
      </p:sp>
      <p:sp>
        <p:nvSpPr>
          <p:cNvPr id="9" name="Content Placeholder 3"/>
          <p:cNvSpPr>
            <a:spLocks noGrp="1"/>
          </p:cNvSpPr>
          <p:nvPr/>
        </p:nvSpPr>
        <p:spPr>
          <a:xfrm>
            <a:off x="6221730" y="4034790"/>
            <a:ext cx="5791835" cy="12331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dirty="0">
                <a:latin typeface="Times New Roman" pitchFamily="18" charset="0"/>
                <a:cs typeface="Times New Roman" pitchFamily="18" charset="0"/>
              </a:rPr>
              <a:t>4. Other animals may become ill if they eat the ____________animals</a:t>
            </a:r>
          </a:p>
        </p:txBody>
      </p:sp>
      <p:sp>
        <p:nvSpPr>
          <p:cNvPr id="10" name="Content Placeholder 3"/>
          <p:cNvSpPr>
            <a:spLocks noGrp="1"/>
          </p:cNvSpPr>
          <p:nvPr/>
        </p:nvSpPr>
        <p:spPr>
          <a:xfrm>
            <a:off x="6221730" y="4944745"/>
            <a:ext cx="5791835" cy="12331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dirty="0">
                <a:latin typeface="Times New Roman" pitchFamily="18" charset="0"/>
                <a:cs typeface="Times New Roman" pitchFamily="18" charset="0"/>
              </a:rPr>
              <a:t>5. Herbicides kill both weeds and_____________.</a:t>
            </a:r>
          </a:p>
          <a:p>
            <a:pPr marL="0" indent="0">
              <a:buNone/>
            </a:pPr>
            <a:endParaRPr lang="en-GB" altLang="en-US" dirty="0">
              <a:latin typeface="Times New Roman" pitchFamily="18" charset="0"/>
              <a:cs typeface="Times New Roman" pitchFamily="18" charset="0"/>
            </a:endParaRPr>
          </a:p>
        </p:txBody>
      </p:sp>
      <p:sp>
        <p:nvSpPr>
          <p:cNvPr id="16" name="Text Box 15"/>
          <p:cNvSpPr txBox="1"/>
          <p:nvPr/>
        </p:nvSpPr>
        <p:spPr>
          <a:xfrm>
            <a:off x="8619490" y="1761490"/>
            <a:ext cx="1905635" cy="523220"/>
          </a:xfrm>
          <a:prstGeom prst="rect">
            <a:avLst/>
          </a:prstGeom>
          <a:noFill/>
        </p:spPr>
        <p:txBody>
          <a:bodyPr wrap="square" rtlCol="0">
            <a:spAutoFit/>
          </a:bodyPr>
          <a:lstStyle/>
          <a:p>
            <a:r>
              <a:rPr lang="en-GB" altLang="en-US" sz="2800" dirty="0">
                <a:solidFill>
                  <a:srgbClr val="FF0000"/>
                </a:solidFill>
                <a:latin typeface="Times New Roman" pitchFamily="18" charset="0"/>
                <a:cs typeface="Times New Roman" pitchFamily="18" charset="0"/>
              </a:rPr>
              <a:t>cholera</a:t>
            </a:r>
          </a:p>
        </p:txBody>
      </p:sp>
      <p:sp>
        <p:nvSpPr>
          <p:cNvPr id="17" name="Text Box 16"/>
          <p:cNvSpPr txBox="1"/>
          <p:nvPr/>
        </p:nvSpPr>
        <p:spPr>
          <a:xfrm>
            <a:off x="7412990" y="2976245"/>
            <a:ext cx="1587500" cy="523220"/>
          </a:xfrm>
          <a:prstGeom prst="rect">
            <a:avLst/>
          </a:prstGeom>
          <a:noFill/>
        </p:spPr>
        <p:txBody>
          <a:bodyPr wrap="square" rtlCol="0">
            <a:spAutoFit/>
          </a:bodyPr>
          <a:lstStyle/>
          <a:p>
            <a:r>
              <a:rPr lang="en-GB" altLang="en-US" sz="2800" dirty="0">
                <a:solidFill>
                  <a:srgbClr val="FF0000"/>
                </a:solidFill>
                <a:latin typeface="Times New Roman" pitchFamily="18" charset="0"/>
                <a:cs typeface="Times New Roman" pitchFamily="18" charset="0"/>
              </a:rPr>
              <a:t>die</a:t>
            </a:r>
          </a:p>
        </p:txBody>
      </p:sp>
      <p:sp>
        <p:nvSpPr>
          <p:cNvPr id="18" name="Text Box 17"/>
          <p:cNvSpPr txBox="1"/>
          <p:nvPr/>
        </p:nvSpPr>
        <p:spPr>
          <a:xfrm>
            <a:off x="8268335" y="3666490"/>
            <a:ext cx="2508250" cy="523220"/>
          </a:xfrm>
          <a:prstGeom prst="rect">
            <a:avLst/>
          </a:prstGeom>
          <a:noFill/>
        </p:spPr>
        <p:txBody>
          <a:bodyPr wrap="square" rtlCol="0">
            <a:spAutoFit/>
          </a:bodyPr>
          <a:lstStyle/>
          <a:p>
            <a:r>
              <a:rPr lang="en-GB" altLang="en-US" sz="2800" dirty="0">
                <a:solidFill>
                  <a:srgbClr val="FF0000"/>
                </a:solidFill>
                <a:latin typeface="Times New Roman" pitchFamily="18" charset="0"/>
                <a:cs typeface="Times New Roman" pitchFamily="18" charset="0"/>
              </a:rPr>
              <a:t>polluted water</a:t>
            </a:r>
          </a:p>
        </p:txBody>
      </p:sp>
      <p:sp>
        <p:nvSpPr>
          <p:cNvPr id="19" name="Text Box 18"/>
          <p:cNvSpPr txBox="1"/>
          <p:nvPr/>
        </p:nvSpPr>
        <p:spPr>
          <a:xfrm>
            <a:off x="8201617" y="4420235"/>
            <a:ext cx="1746250" cy="523220"/>
          </a:xfrm>
          <a:prstGeom prst="rect">
            <a:avLst/>
          </a:prstGeom>
          <a:noFill/>
        </p:spPr>
        <p:txBody>
          <a:bodyPr wrap="square" rtlCol="0">
            <a:spAutoFit/>
          </a:bodyPr>
          <a:lstStyle/>
          <a:p>
            <a:r>
              <a:rPr lang="en-GB" altLang="en-US" sz="2800" dirty="0">
                <a:solidFill>
                  <a:srgbClr val="FF0000"/>
                </a:solidFill>
                <a:latin typeface="Times New Roman" pitchFamily="18" charset="0"/>
                <a:cs typeface="Times New Roman" pitchFamily="18" charset="0"/>
              </a:rPr>
              <a:t>dead</a:t>
            </a:r>
          </a:p>
        </p:txBody>
      </p:sp>
      <p:sp>
        <p:nvSpPr>
          <p:cNvPr id="20" name="Text Box 19"/>
          <p:cNvSpPr txBox="1"/>
          <p:nvPr/>
        </p:nvSpPr>
        <p:spPr>
          <a:xfrm>
            <a:off x="6986853" y="5262245"/>
            <a:ext cx="2692992" cy="523220"/>
          </a:xfrm>
          <a:prstGeom prst="rect">
            <a:avLst/>
          </a:prstGeom>
          <a:noFill/>
        </p:spPr>
        <p:txBody>
          <a:bodyPr wrap="square" rtlCol="0">
            <a:spAutoFit/>
          </a:bodyPr>
          <a:lstStyle/>
          <a:p>
            <a:r>
              <a:rPr lang="en-GB" altLang="en-US" sz="2800" dirty="0">
                <a:solidFill>
                  <a:srgbClr val="FF0000"/>
                </a:solidFill>
                <a:latin typeface="Times New Roman" pitchFamily="18" charset="0"/>
                <a:cs typeface="Times New Roman" pitchFamily="18" charset="0"/>
              </a:rPr>
              <a:t>aquatic plants</a:t>
            </a:r>
          </a:p>
        </p:txBody>
      </p:sp>
      <p:cxnSp>
        <p:nvCxnSpPr>
          <p:cNvPr id="11" name="Straight Connector 10"/>
          <p:cNvCxnSpPr/>
          <p:nvPr/>
        </p:nvCxnSpPr>
        <p:spPr>
          <a:xfrm>
            <a:off x="3764579" y="2420850"/>
            <a:ext cx="86533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520452" y="2991235"/>
            <a:ext cx="64412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77955" y="3601043"/>
            <a:ext cx="158556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473432" y="4197164"/>
            <a:ext cx="6911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95478" y="5075380"/>
            <a:ext cx="158556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4"/>
                    </p:tgtEl>
                  </p:cond>
                </p:stCondLst>
                <p:endSync evt="end" delay="0">
                  <p:rtn val="all"/>
                </p:endSync>
                <p:childTnLst>
                  <p:par>
                    <p:cTn id="34" fill="hold">
                      <p:stCondLst>
                        <p:cond delay="0"/>
                      </p:stCondLst>
                      <p:childTnLst>
                        <p:par>
                          <p:cTn id="35" fill="hold">
                            <p:stCondLst>
                              <p:cond delay="0"/>
                            </p:stCondLst>
                            <p:childTnLst>
                              <p:par>
                                <p:cTn id="36" presetID="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nextCondLst>
                <p:cond evt="onClick" delay="0">
                  <p:tgtEl>
                    <p:spTgt spid="4"/>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0"/>
                      </p:stCondLst>
                      <p:childTnLst>
                        <p:par>
                          <p:cTn id="45" fill="hold">
                            <p:stCondLst>
                              <p:cond delay="0"/>
                            </p:stCondLst>
                            <p:childTnLst>
                              <p:par>
                                <p:cTn id="46" presetID="2" presetClass="entr" presetSubtype="4"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par>
                                <p:cTn id="50" presetID="10"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childTnLst>
              </p:cTn>
              <p:nextCondLst>
                <p:cond evt="onClick" delay="0">
                  <p:tgtEl>
                    <p:spTgt spid="7"/>
                  </p:tgtEl>
                </p:cond>
              </p:nextCondLst>
            </p:seq>
            <p:seq concurrent="1" nextAc="seek">
              <p:cTn id="53" restart="whenNotActive" fill="hold" evtFilter="cancelBubble" nodeType="interactiveSeq">
                <p:stCondLst>
                  <p:cond evt="onClick" delay="0">
                    <p:tgtEl>
                      <p:spTgt spid="8"/>
                    </p:tgtEl>
                  </p:cond>
                </p:stCondLst>
                <p:endSync evt="end" delay="0">
                  <p:rtn val="all"/>
                </p:endSync>
                <p:childTnLst>
                  <p:par>
                    <p:cTn id="54" fill="hold">
                      <p:stCondLst>
                        <p:cond delay="0"/>
                      </p:stCondLst>
                      <p:childTnLst>
                        <p:par>
                          <p:cTn id="55" fill="hold">
                            <p:stCondLst>
                              <p:cond delay="0"/>
                            </p:stCondLst>
                            <p:childTnLst>
                              <p:par>
                                <p:cTn id="56" presetID="2" presetClass="entr" presetSubtype="4"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ppt_x"/>
                                          </p:val>
                                        </p:tav>
                                        <p:tav tm="100000">
                                          <p:val>
                                            <p:strVal val="#ppt_x"/>
                                          </p:val>
                                        </p:tav>
                                      </p:tavLst>
                                    </p:anim>
                                    <p:anim calcmode="lin" valueType="num">
                                      <p:cBhvr additive="base">
                                        <p:cTn id="59" dur="500" fill="hold"/>
                                        <p:tgtEl>
                                          <p:spTgt spid="18"/>
                                        </p:tgtEl>
                                        <p:attrNameLst>
                                          <p:attrName>ppt_y</p:attrName>
                                        </p:attrNameLst>
                                      </p:cBhvr>
                                      <p:tavLst>
                                        <p:tav tm="0">
                                          <p:val>
                                            <p:strVal val="1+#ppt_h/2"/>
                                          </p:val>
                                        </p:tav>
                                        <p:tav tm="100000">
                                          <p:val>
                                            <p:strVal val="#ppt_y"/>
                                          </p:val>
                                        </p:tav>
                                      </p:tavLst>
                                    </p:anim>
                                  </p:childTnLst>
                                </p:cTn>
                              </p:par>
                              <p:par>
                                <p:cTn id="60" presetID="10" presetClass="entr" presetSubtype="0"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childTnLst>
              </p:cTn>
              <p:nextCondLst>
                <p:cond evt="onClick" delay="0">
                  <p:tgtEl>
                    <p:spTgt spid="8"/>
                  </p:tgtEl>
                </p:cond>
              </p:nextCondLst>
            </p:seq>
            <p:seq concurrent="1" nextAc="seek">
              <p:cTn id="63" restart="whenNotActive" fill="hold" evtFilter="cancelBubble" nodeType="interactiveSeq">
                <p:stCondLst>
                  <p:cond evt="onClick" delay="0">
                    <p:tgtEl>
                      <p:spTgt spid="9"/>
                    </p:tgtEl>
                  </p:cond>
                </p:stCondLst>
                <p:endSync evt="end" delay="0">
                  <p:rtn val="all"/>
                </p:endSync>
                <p:childTnLst>
                  <p:par>
                    <p:cTn id="64" fill="hold">
                      <p:stCondLst>
                        <p:cond delay="0"/>
                      </p:stCondLst>
                      <p:childTnLst>
                        <p:par>
                          <p:cTn id="65" fill="hold">
                            <p:stCondLst>
                              <p:cond delay="0"/>
                            </p:stCondLst>
                            <p:childTnLst>
                              <p:par>
                                <p:cTn id="66" presetID="2" presetClass="entr" presetSubtype="4"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fill="hold"/>
                                        <p:tgtEl>
                                          <p:spTgt spid="19"/>
                                        </p:tgtEl>
                                        <p:attrNameLst>
                                          <p:attrName>ppt_x</p:attrName>
                                        </p:attrNameLst>
                                      </p:cBhvr>
                                      <p:tavLst>
                                        <p:tav tm="0">
                                          <p:val>
                                            <p:strVal val="#ppt_x"/>
                                          </p:val>
                                        </p:tav>
                                        <p:tav tm="100000">
                                          <p:val>
                                            <p:strVal val="#ppt_x"/>
                                          </p:val>
                                        </p:tav>
                                      </p:tavLst>
                                    </p:anim>
                                    <p:anim calcmode="lin" valueType="num">
                                      <p:cBhvr additive="base">
                                        <p:cTn id="69" dur="500" fill="hold"/>
                                        <p:tgtEl>
                                          <p:spTgt spid="19"/>
                                        </p:tgtEl>
                                        <p:attrNameLst>
                                          <p:attrName>ppt_y</p:attrName>
                                        </p:attrNameLst>
                                      </p:cBhvr>
                                      <p:tavLst>
                                        <p:tav tm="0">
                                          <p:val>
                                            <p:strVal val="1+#ppt_h/2"/>
                                          </p:val>
                                        </p:tav>
                                        <p:tav tm="100000">
                                          <p:val>
                                            <p:strVal val="#ppt_y"/>
                                          </p:val>
                                        </p:tav>
                                      </p:tavLst>
                                    </p:anim>
                                  </p:childTnLst>
                                </p:cTn>
                              </p:par>
                              <p:par>
                                <p:cTn id="70" presetID="10" presetClass="entr" presetSubtype="0"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childTnLst>
              </p:cTn>
              <p:nextCondLst>
                <p:cond evt="onClick" delay="0">
                  <p:tgtEl>
                    <p:spTgt spid="9"/>
                  </p:tgtEl>
                </p:cond>
              </p:nextCondLst>
            </p:seq>
            <p:seq concurrent="1" nextAc="seek">
              <p:cTn id="73" restart="whenNotActive" fill="hold" evtFilter="cancelBubble" nodeType="interactiveSeq">
                <p:stCondLst>
                  <p:cond evt="onClick" delay="0">
                    <p:tgtEl>
                      <p:spTgt spid="10"/>
                    </p:tgtEl>
                  </p:cond>
                </p:stCondLst>
                <p:endSync evt="end" delay="0">
                  <p:rtn val="all"/>
                </p:endSync>
                <p:childTnLst>
                  <p:par>
                    <p:cTn id="74" fill="hold">
                      <p:stCondLst>
                        <p:cond delay="0"/>
                      </p:stCondLst>
                      <p:childTnLst>
                        <p:par>
                          <p:cTn id="75" fill="hold">
                            <p:stCondLst>
                              <p:cond delay="0"/>
                            </p:stCondLst>
                            <p:childTnLst>
                              <p:par>
                                <p:cTn id="76" presetID="2" presetClass="entr" presetSubtype="4"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 calcmode="lin" valueType="num">
                                      <p:cBhvr additive="base">
                                        <p:cTn id="78" dur="500" fill="hold"/>
                                        <p:tgtEl>
                                          <p:spTgt spid="20"/>
                                        </p:tgtEl>
                                        <p:attrNameLst>
                                          <p:attrName>ppt_x</p:attrName>
                                        </p:attrNameLst>
                                      </p:cBhvr>
                                      <p:tavLst>
                                        <p:tav tm="0">
                                          <p:val>
                                            <p:strVal val="#ppt_x"/>
                                          </p:val>
                                        </p:tav>
                                        <p:tav tm="100000">
                                          <p:val>
                                            <p:strVal val="#ppt_x"/>
                                          </p:val>
                                        </p:tav>
                                      </p:tavLst>
                                    </p:anim>
                                    <p:anim calcmode="lin" valueType="num">
                                      <p:cBhvr additive="base">
                                        <p:cTn id="79" dur="500" fill="hold"/>
                                        <p:tgtEl>
                                          <p:spTgt spid="20"/>
                                        </p:tgtEl>
                                        <p:attrNameLst>
                                          <p:attrName>ppt_y</p:attrName>
                                        </p:attrNameLst>
                                      </p:cBhvr>
                                      <p:tavLst>
                                        <p:tav tm="0">
                                          <p:val>
                                            <p:strVal val="1+#ppt_h/2"/>
                                          </p:val>
                                        </p:tav>
                                        <p:tav tm="100000">
                                          <p:val>
                                            <p:strVal val="#ppt_y"/>
                                          </p:val>
                                        </p:tav>
                                      </p:tavLst>
                                    </p:anim>
                                  </p:childTnLst>
                                </p:cTn>
                              </p:par>
                              <p:par>
                                <p:cTn id="80" presetID="10" presetClass="entr" presetSubtype="0" fill="hold"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500"/>
                                        <p:tgtEl>
                                          <p:spTgt spid="24"/>
                                        </p:tgtEl>
                                      </p:cBhvr>
                                    </p:animEffect>
                                  </p:childTnLst>
                                </p:cTn>
                              </p:par>
                            </p:childTnLst>
                          </p:cTn>
                        </p:par>
                      </p:childTnLst>
                    </p:cTn>
                  </p:par>
                </p:childTnLst>
              </p:cTn>
              <p:nextCondLst>
                <p:cond evt="onClick" delay="0">
                  <p:tgtEl>
                    <p:spTgt spid="10"/>
                  </p:tgtEl>
                </p:cond>
              </p:nextCondLst>
            </p:seq>
          </p:childTnLst>
        </p:cTn>
      </p:par>
    </p:tnLst>
    <p:bldLst>
      <p:bldP spid="4" grpId="0" build="p"/>
      <p:bldP spid="4" grpId="1" build="p"/>
      <p:bldP spid="5" grpId="0"/>
      <p:bldP spid="5" grpId="1"/>
      <p:bldP spid="6" grpId="0" animBg="1"/>
      <p:bldP spid="6" grpId="1" animBg="1"/>
      <p:bldP spid="7" grpId="0"/>
      <p:bldP spid="7" grpId="1"/>
      <p:bldP spid="8" grpId="0"/>
      <p:bldP spid="8" grpId="1"/>
      <p:bldP spid="9" grpId="0"/>
      <p:bldP spid="9" grpId="1"/>
      <p:bldP spid="10" grpId="0"/>
      <p:bldP spid="10" grpId="1"/>
      <p:bldP spid="16" grpId="0"/>
      <p:bldP spid="16" grpId="1"/>
      <p:bldP spid="17" grpId="0"/>
      <p:bldP spid="17" grpId="1"/>
      <p:bldP spid="18" grpId="0"/>
      <p:bldP spid="18" grpId="1"/>
      <p:bldP spid="19" grpId="0"/>
      <p:bldP spid="19" grpId="1"/>
      <p:bldP spid="20" grpId="0"/>
      <p:bldP spid="20"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Content Placeholder 7" descr="cam su dung thuoc tru sau"/>
          <p:cNvPicPr>
            <a:picLocks noGrp="1" noChangeAspect="1"/>
          </p:cNvPicPr>
          <p:nvPr>
            <p:ph sz="half" idx="1"/>
          </p:nvPr>
        </p:nvPicPr>
        <p:blipFill>
          <a:blip r:embed="rId3"/>
          <a:stretch>
            <a:fillRect/>
          </a:stretch>
        </p:blipFill>
        <p:spPr>
          <a:xfrm>
            <a:off x="671775" y="1319835"/>
            <a:ext cx="3107055" cy="1638300"/>
          </a:xfrm>
          <a:prstGeom prst="rect">
            <a:avLst/>
          </a:prstGeom>
        </p:spPr>
      </p:pic>
      <p:pic>
        <p:nvPicPr>
          <p:cNvPr id="9" name="Content Placeholder 8" descr="thu om dau tran"/>
          <p:cNvPicPr>
            <a:picLocks noGrp="1" noChangeAspect="1"/>
          </p:cNvPicPr>
          <p:nvPr>
            <p:ph sz="half" idx="2"/>
          </p:nvPr>
        </p:nvPicPr>
        <p:blipFill>
          <a:blip r:embed="rId4"/>
          <a:stretch>
            <a:fillRect/>
          </a:stretch>
        </p:blipFill>
        <p:spPr>
          <a:xfrm>
            <a:off x="8587740" y="4090023"/>
            <a:ext cx="3404235" cy="1729053"/>
          </a:xfrm>
          <a:prstGeom prst="rect">
            <a:avLst/>
          </a:prstGeom>
        </p:spPr>
      </p:pic>
      <p:pic>
        <p:nvPicPr>
          <p:cNvPr id="10" name="Picture 9" descr="xu li nuoc thai"/>
          <p:cNvPicPr>
            <a:picLocks noChangeAspect="1"/>
          </p:cNvPicPr>
          <p:nvPr/>
        </p:nvPicPr>
        <p:blipFill>
          <a:blip r:embed="rId5"/>
          <a:stretch>
            <a:fillRect/>
          </a:stretch>
        </p:blipFill>
        <p:spPr>
          <a:xfrm>
            <a:off x="656785" y="4054398"/>
            <a:ext cx="3107055" cy="1676598"/>
          </a:xfrm>
          <a:prstGeom prst="rect">
            <a:avLst/>
          </a:prstGeom>
        </p:spPr>
      </p:pic>
      <p:pic>
        <p:nvPicPr>
          <p:cNvPr id="11" name="Picture 10" descr="trong cay"/>
          <p:cNvPicPr>
            <a:picLocks noChangeAspect="1"/>
          </p:cNvPicPr>
          <p:nvPr/>
        </p:nvPicPr>
        <p:blipFill>
          <a:blip r:embed="rId6"/>
          <a:stretch>
            <a:fillRect/>
          </a:stretch>
        </p:blipFill>
        <p:spPr>
          <a:xfrm>
            <a:off x="8613775" y="1403986"/>
            <a:ext cx="3352165" cy="1534300"/>
          </a:xfrm>
          <a:prstGeom prst="rect">
            <a:avLst/>
          </a:prstGeom>
        </p:spPr>
      </p:pic>
      <p:pic>
        <p:nvPicPr>
          <p:cNvPr id="12" name="Picture 11" descr="gom rac o bai bien"/>
          <p:cNvPicPr>
            <a:picLocks noChangeAspect="1"/>
          </p:cNvPicPr>
          <p:nvPr/>
        </p:nvPicPr>
        <p:blipFill>
          <a:blip r:embed="rId7"/>
          <a:stretch>
            <a:fillRect/>
          </a:stretch>
        </p:blipFill>
        <p:spPr>
          <a:xfrm>
            <a:off x="4931764" y="4086313"/>
            <a:ext cx="3037486" cy="1644683"/>
          </a:xfrm>
          <a:prstGeom prst="rect">
            <a:avLst/>
          </a:prstGeom>
        </p:spPr>
      </p:pic>
      <p:pic>
        <p:nvPicPr>
          <p:cNvPr id="3" name="Picture 2" descr="may-loc-nuoc-ro-loai-nao-tot-nhat-"/>
          <p:cNvPicPr>
            <a:picLocks noChangeAspect="1"/>
          </p:cNvPicPr>
          <p:nvPr/>
        </p:nvPicPr>
        <p:blipFill>
          <a:blip r:embed="rId8"/>
          <a:stretch>
            <a:fillRect/>
          </a:stretch>
        </p:blipFill>
        <p:spPr>
          <a:xfrm>
            <a:off x="4553341" y="1341911"/>
            <a:ext cx="3595790" cy="1596374"/>
          </a:xfrm>
          <a:prstGeom prst="rect">
            <a:avLst/>
          </a:prstGeom>
        </p:spPr>
      </p:pic>
      <p:sp>
        <p:nvSpPr>
          <p:cNvPr id="4" name="Text Box 3"/>
          <p:cNvSpPr txBox="1"/>
          <p:nvPr/>
        </p:nvSpPr>
        <p:spPr>
          <a:xfrm>
            <a:off x="491895" y="108931"/>
            <a:ext cx="10810687" cy="523220"/>
          </a:xfrm>
          <a:prstGeom prst="rect">
            <a:avLst/>
          </a:prstGeom>
          <a:noFill/>
        </p:spPr>
        <p:txBody>
          <a:bodyPr wrap="square" rtlCol="0">
            <a:spAutoFit/>
          </a:bodyPr>
          <a:lstStyle/>
          <a:p>
            <a:pPr lvl="0" algn="ctr"/>
            <a:r>
              <a:rPr lang="en-GB" altLang="en-US" sz="2800" b="1" dirty="0">
                <a:solidFill>
                  <a:srgbClr val="FF0000"/>
                </a:solidFill>
                <a:latin typeface="Times New Roman" pitchFamily="18" charset="0"/>
                <a:cs typeface="Times New Roman" pitchFamily="18" charset="0"/>
              </a:rPr>
              <a:t>Work in groups and discuss the solution to water pollution.</a:t>
            </a:r>
          </a:p>
        </p:txBody>
      </p:sp>
      <p:sp>
        <p:nvSpPr>
          <p:cNvPr id="6" name="Text Box 5"/>
          <p:cNvSpPr txBox="1"/>
          <p:nvPr/>
        </p:nvSpPr>
        <p:spPr>
          <a:xfrm>
            <a:off x="-44969" y="5806446"/>
            <a:ext cx="4418430" cy="954107"/>
          </a:xfrm>
          <a:prstGeom prst="rect">
            <a:avLst/>
          </a:prstGeom>
          <a:noFill/>
        </p:spPr>
        <p:txBody>
          <a:bodyPr wrap="square" rtlCol="0">
            <a:spAutoFit/>
          </a:bodyPr>
          <a:lstStyle/>
          <a:p>
            <a:pPr algn="ctr"/>
            <a:r>
              <a:rPr lang="en-GB" altLang="en-US" sz="2800" dirty="0">
                <a:latin typeface="Times New Roman" pitchFamily="18" charset="0"/>
                <a:cs typeface="Times New Roman" pitchFamily="18" charset="0"/>
              </a:rPr>
              <a:t>Treat water before pumping out of the nature</a:t>
            </a:r>
          </a:p>
        </p:txBody>
      </p:sp>
      <p:sp>
        <p:nvSpPr>
          <p:cNvPr id="13" name="Text Box 12"/>
          <p:cNvSpPr txBox="1"/>
          <p:nvPr/>
        </p:nvSpPr>
        <p:spPr>
          <a:xfrm>
            <a:off x="5253795" y="3099830"/>
            <a:ext cx="2151345" cy="523220"/>
          </a:xfrm>
          <a:prstGeom prst="rect">
            <a:avLst/>
          </a:prstGeom>
          <a:noFill/>
        </p:spPr>
        <p:txBody>
          <a:bodyPr wrap="square" rtlCol="0">
            <a:spAutoFit/>
          </a:bodyPr>
          <a:lstStyle/>
          <a:p>
            <a:r>
              <a:rPr lang="en-GB" altLang="en-US" sz="2800" dirty="0">
                <a:latin typeface="Times New Roman" pitchFamily="18" charset="0"/>
                <a:cs typeface="Times New Roman" pitchFamily="18" charset="0"/>
              </a:rPr>
              <a:t>Use purifier</a:t>
            </a:r>
          </a:p>
        </p:txBody>
      </p:sp>
      <p:sp>
        <p:nvSpPr>
          <p:cNvPr id="14" name="Text Box 13"/>
          <p:cNvSpPr txBox="1"/>
          <p:nvPr/>
        </p:nvSpPr>
        <p:spPr>
          <a:xfrm>
            <a:off x="8885240" y="3079175"/>
            <a:ext cx="3056890" cy="523220"/>
          </a:xfrm>
          <a:prstGeom prst="rect">
            <a:avLst/>
          </a:prstGeom>
          <a:noFill/>
        </p:spPr>
        <p:txBody>
          <a:bodyPr wrap="square" rtlCol="0">
            <a:spAutoFit/>
          </a:bodyPr>
          <a:lstStyle/>
          <a:p>
            <a:r>
              <a:rPr lang="en-GB" altLang="en-US" sz="2800" dirty="0">
                <a:latin typeface="Times New Roman" pitchFamily="18" charset="0"/>
                <a:cs typeface="Times New Roman" pitchFamily="18" charset="0"/>
              </a:rPr>
              <a:t>Plant more trees</a:t>
            </a:r>
          </a:p>
        </p:txBody>
      </p:sp>
      <p:sp>
        <p:nvSpPr>
          <p:cNvPr id="15" name="Text Box 14"/>
          <p:cNvSpPr txBox="1"/>
          <p:nvPr/>
        </p:nvSpPr>
        <p:spPr>
          <a:xfrm>
            <a:off x="9032240" y="6014976"/>
            <a:ext cx="2953385" cy="523220"/>
          </a:xfrm>
          <a:prstGeom prst="rect">
            <a:avLst/>
          </a:prstGeom>
          <a:noFill/>
        </p:spPr>
        <p:txBody>
          <a:bodyPr wrap="square" rtlCol="0">
            <a:spAutoFit/>
          </a:bodyPr>
          <a:lstStyle/>
          <a:p>
            <a:pPr algn="ctr"/>
            <a:r>
              <a:rPr lang="en-GB" altLang="en-US" sz="2800" dirty="0">
                <a:latin typeface="Times New Roman" pitchFamily="18" charset="0"/>
                <a:cs typeface="Times New Roman" pitchFamily="18" charset="0"/>
              </a:rPr>
              <a:t>Collect oil spills</a:t>
            </a:r>
          </a:p>
        </p:txBody>
      </p:sp>
      <p:sp>
        <p:nvSpPr>
          <p:cNvPr id="16" name="Text Box 15"/>
          <p:cNvSpPr txBox="1"/>
          <p:nvPr/>
        </p:nvSpPr>
        <p:spPr>
          <a:xfrm>
            <a:off x="4412615" y="5861728"/>
            <a:ext cx="3880485" cy="954107"/>
          </a:xfrm>
          <a:prstGeom prst="rect">
            <a:avLst/>
          </a:prstGeom>
          <a:noFill/>
        </p:spPr>
        <p:txBody>
          <a:bodyPr wrap="square" rtlCol="0">
            <a:spAutoFit/>
          </a:bodyPr>
          <a:lstStyle/>
          <a:p>
            <a:pPr algn="ctr"/>
            <a:r>
              <a:rPr lang="en-GB" altLang="en-US" sz="2800" dirty="0">
                <a:latin typeface="Times New Roman" pitchFamily="18" charset="0"/>
                <a:cs typeface="Times New Roman" pitchFamily="18" charset="0"/>
              </a:rPr>
              <a:t>Collect trash along the beach</a:t>
            </a:r>
          </a:p>
        </p:txBody>
      </p:sp>
      <p:sp>
        <p:nvSpPr>
          <p:cNvPr id="17" name="Text Box 5"/>
          <p:cNvSpPr txBox="1"/>
          <p:nvPr/>
        </p:nvSpPr>
        <p:spPr>
          <a:xfrm>
            <a:off x="28675" y="3079175"/>
            <a:ext cx="4490610" cy="954107"/>
          </a:xfrm>
          <a:prstGeom prst="rect">
            <a:avLst/>
          </a:prstGeom>
          <a:noFill/>
        </p:spPr>
        <p:txBody>
          <a:bodyPr wrap="square" rtlCol="0">
            <a:spAutoFit/>
          </a:bodyPr>
          <a:lstStyle/>
          <a:p>
            <a:pPr algn="ctr"/>
            <a:r>
              <a:rPr lang="en-GB" altLang="en-US" sz="2800" dirty="0">
                <a:latin typeface="Times New Roman" pitchFamily="18" charset="0"/>
                <a:cs typeface="Times New Roman" pitchFamily="18" charset="0"/>
              </a:rPr>
              <a:t>Reduce to use herbicides and pesticides in agriculture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2" presetClass="entr" presetSubtype="4"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1000"/>
                                        <p:tgtEl>
                                          <p:spTgt spid="17"/>
                                        </p:tgtEl>
                                        <p:attrNameLst>
                                          <p:attrName>ppt_y</p:attrName>
                                        </p:attrNameLst>
                                      </p:cBhvr>
                                      <p:tavLst>
                                        <p:tav tm="0">
                                          <p:val>
                                            <p:strVal val="#ppt_y+#ppt_h*1.125000"/>
                                          </p:val>
                                        </p:tav>
                                        <p:tav tm="100000">
                                          <p:val>
                                            <p:strVal val="#ppt_y"/>
                                          </p:val>
                                        </p:tav>
                                      </p:tavLst>
                                    </p:anim>
                                    <p:animEffect transition="in" filter="wipe(up)">
                                      <p:cBhvr>
                                        <p:cTn id="19" dur="1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12" presetClass="entr" presetSubtype="4"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000"/>
                                        <p:tgtEl>
                                          <p:spTgt spid="13"/>
                                        </p:tgtEl>
                                        <p:attrNameLst>
                                          <p:attrName>ppt_y</p:attrName>
                                        </p:attrNameLst>
                                      </p:cBhvr>
                                      <p:tavLst>
                                        <p:tav tm="0">
                                          <p:val>
                                            <p:strVal val="#ppt_y+#ppt_h*1.125000"/>
                                          </p:val>
                                        </p:tav>
                                        <p:tav tm="100000">
                                          <p:val>
                                            <p:strVal val="#ppt_y"/>
                                          </p:val>
                                        </p:tav>
                                      </p:tavLst>
                                    </p:anim>
                                    <p:animEffect transition="in" filter="wipe(up)">
                                      <p:cBhvr>
                                        <p:cTn id="30" dur="1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12" presetClass="entr" presetSubtype="4"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1000"/>
                                        <p:tgtEl>
                                          <p:spTgt spid="14"/>
                                        </p:tgtEl>
                                        <p:attrNameLst>
                                          <p:attrName>ppt_y</p:attrName>
                                        </p:attrNameLst>
                                      </p:cBhvr>
                                      <p:tavLst>
                                        <p:tav tm="0">
                                          <p:val>
                                            <p:strVal val="#ppt_y+#ppt_h*1.125000"/>
                                          </p:val>
                                        </p:tav>
                                        <p:tav tm="100000">
                                          <p:val>
                                            <p:strVal val="#ppt_y"/>
                                          </p:val>
                                        </p:tav>
                                      </p:tavLst>
                                    </p:anim>
                                    <p:animEffect transition="in" filter="wipe(up)">
                                      <p:cBhvr>
                                        <p:cTn id="41" dur="10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
                            </p:stCondLst>
                            <p:childTnLst>
                              <p:par>
                                <p:cTn id="49" presetID="12" presetClass="entr" presetSubtype="4"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1000"/>
                                        <p:tgtEl>
                                          <p:spTgt spid="6"/>
                                        </p:tgtEl>
                                        <p:attrNameLst>
                                          <p:attrName>ppt_y</p:attrName>
                                        </p:attrNameLst>
                                      </p:cBhvr>
                                      <p:tavLst>
                                        <p:tav tm="0">
                                          <p:val>
                                            <p:strVal val="#ppt_y+#ppt_h*1.125000"/>
                                          </p:val>
                                        </p:tav>
                                        <p:tav tm="100000">
                                          <p:val>
                                            <p:strVal val="#ppt_y"/>
                                          </p:val>
                                        </p:tav>
                                      </p:tavLst>
                                    </p:anim>
                                    <p:animEffect transition="in" filter="wipe(up)">
                                      <p:cBhvr>
                                        <p:cTn id="52" dur="10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500"/>
                            </p:stCondLst>
                            <p:childTnLst>
                              <p:par>
                                <p:cTn id="60" presetID="12" presetClass="entr" presetSubtype="4"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1000"/>
                                        <p:tgtEl>
                                          <p:spTgt spid="16"/>
                                        </p:tgtEl>
                                        <p:attrNameLst>
                                          <p:attrName>ppt_y</p:attrName>
                                        </p:attrNameLst>
                                      </p:cBhvr>
                                      <p:tavLst>
                                        <p:tav tm="0">
                                          <p:val>
                                            <p:strVal val="#ppt_y+#ppt_h*1.125000"/>
                                          </p:val>
                                        </p:tav>
                                        <p:tav tm="100000">
                                          <p:val>
                                            <p:strVal val="#ppt_y"/>
                                          </p:val>
                                        </p:tav>
                                      </p:tavLst>
                                    </p:anim>
                                    <p:animEffect transition="in" filter="wipe(up)">
                                      <p:cBhvr>
                                        <p:cTn id="63" dur="10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additive="base">
                                        <p:cTn id="68" dur="500" fill="hold"/>
                                        <p:tgtEl>
                                          <p:spTgt spid="9"/>
                                        </p:tgtEl>
                                        <p:attrNameLst>
                                          <p:attrName>ppt_x</p:attrName>
                                        </p:attrNameLst>
                                      </p:cBhvr>
                                      <p:tavLst>
                                        <p:tav tm="0">
                                          <p:val>
                                            <p:strVal val="#ppt_x"/>
                                          </p:val>
                                        </p:tav>
                                        <p:tav tm="100000">
                                          <p:val>
                                            <p:strVal val="#ppt_x"/>
                                          </p:val>
                                        </p:tav>
                                      </p:tavLst>
                                    </p:anim>
                                    <p:anim calcmode="lin" valueType="num">
                                      <p:cBhvr additive="base">
                                        <p:cTn id="69" dur="500" fill="hold"/>
                                        <p:tgtEl>
                                          <p:spTgt spid="9"/>
                                        </p:tgtEl>
                                        <p:attrNameLst>
                                          <p:attrName>ppt_y</p:attrName>
                                        </p:attrNameLst>
                                      </p:cBhvr>
                                      <p:tavLst>
                                        <p:tav tm="0">
                                          <p:val>
                                            <p:strVal val="1+#ppt_h/2"/>
                                          </p:val>
                                        </p:tav>
                                        <p:tav tm="100000">
                                          <p:val>
                                            <p:strVal val="#ppt_y"/>
                                          </p:val>
                                        </p:tav>
                                      </p:tavLst>
                                    </p:anim>
                                  </p:childTnLst>
                                </p:cTn>
                              </p:par>
                            </p:childTnLst>
                          </p:cTn>
                        </p:par>
                        <p:par>
                          <p:cTn id="70" fill="hold">
                            <p:stCondLst>
                              <p:cond delay="500"/>
                            </p:stCondLst>
                            <p:childTnLst>
                              <p:par>
                                <p:cTn id="71" presetID="12" presetClass="entr" presetSubtype="4"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1000"/>
                                        <p:tgtEl>
                                          <p:spTgt spid="15"/>
                                        </p:tgtEl>
                                        <p:attrNameLst>
                                          <p:attrName>ppt_y</p:attrName>
                                        </p:attrNameLst>
                                      </p:cBhvr>
                                      <p:tavLst>
                                        <p:tav tm="0">
                                          <p:val>
                                            <p:strVal val="#ppt_y+#ppt_h*1.125000"/>
                                          </p:val>
                                        </p:tav>
                                        <p:tav tm="100000">
                                          <p:val>
                                            <p:strVal val="#ppt_y"/>
                                          </p:val>
                                        </p:tav>
                                      </p:tavLst>
                                    </p:anim>
                                    <p:animEffect transition="in" filter="wipe(up)">
                                      <p:cBhvr>
                                        <p:cTn id="7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13" grpId="0"/>
      <p:bldP spid="13" grpId="1"/>
      <p:bldP spid="14" grpId="0"/>
      <p:bldP spid="14" grpId="1"/>
      <p:bldP spid="15" grpId="0"/>
      <p:bldP spid="15" grpId="1"/>
      <p:bldP spid="16" grpId="0"/>
      <p:bldP spid="16" grpId="1"/>
      <p:bldP spid="17" grpId="0"/>
      <p:bldP spid="17"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055" name="Group 4"/>
          <p:cNvGrpSpPr>
            <a:grpSpLocks/>
          </p:cNvGrpSpPr>
          <p:nvPr/>
        </p:nvGrpSpPr>
        <p:grpSpPr bwMode="auto">
          <a:xfrm rot="19649342">
            <a:off x="9245600" y="5943600"/>
            <a:ext cx="651933" cy="465138"/>
            <a:chOff x="197" y="1013"/>
            <a:chExt cx="929" cy="952"/>
          </a:xfrm>
        </p:grpSpPr>
        <p:sp>
          <p:nvSpPr>
            <p:cNvPr id="2576" name="Freeform 5"/>
            <p:cNvSpPr>
              <a:spLocks/>
            </p:cNvSpPr>
            <p:nvPr/>
          </p:nvSpPr>
          <p:spPr bwMode="auto">
            <a:xfrm>
              <a:off x="197" y="1013"/>
              <a:ext cx="929" cy="952"/>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00FFFF"/>
            </a:solidFill>
            <a:ln w="8001">
              <a:solidFill>
                <a:srgbClr val="003399"/>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77" name="Freeform 6"/>
            <p:cNvSpPr>
              <a:spLocks/>
            </p:cNvSpPr>
            <p:nvPr/>
          </p:nvSpPr>
          <p:spPr bwMode="auto">
            <a:xfrm>
              <a:off x="298" y="1442"/>
              <a:ext cx="312" cy="45"/>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00FFFF"/>
            </a:solidFill>
            <a:ln w="9525">
              <a:solidFill>
                <a:srgbClr val="003399"/>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78" name="Freeform 7"/>
            <p:cNvSpPr>
              <a:spLocks/>
            </p:cNvSpPr>
            <p:nvPr/>
          </p:nvSpPr>
          <p:spPr bwMode="auto">
            <a:xfrm>
              <a:off x="667" y="1597"/>
              <a:ext cx="77" cy="216"/>
            </a:xfrm>
            <a:custGeom>
              <a:avLst/>
              <a:gdLst>
                <a:gd name="T0" fmla="*/ 0 w 155"/>
                <a:gd name="T1" fmla="*/ 0 h 432"/>
                <a:gd name="T2" fmla="*/ 0 w 155"/>
                <a:gd name="T3" fmla="*/ 1 h 432"/>
                <a:gd name="T4" fmla="*/ 0 w 155"/>
                <a:gd name="T5" fmla="*/ 1 h 432"/>
                <a:gd name="T6" fmla="*/ 0 w 155"/>
                <a:gd name="T7" fmla="*/ 1 h 432"/>
                <a:gd name="T8" fmla="*/ 0 w 155"/>
                <a:gd name="T9" fmla="*/ 1 h 432"/>
                <a:gd name="T10" fmla="*/ 0 w 155"/>
                <a:gd name="T11" fmla="*/ 1 h 432"/>
                <a:gd name="T12" fmla="*/ 0 w 155"/>
                <a:gd name="T13" fmla="*/ 1 h 432"/>
                <a:gd name="T14" fmla="*/ 0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00FFFF"/>
            </a:solidFill>
            <a:ln w="9525">
              <a:solidFill>
                <a:srgbClr val="003399"/>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79" name="Freeform 8"/>
            <p:cNvSpPr>
              <a:spLocks/>
            </p:cNvSpPr>
            <p:nvPr/>
          </p:nvSpPr>
          <p:spPr bwMode="auto">
            <a:xfrm>
              <a:off x="593" y="1080"/>
              <a:ext cx="84" cy="295"/>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00FFFF"/>
            </a:solidFill>
            <a:ln w="9525">
              <a:solidFill>
                <a:srgbClr val="003399"/>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80" name="Freeform 9"/>
            <p:cNvSpPr>
              <a:spLocks/>
            </p:cNvSpPr>
            <p:nvPr/>
          </p:nvSpPr>
          <p:spPr bwMode="auto">
            <a:xfrm>
              <a:off x="797" y="1427"/>
              <a:ext cx="273" cy="58"/>
            </a:xfrm>
            <a:custGeom>
              <a:avLst/>
              <a:gdLst>
                <a:gd name="T0" fmla="*/ 0 w 546"/>
                <a:gd name="T1" fmla="*/ 0 h 117"/>
                <a:gd name="T2" fmla="*/ 1 w 546"/>
                <a:gd name="T3" fmla="*/ 0 h 117"/>
                <a:gd name="T4" fmla="*/ 1 w 546"/>
                <a:gd name="T5" fmla="*/ 0 h 117"/>
                <a:gd name="T6" fmla="*/ 1 w 546"/>
                <a:gd name="T7" fmla="*/ 0 h 117"/>
                <a:gd name="T8" fmla="*/ 1 w 546"/>
                <a:gd name="T9" fmla="*/ 0 h 117"/>
                <a:gd name="T10" fmla="*/ 1 w 546"/>
                <a:gd name="T11" fmla="*/ 0 h 117"/>
                <a:gd name="T12" fmla="*/ 1 w 546"/>
                <a:gd name="T13" fmla="*/ 0 h 117"/>
                <a:gd name="T14" fmla="*/ 1 w 546"/>
                <a:gd name="T15" fmla="*/ 0 h 117"/>
                <a:gd name="T16" fmla="*/ 1 w 546"/>
                <a:gd name="T17" fmla="*/ 0 h 117"/>
                <a:gd name="T18" fmla="*/ 1 w 546"/>
                <a:gd name="T19" fmla="*/ 0 h 117"/>
                <a:gd name="T20" fmla="*/ 1 w 546"/>
                <a:gd name="T21" fmla="*/ 0 h 117"/>
                <a:gd name="T22" fmla="*/ 1 w 546"/>
                <a:gd name="T23" fmla="*/ 0 h 117"/>
                <a:gd name="T24" fmla="*/ 1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00FFFF"/>
            </a:solidFill>
            <a:ln w="9525">
              <a:solidFill>
                <a:srgbClr val="003399"/>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grpSp>
        <p:nvGrpSpPr>
          <p:cNvPr id="2056" name="Group 11"/>
          <p:cNvGrpSpPr>
            <a:grpSpLocks/>
          </p:cNvGrpSpPr>
          <p:nvPr/>
        </p:nvGrpSpPr>
        <p:grpSpPr bwMode="auto">
          <a:xfrm>
            <a:off x="8432802" y="5424488"/>
            <a:ext cx="709084" cy="476250"/>
            <a:chOff x="3696" y="503"/>
            <a:chExt cx="618" cy="697"/>
          </a:xfrm>
        </p:grpSpPr>
        <p:sp>
          <p:nvSpPr>
            <p:cNvPr id="2571" name="Freeform 12"/>
            <p:cNvSpPr>
              <a:spLocks/>
            </p:cNvSpPr>
            <p:nvPr/>
          </p:nvSpPr>
          <p:spPr bwMode="auto">
            <a:xfrm>
              <a:off x="3696" y="503"/>
              <a:ext cx="618" cy="697"/>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000000"/>
            </a:solidFill>
            <a:ln w="8001">
              <a:solidFill>
                <a:srgbClr val="FFCC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72" name="Freeform 13"/>
            <p:cNvSpPr>
              <a:spLocks/>
            </p:cNvSpPr>
            <p:nvPr/>
          </p:nvSpPr>
          <p:spPr bwMode="auto">
            <a:xfrm>
              <a:off x="3763" y="817"/>
              <a:ext cx="207" cy="33"/>
            </a:xfrm>
            <a:custGeom>
              <a:avLst/>
              <a:gdLst>
                <a:gd name="T0" fmla="*/ 0 w 624"/>
                <a:gd name="T1" fmla="*/ 0 h 89"/>
                <a:gd name="T2" fmla="*/ 0 w 624"/>
                <a:gd name="T3" fmla="*/ 0 h 89"/>
                <a:gd name="T4" fmla="*/ 0 w 624"/>
                <a:gd name="T5" fmla="*/ 0 h 89"/>
                <a:gd name="T6" fmla="*/ 0 w 624"/>
                <a:gd name="T7" fmla="*/ 0 h 89"/>
                <a:gd name="T8" fmla="*/ 0 w 624"/>
                <a:gd name="T9" fmla="*/ 0 h 89"/>
                <a:gd name="T10" fmla="*/ 0 w 624"/>
                <a:gd name="T11" fmla="*/ 0 h 89"/>
                <a:gd name="T12" fmla="*/ 0 w 624"/>
                <a:gd name="T13" fmla="*/ 0 h 89"/>
                <a:gd name="T14" fmla="*/ 0 w 624"/>
                <a:gd name="T15" fmla="*/ 0 h 89"/>
                <a:gd name="T16" fmla="*/ 0 w 624"/>
                <a:gd name="T17" fmla="*/ 0 h 89"/>
                <a:gd name="T18" fmla="*/ 0 w 624"/>
                <a:gd name="T19" fmla="*/ 0 h 89"/>
                <a:gd name="T20" fmla="*/ 0 w 624"/>
                <a:gd name="T21" fmla="*/ 0 h 89"/>
                <a:gd name="T22" fmla="*/ 0 w 624"/>
                <a:gd name="T23" fmla="*/ 0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CC9900"/>
            </a:solidFill>
            <a:ln w="9525">
              <a:solidFill>
                <a:srgbClr val="FFCC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73" name="Freeform 14"/>
            <p:cNvSpPr>
              <a:spLocks/>
            </p:cNvSpPr>
            <p:nvPr/>
          </p:nvSpPr>
          <p:spPr bwMode="auto">
            <a:xfrm>
              <a:off x="4009" y="931"/>
              <a:ext cx="51" cy="158"/>
            </a:xfrm>
            <a:custGeom>
              <a:avLst/>
              <a:gdLst>
                <a:gd name="T0" fmla="*/ 0 w 155"/>
                <a:gd name="T1" fmla="*/ 0 h 432"/>
                <a:gd name="T2" fmla="*/ 0 w 155"/>
                <a:gd name="T3" fmla="*/ 0 h 432"/>
                <a:gd name="T4" fmla="*/ 0 w 155"/>
                <a:gd name="T5" fmla="*/ 0 h 432"/>
                <a:gd name="T6" fmla="*/ 0 w 155"/>
                <a:gd name="T7" fmla="*/ 0 h 432"/>
                <a:gd name="T8" fmla="*/ 0 w 155"/>
                <a:gd name="T9" fmla="*/ 0 h 432"/>
                <a:gd name="T10" fmla="*/ 0 w 155"/>
                <a:gd name="T11" fmla="*/ 0 h 432"/>
                <a:gd name="T12" fmla="*/ 0 w 155"/>
                <a:gd name="T13" fmla="*/ 0 h 432"/>
                <a:gd name="T14" fmla="*/ 0 w 155"/>
                <a:gd name="T15" fmla="*/ 0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CC9900"/>
            </a:solidFill>
            <a:ln w="9525">
              <a:solidFill>
                <a:srgbClr val="FFCC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74" name="Freeform 15"/>
            <p:cNvSpPr>
              <a:spLocks/>
            </p:cNvSpPr>
            <p:nvPr/>
          </p:nvSpPr>
          <p:spPr bwMode="auto">
            <a:xfrm>
              <a:off x="3959" y="552"/>
              <a:ext cx="56" cy="216"/>
            </a:xfrm>
            <a:custGeom>
              <a:avLst/>
              <a:gdLst>
                <a:gd name="T0" fmla="*/ 0 w 168"/>
                <a:gd name="T1" fmla="*/ 0 h 590"/>
                <a:gd name="T2" fmla="*/ 0 w 168"/>
                <a:gd name="T3" fmla="*/ 0 h 590"/>
                <a:gd name="T4" fmla="*/ 0 w 168"/>
                <a:gd name="T5" fmla="*/ 0 h 590"/>
                <a:gd name="T6" fmla="*/ 0 w 168"/>
                <a:gd name="T7" fmla="*/ 0 h 590"/>
                <a:gd name="T8" fmla="*/ 0 w 168"/>
                <a:gd name="T9" fmla="*/ 0 h 590"/>
                <a:gd name="T10" fmla="*/ 0 w 168"/>
                <a:gd name="T11" fmla="*/ 0 h 590"/>
                <a:gd name="T12" fmla="*/ 0 w 168"/>
                <a:gd name="T13" fmla="*/ 0 h 590"/>
                <a:gd name="T14" fmla="*/ 0 w 168"/>
                <a:gd name="T15" fmla="*/ 0 h 590"/>
                <a:gd name="T16" fmla="*/ 0 w 168"/>
                <a:gd name="T17" fmla="*/ 0 h 590"/>
                <a:gd name="T18" fmla="*/ 0 w 168"/>
                <a:gd name="T19" fmla="*/ 0 h 590"/>
                <a:gd name="T20" fmla="*/ 0 w 168"/>
                <a:gd name="T21" fmla="*/ 0 h 590"/>
                <a:gd name="T22" fmla="*/ 0 w 168"/>
                <a:gd name="T23" fmla="*/ 0 h 590"/>
                <a:gd name="T24" fmla="*/ 0 w 168"/>
                <a:gd name="T25" fmla="*/ 0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CC9900"/>
            </a:solidFill>
            <a:ln w="9525">
              <a:solidFill>
                <a:srgbClr val="FFCC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75" name="Freeform 16"/>
            <p:cNvSpPr>
              <a:spLocks/>
            </p:cNvSpPr>
            <p:nvPr/>
          </p:nvSpPr>
          <p:spPr bwMode="auto">
            <a:xfrm>
              <a:off x="4095" y="806"/>
              <a:ext cx="182" cy="42"/>
            </a:xfrm>
            <a:custGeom>
              <a:avLst/>
              <a:gdLst>
                <a:gd name="T0" fmla="*/ 0 w 546"/>
                <a:gd name="T1" fmla="*/ 0 h 117"/>
                <a:gd name="T2" fmla="*/ 0 w 546"/>
                <a:gd name="T3" fmla="*/ 0 h 117"/>
                <a:gd name="T4" fmla="*/ 0 w 546"/>
                <a:gd name="T5" fmla="*/ 0 h 117"/>
                <a:gd name="T6" fmla="*/ 0 w 546"/>
                <a:gd name="T7" fmla="*/ 0 h 117"/>
                <a:gd name="T8" fmla="*/ 0 w 546"/>
                <a:gd name="T9" fmla="*/ 0 h 117"/>
                <a:gd name="T10" fmla="*/ 0 w 546"/>
                <a:gd name="T11" fmla="*/ 0 h 117"/>
                <a:gd name="T12" fmla="*/ 0 w 546"/>
                <a:gd name="T13" fmla="*/ 0 h 117"/>
                <a:gd name="T14" fmla="*/ 0 w 546"/>
                <a:gd name="T15" fmla="*/ 0 h 117"/>
                <a:gd name="T16" fmla="*/ 0 w 546"/>
                <a:gd name="T17" fmla="*/ 0 h 117"/>
                <a:gd name="T18" fmla="*/ 0 w 546"/>
                <a:gd name="T19" fmla="*/ 0 h 117"/>
                <a:gd name="T20" fmla="*/ 0 w 546"/>
                <a:gd name="T21" fmla="*/ 0 h 117"/>
                <a:gd name="T22" fmla="*/ 0 w 546"/>
                <a:gd name="T23" fmla="*/ 0 h 117"/>
                <a:gd name="T24" fmla="*/ 0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CC9900"/>
            </a:solidFill>
            <a:ln w="9525">
              <a:solidFill>
                <a:srgbClr val="FFCC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sp>
        <p:nvSpPr>
          <p:cNvPr id="2057" name="Freeform 18"/>
          <p:cNvSpPr>
            <a:spLocks/>
          </p:cNvSpPr>
          <p:nvPr/>
        </p:nvSpPr>
        <p:spPr bwMode="auto">
          <a:xfrm>
            <a:off x="4775200" y="6172200"/>
            <a:ext cx="203200" cy="700088"/>
          </a:xfrm>
          <a:custGeom>
            <a:avLst/>
            <a:gdLst>
              <a:gd name="T0" fmla="*/ 0 w 316"/>
              <a:gd name="T1" fmla="*/ 0 h 2166"/>
              <a:gd name="T2" fmla="*/ 2147483647 w 316"/>
              <a:gd name="T3" fmla="*/ 2147483647 h 2166"/>
              <a:gd name="T4" fmla="*/ 2147483647 w 316"/>
              <a:gd name="T5" fmla="*/ 2147483647 h 2166"/>
              <a:gd name="T6" fmla="*/ 2147483647 w 316"/>
              <a:gd name="T7" fmla="*/ 2147483647 h 2166"/>
              <a:gd name="T8" fmla="*/ 2147483647 w 316"/>
              <a:gd name="T9" fmla="*/ 2147483647 h 2166"/>
              <a:gd name="T10" fmla="*/ 2147483647 w 316"/>
              <a:gd name="T11" fmla="*/ 2147483647 h 2166"/>
              <a:gd name="T12" fmla="*/ 2147483647 w 316"/>
              <a:gd name="T13" fmla="*/ 2147483647 h 2166"/>
              <a:gd name="T14" fmla="*/ 2147483647 w 316"/>
              <a:gd name="T15" fmla="*/ 2147483647 h 2166"/>
              <a:gd name="T16" fmla="*/ 2147483647 w 316"/>
              <a:gd name="T17" fmla="*/ 2147483647 h 2166"/>
              <a:gd name="T18" fmla="*/ 2147483647 w 316"/>
              <a:gd name="T19" fmla="*/ 2147483647 h 2166"/>
              <a:gd name="T20" fmla="*/ 2147483647 w 316"/>
              <a:gd name="T21" fmla="*/ 2147483647 h 2166"/>
              <a:gd name="T22" fmla="*/ 2147483647 w 316"/>
              <a:gd name="T23" fmla="*/ 2147483647 h 2166"/>
              <a:gd name="T24" fmla="*/ 2147483647 w 316"/>
              <a:gd name="T25" fmla="*/ 2147483647 h 2166"/>
              <a:gd name="T26" fmla="*/ 2147483647 w 316"/>
              <a:gd name="T27" fmla="*/ 2147483647 h 2166"/>
              <a:gd name="T28" fmla="*/ 2147483647 w 316"/>
              <a:gd name="T29" fmla="*/ 2147483647 h 2166"/>
              <a:gd name="T30" fmla="*/ 2147483647 w 316"/>
              <a:gd name="T31" fmla="*/ 2147483647 h 2166"/>
              <a:gd name="T32" fmla="*/ 2147483647 w 316"/>
              <a:gd name="T33" fmla="*/ 2147483647 h 2166"/>
              <a:gd name="T34" fmla="*/ 2147483647 w 316"/>
              <a:gd name="T35" fmla="*/ 2147483647 h 2166"/>
              <a:gd name="T36" fmla="*/ 2147483647 w 316"/>
              <a:gd name="T37" fmla="*/ 2147483647 h 2166"/>
              <a:gd name="T38" fmla="*/ 2147483647 w 316"/>
              <a:gd name="T39" fmla="*/ 2147483647 h 2166"/>
              <a:gd name="T40" fmla="*/ 2147483647 w 316"/>
              <a:gd name="T41" fmla="*/ 2147483647 h 2166"/>
              <a:gd name="T42" fmla="*/ 2147483647 w 316"/>
              <a:gd name="T43" fmla="*/ 2147483647 h 2166"/>
              <a:gd name="T44" fmla="*/ 2147483647 w 316"/>
              <a:gd name="T45" fmla="*/ 2147483647 h 2166"/>
              <a:gd name="T46" fmla="*/ 2147483647 w 316"/>
              <a:gd name="T47" fmla="*/ 2147483647 h 2166"/>
              <a:gd name="T48" fmla="*/ 2147483647 w 316"/>
              <a:gd name="T49" fmla="*/ 2147483647 h 2166"/>
              <a:gd name="T50" fmla="*/ 2147483647 w 316"/>
              <a:gd name="T51" fmla="*/ 2147483647 h 2166"/>
              <a:gd name="T52" fmla="*/ 2147483647 w 316"/>
              <a:gd name="T53" fmla="*/ 2147483647 h 2166"/>
              <a:gd name="T54" fmla="*/ 2147483647 w 316"/>
              <a:gd name="T55" fmla="*/ 2147483647 h 2166"/>
              <a:gd name="T56" fmla="*/ 2147483647 w 316"/>
              <a:gd name="T57" fmla="*/ 2147483647 h 2166"/>
              <a:gd name="T58" fmla="*/ 2147483647 w 316"/>
              <a:gd name="T59" fmla="*/ 2147483647 h 2166"/>
              <a:gd name="T60" fmla="*/ 2147483647 w 316"/>
              <a:gd name="T61" fmla="*/ 2147483647 h 2166"/>
              <a:gd name="T62" fmla="*/ 2147483647 w 316"/>
              <a:gd name="T63" fmla="*/ 2147483647 h 2166"/>
              <a:gd name="T64" fmla="*/ 2147483647 w 316"/>
              <a:gd name="T65" fmla="*/ 2147483647 h 2166"/>
              <a:gd name="T66" fmla="*/ 2147483647 w 316"/>
              <a:gd name="T67" fmla="*/ 2147483647 h 2166"/>
              <a:gd name="T68" fmla="*/ 2147483647 w 316"/>
              <a:gd name="T69" fmla="*/ 2147483647 h 2166"/>
              <a:gd name="T70" fmla="*/ 2147483647 w 316"/>
              <a:gd name="T71" fmla="*/ 2147483647 h 2166"/>
              <a:gd name="T72" fmla="*/ 2147483647 w 316"/>
              <a:gd name="T73" fmla="*/ 2147483647 h 2166"/>
              <a:gd name="T74" fmla="*/ 2147483647 w 316"/>
              <a:gd name="T75" fmla="*/ 2147483647 h 2166"/>
              <a:gd name="T76" fmla="*/ 2147483647 w 316"/>
              <a:gd name="T77" fmla="*/ 2147483647 h 2166"/>
              <a:gd name="T78" fmla="*/ 2147483647 w 316"/>
              <a:gd name="T79" fmla="*/ 2147483647 h 2166"/>
              <a:gd name="T80" fmla="*/ 2147483647 w 316"/>
              <a:gd name="T81" fmla="*/ 2147483647 h 2166"/>
              <a:gd name="T82" fmla="*/ 2147483647 w 316"/>
              <a:gd name="T83" fmla="*/ 2147483647 h 2166"/>
              <a:gd name="T84" fmla="*/ 2147483647 w 316"/>
              <a:gd name="T85" fmla="*/ 2147483647 h 2166"/>
              <a:gd name="T86" fmla="*/ 2147483647 w 316"/>
              <a:gd name="T87" fmla="*/ 2147483647 h 2166"/>
              <a:gd name="T88" fmla="*/ 2147483647 w 316"/>
              <a:gd name="T89" fmla="*/ 2147483647 h 2166"/>
              <a:gd name="T90" fmla="*/ 2147483647 w 316"/>
              <a:gd name="T91" fmla="*/ 2147483647 h 2166"/>
              <a:gd name="T92" fmla="*/ 2147483647 w 316"/>
              <a:gd name="T93" fmla="*/ 2147483647 h 2166"/>
              <a:gd name="T94" fmla="*/ 2147483647 w 316"/>
              <a:gd name="T95" fmla="*/ 2147483647 h 2166"/>
              <a:gd name="T96" fmla="*/ 2147483647 w 316"/>
              <a:gd name="T97" fmla="*/ 2147483647 h 2166"/>
              <a:gd name="T98" fmla="*/ 2147483647 w 316"/>
              <a:gd name="T99" fmla="*/ 2147483647 h 2166"/>
              <a:gd name="T100" fmla="*/ 2147483647 w 316"/>
              <a:gd name="T101" fmla="*/ 2147483647 h 2166"/>
              <a:gd name="T102" fmla="*/ 2147483647 w 316"/>
              <a:gd name="T103" fmla="*/ 2147483647 h 2166"/>
              <a:gd name="T104" fmla="*/ 2147483647 w 316"/>
              <a:gd name="T105" fmla="*/ 2147483647 h 2166"/>
              <a:gd name="T106" fmla="*/ 2147483647 w 316"/>
              <a:gd name="T107" fmla="*/ 2147483647 h 2166"/>
              <a:gd name="T108" fmla="*/ 0 w 316"/>
              <a:gd name="T109" fmla="*/ 0 h 21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6"/>
              <a:gd name="T166" fmla="*/ 0 h 2166"/>
              <a:gd name="T167" fmla="*/ 316 w 316"/>
              <a:gd name="T168" fmla="*/ 2166 h 216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6" h="2166">
                <a:moveTo>
                  <a:pt x="0" y="0"/>
                </a:moveTo>
                <a:lnTo>
                  <a:pt x="98" y="71"/>
                </a:lnTo>
                <a:lnTo>
                  <a:pt x="149" y="102"/>
                </a:lnTo>
                <a:lnTo>
                  <a:pt x="182" y="135"/>
                </a:lnTo>
                <a:lnTo>
                  <a:pt x="223" y="178"/>
                </a:lnTo>
                <a:lnTo>
                  <a:pt x="257" y="239"/>
                </a:lnTo>
                <a:lnTo>
                  <a:pt x="272" y="295"/>
                </a:lnTo>
                <a:lnTo>
                  <a:pt x="278" y="352"/>
                </a:lnTo>
                <a:lnTo>
                  <a:pt x="277" y="446"/>
                </a:lnTo>
                <a:lnTo>
                  <a:pt x="275" y="539"/>
                </a:lnTo>
                <a:lnTo>
                  <a:pt x="266" y="675"/>
                </a:lnTo>
                <a:lnTo>
                  <a:pt x="250" y="792"/>
                </a:lnTo>
                <a:lnTo>
                  <a:pt x="242" y="872"/>
                </a:lnTo>
                <a:lnTo>
                  <a:pt x="230" y="928"/>
                </a:lnTo>
                <a:lnTo>
                  <a:pt x="215" y="994"/>
                </a:lnTo>
                <a:lnTo>
                  <a:pt x="192" y="1081"/>
                </a:lnTo>
                <a:lnTo>
                  <a:pt x="170" y="1161"/>
                </a:lnTo>
                <a:lnTo>
                  <a:pt x="146" y="1247"/>
                </a:lnTo>
                <a:lnTo>
                  <a:pt x="128" y="1312"/>
                </a:lnTo>
                <a:lnTo>
                  <a:pt x="105" y="1402"/>
                </a:lnTo>
                <a:lnTo>
                  <a:pt x="80" y="1506"/>
                </a:lnTo>
                <a:lnTo>
                  <a:pt x="54" y="1628"/>
                </a:lnTo>
                <a:lnTo>
                  <a:pt x="36" y="1737"/>
                </a:lnTo>
                <a:lnTo>
                  <a:pt x="22" y="1827"/>
                </a:lnTo>
                <a:lnTo>
                  <a:pt x="13" y="1953"/>
                </a:lnTo>
                <a:lnTo>
                  <a:pt x="7" y="2062"/>
                </a:lnTo>
                <a:lnTo>
                  <a:pt x="1" y="2166"/>
                </a:lnTo>
                <a:lnTo>
                  <a:pt x="45" y="2165"/>
                </a:lnTo>
                <a:lnTo>
                  <a:pt x="39" y="2107"/>
                </a:lnTo>
                <a:lnTo>
                  <a:pt x="45" y="2027"/>
                </a:lnTo>
                <a:lnTo>
                  <a:pt x="53" y="1943"/>
                </a:lnTo>
                <a:lnTo>
                  <a:pt x="57" y="1869"/>
                </a:lnTo>
                <a:lnTo>
                  <a:pt x="72" y="1756"/>
                </a:lnTo>
                <a:lnTo>
                  <a:pt x="93" y="1643"/>
                </a:lnTo>
                <a:lnTo>
                  <a:pt x="119" y="1509"/>
                </a:lnTo>
                <a:lnTo>
                  <a:pt x="143" y="1411"/>
                </a:lnTo>
                <a:lnTo>
                  <a:pt x="167" y="1312"/>
                </a:lnTo>
                <a:lnTo>
                  <a:pt x="197" y="1220"/>
                </a:lnTo>
                <a:lnTo>
                  <a:pt x="221" y="1125"/>
                </a:lnTo>
                <a:lnTo>
                  <a:pt x="242" y="1051"/>
                </a:lnTo>
                <a:lnTo>
                  <a:pt x="260" y="973"/>
                </a:lnTo>
                <a:lnTo>
                  <a:pt x="275" y="896"/>
                </a:lnTo>
                <a:lnTo>
                  <a:pt x="286" y="818"/>
                </a:lnTo>
                <a:lnTo>
                  <a:pt x="298" y="741"/>
                </a:lnTo>
                <a:lnTo>
                  <a:pt x="304" y="659"/>
                </a:lnTo>
                <a:lnTo>
                  <a:pt x="310" y="580"/>
                </a:lnTo>
                <a:lnTo>
                  <a:pt x="316" y="495"/>
                </a:lnTo>
                <a:lnTo>
                  <a:pt x="316" y="417"/>
                </a:lnTo>
                <a:lnTo>
                  <a:pt x="313" y="337"/>
                </a:lnTo>
                <a:lnTo>
                  <a:pt x="304" y="258"/>
                </a:lnTo>
                <a:lnTo>
                  <a:pt x="284" y="203"/>
                </a:lnTo>
                <a:lnTo>
                  <a:pt x="250" y="151"/>
                </a:lnTo>
                <a:lnTo>
                  <a:pt x="200" y="105"/>
                </a:lnTo>
                <a:lnTo>
                  <a:pt x="151" y="71"/>
                </a:lnTo>
                <a:lnTo>
                  <a:pt x="0" y="0"/>
                </a:lnTo>
                <a:close/>
              </a:path>
            </a:pathLst>
          </a:custGeom>
          <a:solidFill>
            <a:srgbClr val="008000"/>
          </a:solidFill>
          <a:ln w="4763">
            <a:solidFill>
              <a:srgbClr val="004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nvGrpSpPr>
          <p:cNvPr id="2058" name="Group 19"/>
          <p:cNvGrpSpPr>
            <a:grpSpLocks/>
          </p:cNvGrpSpPr>
          <p:nvPr/>
        </p:nvGrpSpPr>
        <p:grpSpPr bwMode="auto">
          <a:xfrm rot="20671139" flipH="1">
            <a:off x="1828800" y="5867400"/>
            <a:ext cx="508000" cy="590550"/>
            <a:chOff x="197" y="1013"/>
            <a:chExt cx="929" cy="952"/>
          </a:xfrm>
        </p:grpSpPr>
        <p:sp>
          <p:nvSpPr>
            <p:cNvPr id="2566" name="Freeform 20"/>
            <p:cNvSpPr>
              <a:spLocks/>
            </p:cNvSpPr>
            <p:nvPr/>
          </p:nvSpPr>
          <p:spPr bwMode="auto">
            <a:xfrm>
              <a:off x="197" y="1013"/>
              <a:ext cx="929" cy="952"/>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00FF00"/>
            </a:solidFill>
            <a:ln w="8001">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67" name="Freeform 21"/>
            <p:cNvSpPr>
              <a:spLocks/>
            </p:cNvSpPr>
            <p:nvPr/>
          </p:nvSpPr>
          <p:spPr bwMode="auto">
            <a:xfrm>
              <a:off x="298" y="1442"/>
              <a:ext cx="312" cy="45"/>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00FF00"/>
            </a:solidFill>
            <a:ln w="9525">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68" name="Freeform 22"/>
            <p:cNvSpPr>
              <a:spLocks/>
            </p:cNvSpPr>
            <p:nvPr/>
          </p:nvSpPr>
          <p:spPr bwMode="auto">
            <a:xfrm>
              <a:off x="667" y="1597"/>
              <a:ext cx="77" cy="216"/>
            </a:xfrm>
            <a:custGeom>
              <a:avLst/>
              <a:gdLst>
                <a:gd name="T0" fmla="*/ 0 w 155"/>
                <a:gd name="T1" fmla="*/ 0 h 432"/>
                <a:gd name="T2" fmla="*/ 0 w 155"/>
                <a:gd name="T3" fmla="*/ 1 h 432"/>
                <a:gd name="T4" fmla="*/ 0 w 155"/>
                <a:gd name="T5" fmla="*/ 1 h 432"/>
                <a:gd name="T6" fmla="*/ 0 w 155"/>
                <a:gd name="T7" fmla="*/ 1 h 432"/>
                <a:gd name="T8" fmla="*/ 0 w 155"/>
                <a:gd name="T9" fmla="*/ 1 h 432"/>
                <a:gd name="T10" fmla="*/ 0 w 155"/>
                <a:gd name="T11" fmla="*/ 1 h 432"/>
                <a:gd name="T12" fmla="*/ 0 w 155"/>
                <a:gd name="T13" fmla="*/ 1 h 432"/>
                <a:gd name="T14" fmla="*/ 0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00FF00"/>
            </a:solidFill>
            <a:ln w="9525">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69" name="Freeform 23"/>
            <p:cNvSpPr>
              <a:spLocks/>
            </p:cNvSpPr>
            <p:nvPr/>
          </p:nvSpPr>
          <p:spPr bwMode="auto">
            <a:xfrm>
              <a:off x="593" y="1080"/>
              <a:ext cx="84" cy="295"/>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00FF00"/>
            </a:solidFill>
            <a:ln w="9525">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70" name="Freeform 24"/>
            <p:cNvSpPr>
              <a:spLocks/>
            </p:cNvSpPr>
            <p:nvPr/>
          </p:nvSpPr>
          <p:spPr bwMode="auto">
            <a:xfrm>
              <a:off x="797" y="1427"/>
              <a:ext cx="273" cy="58"/>
            </a:xfrm>
            <a:custGeom>
              <a:avLst/>
              <a:gdLst>
                <a:gd name="T0" fmla="*/ 0 w 546"/>
                <a:gd name="T1" fmla="*/ 0 h 117"/>
                <a:gd name="T2" fmla="*/ 1 w 546"/>
                <a:gd name="T3" fmla="*/ 0 h 117"/>
                <a:gd name="T4" fmla="*/ 1 w 546"/>
                <a:gd name="T5" fmla="*/ 0 h 117"/>
                <a:gd name="T6" fmla="*/ 1 w 546"/>
                <a:gd name="T7" fmla="*/ 0 h 117"/>
                <a:gd name="T8" fmla="*/ 1 w 546"/>
                <a:gd name="T9" fmla="*/ 0 h 117"/>
                <a:gd name="T10" fmla="*/ 1 w 546"/>
                <a:gd name="T11" fmla="*/ 0 h 117"/>
                <a:gd name="T12" fmla="*/ 1 w 546"/>
                <a:gd name="T13" fmla="*/ 0 h 117"/>
                <a:gd name="T14" fmla="*/ 1 w 546"/>
                <a:gd name="T15" fmla="*/ 0 h 117"/>
                <a:gd name="T16" fmla="*/ 1 w 546"/>
                <a:gd name="T17" fmla="*/ 0 h 117"/>
                <a:gd name="T18" fmla="*/ 1 w 546"/>
                <a:gd name="T19" fmla="*/ 0 h 117"/>
                <a:gd name="T20" fmla="*/ 1 w 546"/>
                <a:gd name="T21" fmla="*/ 0 h 117"/>
                <a:gd name="T22" fmla="*/ 1 w 546"/>
                <a:gd name="T23" fmla="*/ 0 h 117"/>
                <a:gd name="T24" fmla="*/ 1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00FF00"/>
            </a:solidFill>
            <a:ln w="9525">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grpSp>
        <p:nvGrpSpPr>
          <p:cNvPr id="2059" name="Group 25"/>
          <p:cNvGrpSpPr>
            <a:grpSpLocks/>
          </p:cNvGrpSpPr>
          <p:nvPr/>
        </p:nvGrpSpPr>
        <p:grpSpPr bwMode="auto">
          <a:xfrm>
            <a:off x="6807200" y="5715000"/>
            <a:ext cx="2133600" cy="1143000"/>
            <a:chOff x="1202" y="1268"/>
            <a:chExt cx="1582" cy="2166"/>
          </a:xfrm>
        </p:grpSpPr>
        <p:sp>
          <p:nvSpPr>
            <p:cNvPr id="2563" name="Freeform 26"/>
            <p:cNvSpPr>
              <a:spLocks/>
            </p:cNvSpPr>
            <p:nvPr/>
          </p:nvSpPr>
          <p:spPr bwMode="auto">
            <a:xfrm>
              <a:off x="1202" y="1901"/>
              <a:ext cx="648" cy="1533"/>
            </a:xfrm>
            <a:custGeom>
              <a:avLst/>
              <a:gdLst>
                <a:gd name="T0" fmla="*/ 537 w 648"/>
                <a:gd name="T1" fmla="*/ 1533 h 1533"/>
                <a:gd name="T2" fmla="*/ 573 w 648"/>
                <a:gd name="T3" fmla="*/ 1435 h 1533"/>
                <a:gd name="T4" fmla="*/ 608 w 648"/>
                <a:gd name="T5" fmla="*/ 1319 h 1533"/>
                <a:gd name="T6" fmla="*/ 626 w 648"/>
                <a:gd name="T7" fmla="*/ 1198 h 1533"/>
                <a:gd name="T8" fmla="*/ 635 w 648"/>
                <a:gd name="T9" fmla="*/ 1105 h 1533"/>
                <a:gd name="T10" fmla="*/ 635 w 648"/>
                <a:gd name="T11" fmla="*/ 1007 h 1533"/>
                <a:gd name="T12" fmla="*/ 648 w 648"/>
                <a:gd name="T13" fmla="*/ 873 h 1533"/>
                <a:gd name="T14" fmla="*/ 639 w 648"/>
                <a:gd name="T15" fmla="*/ 749 h 1533"/>
                <a:gd name="T16" fmla="*/ 635 w 648"/>
                <a:gd name="T17" fmla="*/ 606 h 1533"/>
                <a:gd name="T18" fmla="*/ 621 w 648"/>
                <a:gd name="T19" fmla="*/ 503 h 1533"/>
                <a:gd name="T20" fmla="*/ 613 w 648"/>
                <a:gd name="T21" fmla="*/ 432 h 1533"/>
                <a:gd name="T22" fmla="*/ 590 w 648"/>
                <a:gd name="T23" fmla="*/ 361 h 1533"/>
                <a:gd name="T24" fmla="*/ 564 w 648"/>
                <a:gd name="T25" fmla="*/ 285 h 1533"/>
                <a:gd name="T26" fmla="*/ 519 w 648"/>
                <a:gd name="T27" fmla="*/ 195 h 1533"/>
                <a:gd name="T28" fmla="*/ 455 w 648"/>
                <a:gd name="T29" fmla="*/ 111 h 1533"/>
                <a:gd name="T30" fmla="*/ 404 w 648"/>
                <a:gd name="T31" fmla="*/ 62 h 1533"/>
                <a:gd name="T32" fmla="*/ 346 w 648"/>
                <a:gd name="T33" fmla="*/ 18 h 1533"/>
                <a:gd name="T34" fmla="*/ 288 w 648"/>
                <a:gd name="T35" fmla="*/ 4 h 1533"/>
                <a:gd name="T36" fmla="*/ 212 w 648"/>
                <a:gd name="T37" fmla="*/ 0 h 1533"/>
                <a:gd name="T38" fmla="*/ 126 w 648"/>
                <a:gd name="T39" fmla="*/ 13 h 1533"/>
                <a:gd name="T40" fmla="*/ 0 w 648"/>
                <a:gd name="T41" fmla="*/ 66 h 1533"/>
                <a:gd name="T42" fmla="*/ 134 w 648"/>
                <a:gd name="T43" fmla="*/ 66 h 1533"/>
                <a:gd name="T44" fmla="*/ 232 w 648"/>
                <a:gd name="T45" fmla="*/ 75 h 1533"/>
                <a:gd name="T46" fmla="*/ 283 w 648"/>
                <a:gd name="T47" fmla="*/ 84 h 1533"/>
                <a:gd name="T48" fmla="*/ 341 w 648"/>
                <a:gd name="T49" fmla="*/ 106 h 1533"/>
                <a:gd name="T50" fmla="*/ 377 w 648"/>
                <a:gd name="T51" fmla="*/ 147 h 1533"/>
                <a:gd name="T52" fmla="*/ 419 w 648"/>
                <a:gd name="T53" fmla="*/ 219 h 1533"/>
                <a:gd name="T54" fmla="*/ 457 w 648"/>
                <a:gd name="T55" fmla="*/ 276 h 1533"/>
                <a:gd name="T56" fmla="*/ 472 w 648"/>
                <a:gd name="T57" fmla="*/ 343 h 1533"/>
                <a:gd name="T58" fmla="*/ 501 w 648"/>
                <a:gd name="T59" fmla="*/ 414 h 1533"/>
                <a:gd name="T60" fmla="*/ 517 w 648"/>
                <a:gd name="T61" fmla="*/ 494 h 1533"/>
                <a:gd name="T62" fmla="*/ 537 w 648"/>
                <a:gd name="T63" fmla="*/ 597 h 1533"/>
                <a:gd name="T64" fmla="*/ 544 w 648"/>
                <a:gd name="T65" fmla="*/ 708 h 1533"/>
                <a:gd name="T66" fmla="*/ 544 w 648"/>
                <a:gd name="T67" fmla="*/ 887 h 1533"/>
                <a:gd name="T68" fmla="*/ 533 w 648"/>
                <a:gd name="T69" fmla="*/ 1047 h 1533"/>
                <a:gd name="T70" fmla="*/ 515 w 648"/>
                <a:gd name="T71" fmla="*/ 1207 h 1533"/>
                <a:gd name="T72" fmla="*/ 488 w 648"/>
                <a:gd name="T73" fmla="*/ 1306 h 1533"/>
                <a:gd name="T74" fmla="*/ 452 w 648"/>
                <a:gd name="T75" fmla="*/ 1426 h 1533"/>
                <a:gd name="T76" fmla="*/ 408 w 648"/>
                <a:gd name="T77" fmla="*/ 1533 h 1533"/>
                <a:gd name="T78" fmla="*/ 537 w 648"/>
                <a:gd name="T79" fmla="*/ 1533 h 15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8"/>
                <a:gd name="T121" fmla="*/ 0 h 1533"/>
                <a:gd name="T122" fmla="*/ 648 w 648"/>
                <a:gd name="T123" fmla="*/ 1533 h 15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8" h="1533">
                  <a:moveTo>
                    <a:pt x="537" y="1533"/>
                  </a:moveTo>
                  <a:lnTo>
                    <a:pt x="573" y="1435"/>
                  </a:lnTo>
                  <a:lnTo>
                    <a:pt x="608" y="1319"/>
                  </a:lnTo>
                  <a:lnTo>
                    <a:pt x="626" y="1198"/>
                  </a:lnTo>
                  <a:lnTo>
                    <a:pt x="635" y="1105"/>
                  </a:lnTo>
                  <a:lnTo>
                    <a:pt x="635" y="1007"/>
                  </a:lnTo>
                  <a:lnTo>
                    <a:pt x="648" y="873"/>
                  </a:lnTo>
                  <a:lnTo>
                    <a:pt x="639" y="749"/>
                  </a:lnTo>
                  <a:lnTo>
                    <a:pt x="635" y="606"/>
                  </a:lnTo>
                  <a:lnTo>
                    <a:pt x="621" y="503"/>
                  </a:lnTo>
                  <a:lnTo>
                    <a:pt x="613" y="432"/>
                  </a:lnTo>
                  <a:lnTo>
                    <a:pt x="590" y="361"/>
                  </a:lnTo>
                  <a:lnTo>
                    <a:pt x="564" y="285"/>
                  </a:lnTo>
                  <a:lnTo>
                    <a:pt x="519" y="195"/>
                  </a:lnTo>
                  <a:lnTo>
                    <a:pt x="455" y="111"/>
                  </a:lnTo>
                  <a:lnTo>
                    <a:pt x="404" y="62"/>
                  </a:lnTo>
                  <a:lnTo>
                    <a:pt x="346" y="18"/>
                  </a:lnTo>
                  <a:lnTo>
                    <a:pt x="288" y="4"/>
                  </a:lnTo>
                  <a:lnTo>
                    <a:pt x="212" y="0"/>
                  </a:lnTo>
                  <a:lnTo>
                    <a:pt x="126" y="13"/>
                  </a:lnTo>
                  <a:lnTo>
                    <a:pt x="0" y="66"/>
                  </a:lnTo>
                  <a:lnTo>
                    <a:pt x="134" y="66"/>
                  </a:lnTo>
                  <a:lnTo>
                    <a:pt x="232" y="75"/>
                  </a:lnTo>
                  <a:lnTo>
                    <a:pt x="283" y="84"/>
                  </a:lnTo>
                  <a:lnTo>
                    <a:pt x="341" y="106"/>
                  </a:lnTo>
                  <a:lnTo>
                    <a:pt x="377" y="147"/>
                  </a:lnTo>
                  <a:lnTo>
                    <a:pt x="419" y="219"/>
                  </a:lnTo>
                  <a:lnTo>
                    <a:pt x="457" y="276"/>
                  </a:lnTo>
                  <a:lnTo>
                    <a:pt x="472" y="343"/>
                  </a:lnTo>
                  <a:lnTo>
                    <a:pt x="501" y="414"/>
                  </a:lnTo>
                  <a:lnTo>
                    <a:pt x="517" y="494"/>
                  </a:lnTo>
                  <a:lnTo>
                    <a:pt x="537" y="597"/>
                  </a:lnTo>
                  <a:lnTo>
                    <a:pt x="544" y="708"/>
                  </a:lnTo>
                  <a:lnTo>
                    <a:pt x="544" y="887"/>
                  </a:lnTo>
                  <a:lnTo>
                    <a:pt x="533" y="1047"/>
                  </a:lnTo>
                  <a:lnTo>
                    <a:pt x="515" y="1207"/>
                  </a:lnTo>
                  <a:lnTo>
                    <a:pt x="488" y="1306"/>
                  </a:lnTo>
                  <a:lnTo>
                    <a:pt x="452" y="1426"/>
                  </a:lnTo>
                  <a:lnTo>
                    <a:pt x="408" y="1533"/>
                  </a:lnTo>
                  <a:lnTo>
                    <a:pt x="537" y="1533"/>
                  </a:lnTo>
                  <a:close/>
                </a:path>
              </a:pathLst>
            </a:custGeom>
            <a:solidFill>
              <a:srgbClr val="008000"/>
            </a:solidFill>
            <a:ln w="4763">
              <a:solidFill>
                <a:srgbClr val="004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64" name="Freeform 27"/>
            <p:cNvSpPr>
              <a:spLocks/>
            </p:cNvSpPr>
            <p:nvPr/>
          </p:nvSpPr>
          <p:spPr bwMode="auto">
            <a:xfrm>
              <a:off x="1710" y="1268"/>
              <a:ext cx="316" cy="2166"/>
            </a:xfrm>
            <a:custGeom>
              <a:avLst/>
              <a:gdLst>
                <a:gd name="T0" fmla="*/ 0 w 316"/>
                <a:gd name="T1" fmla="*/ 0 h 2166"/>
                <a:gd name="T2" fmla="*/ 98 w 316"/>
                <a:gd name="T3" fmla="*/ 71 h 2166"/>
                <a:gd name="T4" fmla="*/ 149 w 316"/>
                <a:gd name="T5" fmla="*/ 102 h 2166"/>
                <a:gd name="T6" fmla="*/ 182 w 316"/>
                <a:gd name="T7" fmla="*/ 135 h 2166"/>
                <a:gd name="T8" fmla="*/ 223 w 316"/>
                <a:gd name="T9" fmla="*/ 178 h 2166"/>
                <a:gd name="T10" fmla="*/ 257 w 316"/>
                <a:gd name="T11" fmla="*/ 239 h 2166"/>
                <a:gd name="T12" fmla="*/ 272 w 316"/>
                <a:gd name="T13" fmla="*/ 295 h 2166"/>
                <a:gd name="T14" fmla="*/ 278 w 316"/>
                <a:gd name="T15" fmla="*/ 352 h 2166"/>
                <a:gd name="T16" fmla="*/ 277 w 316"/>
                <a:gd name="T17" fmla="*/ 446 h 2166"/>
                <a:gd name="T18" fmla="*/ 275 w 316"/>
                <a:gd name="T19" fmla="*/ 539 h 2166"/>
                <a:gd name="T20" fmla="*/ 266 w 316"/>
                <a:gd name="T21" fmla="*/ 675 h 2166"/>
                <a:gd name="T22" fmla="*/ 250 w 316"/>
                <a:gd name="T23" fmla="*/ 792 h 2166"/>
                <a:gd name="T24" fmla="*/ 242 w 316"/>
                <a:gd name="T25" fmla="*/ 872 h 2166"/>
                <a:gd name="T26" fmla="*/ 230 w 316"/>
                <a:gd name="T27" fmla="*/ 928 h 2166"/>
                <a:gd name="T28" fmla="*/ 215 w 316"/>
                <a:gd name="T29" fmla="*/ 994 h 2166"/>
                <a:gd name="T30" fmla="*/ 192 w 316"/>
                <a:gd name="T31" fmla="*/ 1081 h 2166"/>
                <a:gd name="T32" fmla="*/ 170 w 316"/>
                <a:gd name="T33" fmla="*/ 1161 h 2166"/>
                <a:gd name="T34" fmla="*/ 146 w 316"/>
                <a:gd name="T35" fmla="*/ 1247 h 2166"/>
                <a:gd name="T36" fmla="*/ 128 w 316"/>
                <a:gd name="T37" fmla="*/ 1312 h 2166"/>
                <a:gd name="T38" fmla="*/ 105 w 316"/>
                <a:gd name="T39" fmla="*/ 1402 h 2166"/>
                <a:gd name="T40" fmla="*/ 80 w 316"/>
                <a:gd name="T41" fmla="*/ 1506 h 2166"/>
                <a:gd name="T42" fmla="*/ 54 w 316"/>
                <a:gd name="T43" fmla="*/ 1628 h 2166"/>
                <a:gd name="T44" fmla="*/ 36 w 316"/>
                <a:gd name="T45" fmla="*/ 1737 h 2166"/>
                <a:gd name="T46" fmla="*/ 22 w 316"/>
                <a:gd name="T47" fmla="*/ 1827 h 2166"/>
                <a:gd name="T48" fmla="*/ 13 w 316"/>
                <a:gd name="T49" fmla="*/ 1953 h 2166"/>
                <a:gd name="T50" fmla="*/ 7 w 316"/>
                <a:gd name="T51" fmla="*/ 2062 h 2166"/>
                <a:gd name="T52" fmla="*/ 1 w 316"/>
                <a:gd name="T53" fmla="*/ 2166 h 2166"/>
                <a:gd name="T54" fmla="*/ 45 w 316"/>
                <a:gd name="T55" fmla="*/ 2165 h 2166"/>
                <a:gd name="T56" fmla="*/ 39 w 316"/>
                <a:gd name="T57" fmla="*/ 2107 h 2166"/>
                <a:gd name="T58" fmla="*/ 45 w 316"/>
                <a:gd name="T59" fmla="*/ 2027 h 2166"/>
                <a:gd name="T60" fmla="*/ 53 w 316"/>
                <a:gd name="T61" fmla="*/ 1943 h 2166"/>
                <a:gd name="T62" fmla="*/ 57 w 316"/>
                <a:gd name="T63" fmla="*/ 1869 h 2166"/>
                <a:gd name="T64" fmla="*/ 72 w 316"/>
                <a:gd name="T65" fmla="*/ 1756 h 2166"/>
                <a:gd name="T66" fmla="*/ 93 w 316"/>
                <a:gd name="T67" fmla="*/ 1643 h 2166"/>
                <a:gd name="T68" fmla="*/ 119 w 316"/>
                <a:gd name="T69" fmla="*/ 1509 h 2166"/>
                <a:gd name="T70" fmla="*/ 143 w 316"/>
                <a:gd name="T71" fmla="*/ 1411 h 2166"/>
                <a:gd name="T72" fmla="*/ 167 w 316"/>
                <a:gd name="T73" fmla="*/ 1312 h 2166"/>
                <a:gd name="T74" fmla="*/ 197 w 316"/>
                <a:gd name="T75" fmla="*/ 1220 h 2166"/>
                <a:gd name="T76" fmla="*/ 221 w 316"/>
                <a:gd name="T77" fmla="*/ 1125 h 2166"/>
                <a:gd name="T78" fmla="*/ 242 w 316"/>
                <a:gd name="T79" fmla="*/ 1051 h 2166"/>
                <a:gd name="T80" fmla="*/ 260 w 316"/>
                <a:gd name="T81" fmla="*/ 973 h 2166"/>
                <a:gd name="T82" fmla="*/ 275 w 316"/>
                <a:gd name="T83" fmla="*/ 896 h 2166"/>
                <a:gd name="T84" fmla="*/ 286 w 316"/>
                <a:gd name="T85" fmla="*/ 818 h 2166"/>
                <a:gd name="T86" fmla="*/ 298 w 316"/>
                <a:gd name="T87" fmla="*/ 741 h 2166"/>
                <a:gd name="T88" fmla="*/ 304 w 316"/>
                <a:gd name="T89" fmla="*/ 659 h 2166"/>
                <a:gd name="T90" fmla="*/ 310 w 316"/>
                <a:gd name="T91" fmla="*/ 580 h 2166"/>
                <a:gd name="T92" fmla="*/ 316 w 316"/>
                <a:gd name="T93" fmla="*/ 495 h 2166"/>
                <a:gd name="T94" fmla="*/ 316 w 316"/>
                <a:gd name="T95" fmla="*/ 417 h 2166"/>
                <a:gd name="T96" fmla="*/ 313 w 316"/>
                <a:gd name="T97" fmla="*/ 337 h 2166"/>
                <a:gd name="T98" fmla="*/ 304 w 316"/>
                <a:gd name="T99" fmla="*/ 258 h 2166"/>
                <a:gd name="T100" fmla="*/ 284 w 316"/>
                <a:gd name="T101" fmla="*/ 203 h 2166"/>
                <a:gd name="T102" fmla="*/ 250 w 316"/>
                <a:gd name="T103" fmla="*/ 151 h 2166"/>
                <a:gd name="T104" fmla="*/ 200 w 316"/>
                <a:gd name="T105" fmla="*/ 105 h 2166"/>
                <a:gd name="T106" fmla="*/ 151 w 316"/>
                <a:gd name="T107" fmla="*/ 71 h 2166"/>
                <a:gd name="T108" fmla="*/ 0 w 316"/>
                <a:gd name="T109" fmla="*/ 0 h 21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6"/>
                <a:gd name="T166" fmla="*/ 0 h 2166"/>
                <a:gd name="T167" fmla="*/ 316 w 316"/>
                <a:gd name="T168" fmla="*/ 2166 h 216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6" h="2166">
                  <a:moveTo>
                    <a:pt x="0" y="0"/>
                  </a:moveTo>
                  <a:lnTo>
                    <a:pt x="98" y="71"/>
                  </a:lnTo>
                  <a:lnTo>
                    <a:pt x="149" y="102"/>
                  </a:lnTo>
                  <a:lnTo>
                    <a:pt x="182" y="135"/>
                  </a:lnTo>
                  <a:lnTo>
                    <a:pt x="223" y="178"/>
                  </a:lnTo>
                  <a:lnTo>
                    <a:pt x="257" y="239"/>
                  </a:lnTo>
                  <a:lnTo>
                    <a:pt x="272" y="295"/>
                  </a:lnTo>
                  <a:lnTo>
                    <a:pt x="278" y="352"/>
                  </a:lnTo>
                  <a:lnTo>
                    <a:pt x="277" y="446"/>
                  </a:lnTo>
                  <a:lnTo>
                    <a:pt x="275" y="539"/>
                  </a:lnTo>
                  <a:lnTo>
                    <a:pt x="266" y="675"/>
                  </a:lnTo>
                  <a:lnTo>
                    <a:pt x="250" y="792"/>
                  </a:lnTo>
                  <a:lnTo>
                    <a:pt x="242" y="872"/>
                  </a:lnTo>
                  <a:lnTo>
                    <a:pt x="230" y="928"/>
                  </a:lnTo>
                  <a:lnTo>
                    <a:pt x="215" y="994"/>
                  </a:lnTo>
                  <a:lnTo>
                    <a:pt x="192" y="1081"/>
                  </a:lnTo>
                  <a:lnTo>
                    <a:pt x="170" y="1161"/>
                  </a:lnTo>
                  <a:lnTo>
                    <a:pt x="146" y="1247"/>
                  </a:lnTo>
                  <a:lnTo>
                    <a:pt x="128" y="1312"/>
                  </a:lnTo>
                  <a:lnTo>
                    <a:pt x="105" y="1402"/>
                  </a:lnTo>
                  <a:lnTo>
                    <a:pt x="80" y="1506"/>
                  </a:lnTo>
                  <a:lnTo>
                    <a:pt x="54" y="1628"/>
                  </a:lnTo>
                  <a:lnTo>
                    <a:pt x="36" y="1737"/>
                  </a:lnTo>
                  <a:lnTo>
                    <a:pt x="22" y="1827"/>
                  </a:lnTo>
                  <a:lnTo>
                    <a:pt x="13" y="1953"/>
                  </a:lnTo>
                  <a:lnTo>
                    <a:pt x="7" y="2062"/>
                  </a:lnTo>
                  <a:lnTo>
                    <a:pt x="1" y="2166"/>
                  </a:lnTo>
                  <a:lnTo>
                    <a:pt x="45" y="2165"/>
                  </a:lnTo>
                  <a:lnTo>
                    <a:pt x="39" y="2107"/>
                  </a:lnTo>
                  <a:lnTo>
                    <a:pt x="45" y="2027"/>
                  </a:lnTo>
                  <a:lnTo>
                    <a:pt x="53" y="1943"/>
                  </a:lnTo>
                  <a:lnTo>
                    <a:pt x="57" y="1869"/>
                  </a:lnTo>
                  <a:lnTo>
                    <a:pt x="72" y="1756"/>
                  </a:lnTo>
                  <a:lnTo>
                    <a:pt x="93" y="1643"/>
                  </a:lnTo>
                  <a:lnTo>
                    <a:pt x="119" y="1509"/>
                  </a:lnTo>
                  <a:lnTo>
                    <a:pt x="143" y="1411"/>
                  </a:lnTo>
                  <a:lnTo>
                    <a:pt x="167" y="1312"/>
                  </a:lnTo>
                  <a:lnTo>
                    <a:pt x="197" y="1220"/>
                  </a:lnTo>
                  <a:lnTo>
                    <a:pt x="221" y="1125"/>
                  </a:lnTo>
                  <a:lnTo>
                    <a:pt x="242" y="1051"/>
                  </a:lnTo>
                  <a:lnTo>
                    <a:pt x="260" y="973"/>
                  </a:lnTo>
                  <a:lnTo>
                    <a:pt x="275" y="896"/>
                  </a:lnTo>
                  <a:lnTo>
                    <a:pt x="286" y="818"/>
                  </a:lnTo>
                  <a:lnTo>
                    <a:pt x="298" y="741"/>
                  </a:lnTo>
                  <a:lnTo>
                    <a:pt x="304" y="659"/>
                  </a:lnTo>
                  <a:lnTo>
                    <a:pt x="310" y="580"/>
                  </a:lnTo>
                  <a:lnTo>
                    <a:pt x="316" y="495"/>
                  </a:lnTo>
                  <a:lnTo>
                    <a:pt x="316" y="417"/>
                  </a:lnTo>
                  <a:lnTo>
                    <a:pt x="313" y="337"/>
                  </a:lnTo>
                  <a:lnTo>
                    <a:pt x="304" y="258"/>
                  </a:lnTo>
                  <a:lnTo>
                    <a:pt x="284" y="203"/>
                  </a:lnTo>
                  <a:lnTo>
                    <a:pt x="250" y="151"/>
                  </a:lnTo>
                  <a:lnTo>
                    <a:pt x="200" y="105"/>
                  </a:lnTo>
                  <a:lnTo>
                    <a:pt x="151" y="71"/>
                  </a:lnTo>
                  <a:lnTo>
                    <a:pt x="0" y="0"/>
                  </a:lnTo>
                  <a:close/>
                </a:path>
              </a:pathLst>
            </a:custGeom>
            <a:solidFill>
              <a:srgbClr val="008000"/>
            </a:solidFill>
            <a:ln w="4763">
              <a:solidFill>
                <a:srgbClr val="004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65" name="Freeform 28"/>
            <p:cNvSpPr>
              <a:spLocks/>
            </p:cNvSpPr>
            <p:nvPr/>
          </p:nvSpPr>
          <p:spPr bwMode="auto">
            <a:xfrm>
              <a:off x="1739" y="1424"/>
              <a:ext cx="1045" cy="2010"/>
            </a:xfrm>
            <a:custGeom>
              <a:avLst/>
              <a:gdLst>
                <a:gd name="T0" fmla="*/ 0 w 1045"/>
                <a:gd name="T1" fmla="*/ 2010 h 2010"/>
                <a:gd name="T2" fmla="*/ 4 w 1045"/>
                <a:gd name="T3" fmla="*/ 1916 h 2010"/>
                <a:gd name="T4" fmla="*/ 9 w 1045"/>
                <a:gd name="T5" fmla="*/ 1832 h 2010"/>
                <a:gd name="T6" fmla="*/ 18 w 1045"/>
                <a:gd name="T7" fmla="*/ 1715 h 2010"/>
                <a:gd name="T8" fmla="*/ 36 w 1045"/>
                <a:gd name="T9" fmla="*/ 1613 h 2010"/>
                <a:gd name="T10" fmla="*/ 53 w 1045"/>
                <a:gd name="T11" fmla="*/ 1497 h 2010"/>
                <a:gd name="T12" fmla="*/ 84 w 1045"/>
                <a:gd name="T13" fmla="*/ 1382 h 2010"/>
                <a:gd name="T14" fmla="*/ 109 w 1045"/>
                <a:gd name="T15" fmla="*/ 1293 h 2010"/>
                <a:gd name="T16" fmla="*/ 142 w 1045"/>
                <a:gd name="T17" fmla="*/ 1172 h 2010"/>
                <a:gd name="T18" fmla="*/ 183 w 1045"/>
                <a:gd name="T19" fmla="*/ 1051 h 2010"/>
                <a:gd name="T20" fmla="*/ 226 w 1045"/>
                <a:gd name="T21" fmla="*/ 945 h 2010"/>
                <a:gd name="T22" fmla="*/ 277 w 1045"/>
                <a:gd name="T23" fmla="*/ 829 h 2010"/>
                <a:gd name="T24" fmla="*/ 326 w 1045"/>
                <a:gd name="T25" fmla="*/ 740 h 2010"/>
                <a:gd name="T26" fmla="*/ 395 w 1045"/>
                <a:gd name="T27" fmla="*/ 615 h 2010"/>
                <a:gd name="T28" fmla="*/ 459 w 1045"/>
                <a:gd name="T29" fmla="*/ 512 h 2010"/>
                <a:gd name="T30" fmla="*/ 517 w 1045"/>
                <a:gd name="T31" fmla="*/ 423 h 2010"/>
                <a:gd name="T32" fmla="*/ 573 w 1045"/>
                <a:gd name="T33" fmla="*/ 339 h 2010"/>
                <a:gd name="T34" fmla="*/ 637 w 1045"/>
                <a:gd name="T35" fmla="*/ 254 h 2010"/>
                <a:gd name="T36" fmla="*/ 715 w 1045"/>
                <a:gd name="T37" fmla="*/ 170 h 2010"/>
                <a:gd name="T38" fmla="*/ 785 w 1045"/>
                <a:gd name="T39" fmla="*/ 89 h 2010"/>
                <a:gd name="T40" fmla="*/ 876 w 1045"/>
                <a:gd name="T41" fmla="*/ 35 h 2010"/>
                <a:gd name="T42" fmla="*/ 983 w 1045"/>
                <a:gd name="T43" fmla="*/ 0 h 2010"/>
                <a:gd name="T44" fmla="*/ 1045 w 1045"/>
                <a:gd name="T45" fmla="*/ 0 h 2010"/>
                <a:gd name="T46" fmla="*/ 947 w 1045"/>
                <a:gd name="T47" fmla="*/ 35 h 2010"/>
                <a:gd name="T48" fmla="*/ 840 w 1045"/>
                <a:gd name="T49" fmla="*/ 124 h 2010"/>
                <a:gd name="T50" fmla="*/ 780 w 1045"/>
                <a:gd name="T51" fmla="*/ 201 h 2010"/>
                <a:gd name="T52" fmla="*/ 706 w 1045"/>
                <a:gd name="T53" fmla="*/ 286 h 2010"/>
                <a:gd name="T54" fmla="*/ 617 w 1045"/>
                <a:gd name="T55" fmla="*/ 410 h 2010"/>
                <a:gd name="T56" fmla="*/ 557 w 1045"/>
                <a:gd name="T57" fmla="*/ 499 h 2010"/>
                <a:gd name="T58" fmla="*/ 508 w 1045"/>
                <a:gd name="T59" fmla="*/ 592 h 2010"/>
                <a:gd name="T60" fmla="*/ 446 w 1045"/>
                <a:gd name="T61" fmla="*/ 696 h 2010"/>
                <a:gd name="T62" fmla="*/ 397 w 1045"/>
                <a:gd name="T63" fmla="*/ 780 h 2010"/>
                <a:gd name="T64" fmla="*/ 343 w 1045"/>
                <a:gd name="T65" fmla="*/ 891 h 2010"/>
                <a:gd name="T66" fmla="*/ 290 w 1045"/>
                <a:gd name="T67" fmla="*/ 1011 h 2010"/>
                <a:gd name="T68" fmla="*/ 246 w 1045"/>
                <a:gd name="T69" fmla="*/ 1127 h 2010"/>
                <a:gd name="T70" fmla="*/ 208 w 1045"/>
                <a:gd name="T71" fmla="*/ 1230 h 2010"/>
                <a:gd name="T72" fmla="*/ 188 w 1045"/>
                <a:gd name="T73" fmla="*/ 1328 h 2010"/>
                <a:gd name="T74" fmla="*/ 161 w 1045"/>
                <a:gd name="T75" fmla="*/ 1448 h 2010"/>
                <a:gd name="T76" fmla="*/ 138 w 1045"/>
                <a:gd name="T77" fmla="*/ 1573 h 2010"/>
                <a:gd name="T78" fmla="*/ 125 w 1045"/>
                <a:gd name="T79" fmla="*/ 1684 h 2010"/>
                <a:gd name="T80" fmla="*/ 120 w 1045"/>
                <a:gd name="T81" fmla="*/ 1792 h 2010"/>
                <a:gd name="T82" fmla="*/ 125 w 1045"/>
                <a:gd name="T83" fmla="*/ 1912 h 2010"/>
                <a:gd name="T84" fmla="*/ 133 w 1045"/>
                <a:gd name="T85" fmla="*/ 2010 h 2010"/>
                <a:gd name="T86" fmla="*/ 0 w 1045"/>
                <a:gd name="T87" fmla="*/ 2010 h 20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5"/>
                <a:gd name="T133" fmla="*/ 0 h 2010"/>
                <a:gd name="T134" fmla="*/ 1045 w 1045"/>
                <a:gd name="T135" fmla="*/ 2010 h 201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5" h="2010">
                  <a:moveTo>
                    <a:pt x="0" y="2010"/>
                  </a:moveTo>
                  <a:lnTo>
                    <a:pt x="4" y="1916"/>
                  </a:lnTo>
                  <a:lnTo>
                    <a:pt x="9" y="1832"/>
                  </a:lnTo>
                  <a:lnTo>
                    <a:pt x="18" y="1715"/>
                  </a:lnTo>
                  <a:lnTo>
                    <a:pt x="36" y="1613"/>
                  </a:lnTo>
                  <a:lnTo>
                    <a:pt x="53" y="1497"/>
                  </a:lnTo>
                  <a:lnTo>
                    <a:pt x="84" y="1382"/>
                  </a:lnTo>
                  <a:lnTo>
                    <a:pt x="109" y="1293"/>
                  </a:lnTo>
                  <a:lnTo>
                    <a:pt x="142" y="1172"/>
                  </a:lnTo>
                  <a:lnTo>
                    <a:pt x="183" y="1051"/>
                  </a:lnTo>
                  <a:lnTo>
                    <a:pt x="226" y="945"/>
                  </a:lnTo>
                  <a:lnTo>
                    <a:pt x="277" y="829"/>
                  </a:lnTo>
                  <a:lnTo>
                    <a:pt x="326" y="740"/>
                  </a:lnTo>
                  <a:lnTo>
                    <a:pt x="395" y="615"/>
                  </a:lnTo>
                  <a:lnTo>
                    <a:pt x="459" y="512"/>
                  </a:lnTo>
                  <a:lnTo>
                    <a:pt x="517" y="423"/>
                  </a:lnTo>
                  <a:lnTo>
                    <a:pt x="573" y="339"/>
                  </a:lnTo>
                  <a:lnTo>
                    <a:pt x="637" y="254"/>
                  </a:lnTo>
                  <a:lnTo>
                    <a:pt x="715" y="170"/>
                  </a:lnTo>
                  <a:lnTo>
                    <a:pt x="785" y="89"/>
                  </a:lnTo>
                  <a:lnTo>
                    <a:pt x="876" y="35"/>
                  </a:lnTo>
                  <a:lnTo>
                    <a:pt x="983" y="0"/>
                  </a:lnTo>
                  <a:lnTo>
                    <a:pt x="1045" y="0"/>
                  </a:lnTo>
                  <a:lnTo>
                    <a:pt x="947" y="35"/>
                  </a:lnTo>
                  <a:lnTo>
                    <a:pt x="840" y="124"/>
                  </a:lnTo>
                  <a:lnTo>
                    <a:pt x="780" y="201"/>
                  </a:lnTo>
                  <a:lnTo>
                    <a:pt x="706" y="286"/>
                  </a:lnTo>
                  <a:lnTo>
                    <a:pt x="617" y="410"/>
                  </a:lnTo>
                  <a:lnTo>
                    <a:pt x="557" y="499"/>
                  </a:lnTo>
                  <a:lnTo>
                    <a:pt x="508" y="592"/>
                  </a:lnTo>
                  <a:lnTo>
                    <a:pt x="446" y="696"/>
                  </a:lnTo>
                  <a:lnTo>
                    <a:pt x="397" y="780"/>
                  </a:lnTo>
                  <a:lnTo>
                    <a:pt x="343" y="891"/>
                  </a:lnTo>
                  <a:lnTo>
                    <a:pt x="290" y="1011"/>
                  </a:lnTo>
                  <a:lnTo>
                    <a:pt x="246" y="1127"/>
                  </a:lnTo>
                  <a:lnTo>
                    <a:pt x="208" y="1230"/>
                  </a:lnTo>
                  <a:lnTo>
                    <a:pt x="188" y="1328"/>
                  </a:lnTo>
                  <a:lnTo>
                    <a:pt x="161" y="1448"/>
                  </a:lnTo>
                  <a:lnTo>
                    <a:pt x="138" y="1573"/>
                  </a:lnTo>
                  <a:lnTo>
                    <a:pt x="125" y="1684"/>
                  </a:lnTo>
                  <a:lnTo>
                    <a:pt x="120" y="1792"/>
                  </a:lnTo>
                  <a:lnTo>
                    <a:pt x="125" y="1912"/>
                  </a:lnTo>
                  <a:lnTo>
                    <a:pt x="133" y="2010"/>
                  </a:lnTo>
                  <a:lnTo>
                    <a:pt x="0" y="2010"/>
                  </a:lnTo>
                  <a:close/>
                </a:path>
              </a:pathLst>
            </a:custGeom>
            <a:solidFill>
              <a:srgbClr val="008000"/>
            </a:solidFill>
            <a:ln w="4763">
              <a:solidFill>
                <a:srgbClr val="004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sp>
        <p:nvSpPr>
          <p:cNvPr id="2060" name="Freeform 29"/>
          <p:cNvSpPr>
            <a:spLocks/>
          </p:cNvSpPr>
          <p:nvPr/>
        </p:nvSpPr>
        <p:spPr bwMode="auto">
          <a:xfrm>
            <a:off x="5486400" y="5791200"/>
            <a:ext cx="101600" cy="1081088"/>
          </a:xfrm>
          <a:custGeom>
            <a:avLst/>
            <a:gdLst>
              <a:gd name="T0" fmla="*/ 2147483647 w 284"/>
              <a:gd name="T1" fmla="*/ 0 h 1877"/>
              <a:gd name="T2" fmla="*/ 2147483647 w 284"/>
              <a:gd name="T3" fmla="*/ 2147483647 h 1877"/>
              <a:gd name="T4" fmla="*/ 2147483647 w 284"/>
              <a:gd name="T5" fmla="*/ 2147483647 h 1877"/>
              <a:gd name="T6" fmla="*/ 2147483647 w 284"/>
              <a:gd name="T7" fmla="*/ 2147483647 h 1877"/>
              <a:gd name="T8" fmla="*/ 2147483647 w 284"/>
              <a:gd name="T9" fmla="*/ 2147483647 h 1877"/>
              <a:gd name="T10" fmla="*/ 2147483647 w 284"/>
              <a:gd name="T11" fmla="*/ 2147483647 h 1877"/>
              <a:gd name="T12" fmla="*/ 2147483647 w 284"/>
              <a:gd name="T13" fmla="*/ 2147483647 h 1877"/>
              <a:gd name="T14" fmla="*/ 2147483647 w 284"/>
              <a:gd name="T15" fmla="*/ 2147483647 h 1877"/>
              <a:gd name="T16" fmla="*/ 2147483647 w 284"/>
              <a:gd name="T17" fmla="*/ 2147483647 h 1877"/>
              <a:gd name="T18" fmla="*/ 2147483647 w 284"/>
              <a:gd name="T19" fmla="*/ 2147483647 h 1877"/>
              <a:gd name="T20" fmla="*/ 2147483647 w 284"/>
              <a:gd name="T21" fmla="*/ 2147483647 h 1877"/>
              <a:gd name="T22" fmla="*/ 2147483647 w 284"/>
              <a:gd name="T23" fmla="*/ 2147483647 h 1877"/>
              <a:gd name="T24" fmla="*/ 2147483647 w 284"/>
              <a:gd name="T25" fmla="*/ 2147483647 h 1877"/>
              <a:gd name="T26" fmla="*/ 2147483647 w 284"/>
              <a:gd name="T27" fmla="*/ 2147483647 h 1877"/>
              <a:gd name="T28" fmla="*/ 2147483647 w 284"/>
              <a:gd name="T29" fmla="*/ 2147483647 h 1877"/>
              <a:gd name="T30" fmla="*/ 2147483647 w 284"/>
              <a:gd name="T31" fmla="*/ 2147483647 h 1877"/>
              <a:gd name="T32" fmla="*/ 2147483647 w 284"/>
              <a:gd name="T33" fmla="*/ 2147483647 h 1877"/>
              <a:gd name="T34" fmla="*/ 2147483647 w 284"/>
              <a:gd name="T35" fmla="*/ 2147483647 h 1877"/>
              <a:gd name="T36" fmla="*/ 2147483647 w 284"/>
              <a:gd name="T37" fmla="*/ 2147483647 h 1877"/>
              <a:gd name="T38" fmla="*/ 2147483647 w 284"/>
              <a:gd name="T39" fmla="*/ 2147483647 h 1877"/>
              <a:gd name="T40" fmla="*/ 2147483647 w 284"/>
              <a:gd name="T41" fmla="*/ 2147483647 h 1877"/>
              <a:gd name="T42" fmla="*/ 2147483647 w 284"/>
              <a:gd name="T43" fmla="*/ 2147483647 h 1877"/>
              <a:gd name="T44" fmla="*/ 2147483647 w 284"/>
              <a:gd name="T45" fmla="*/ 2147483647 h 1877"/>
              <a:gd name="T46" fmla="*/ 2147483647 w 284"/>
              <a:gd name="T47" fmla="*/ 2147483647 h 1877"/>
              <a:gd name="T48" fmla="*/ 2147483647 w 284"/>
              <a:gd name="T49" fmla="*/ 2147483647 h 1877"/>
              <a:gd name="T50" fmla="*/ 2147483647 w 284"/>
              <a:gd name="T51" fmla="*/ 2147483647 h 1877"/>
              <a:gd name="T52" fmla="*/ 2147483647 w 284"/>
              <a:gd name="T53" fmla="*/ 2147483647 h 1877"/>
              <a:gd name="T54" fmla="*/ 2147483647 w 284"/>
              <a:gd name="T55" fmla="*/ 2147483647 h 1877"/>
              <a:gd name="T56" fmla="*/ 2147483647 w 284"/>
              <a:gd name="T57" fmla="*/ 2147483647 h 1877"/>
              <a:gd name="T58" fmla="*/ 2147483647 w 284"/>
              <a:gd name="T59" fmla="*/ 2147483647 h 1877"/>
              <a:gd name="T60" fmla="*/ 2147483647 w 284"/>
              <a:gd name="T61" fmla="*/ 2147483647 h 1877"/>
              <a:gd name="T62" fmla="*/ 2147483647 w 284"/>
              <a:gd name="T63" fmla="*/ 2147483647 h 1877"/>
              <a:gd name="T64" fmla="*/ 2147483647 w 284"/>
              <a:gd name="T65" fmla="*/ 2147483647 h 1877"/>
              <a:gd name="T66" fmla="*/ 2147483647 w 284"/>
              <a:gd name="T67" fmla="*/ 2147483647 h 1877"/>
              <a:gd name="T68" fmla="*/ 2147483647 w 284"/>
              <a:gd name="T69" fmla="*/ 2147483647 h 1877"/>
              <a:gd name="T70" fmla="*/ 2147483647 w 284"/>
              <a:gd name="T71" fmla="*/ 2147483647 h 1877"/>
              <a:gd name="T72" fmla="*/ 2147483647 w 284"/>
              <a:gd name="T73" fmla="*/ 2147483647 h 1877"/>
              <a:gd name="T74" fmla="*/ 2147483647 w 284"/>
              <a:gd name="T75" fmla="*/ 2147483647 h 1877"/>
              <a:gd name="T76" fmla="*/ 2147483647 w 284"/>
              <a:gd name="T77" fmla="*/ 2147483647 h 1877"/>
              <a:gd name="T78" fmla="*/ 2147483647 w 284"/>
              <a:gd name="T79" fmla="*/ 2147483647 h 1877"/>
              <a:gd name="T80" fmla="*/ 2147483647 w 284"/>
              <a:gd name="T81" fmla="*/ 2147483647 h 1877"/>
              <a:gd name="T82" fmla="*/ 2147483647 w 284"/>
              <a:gd name="T83" fmla="*/ 2147483647 h 1877"/>
              <a:gd name="T84" fmla="*/ 2147483647 w 284"/>
              <a:gd name="T85" fmla="*/ 2147483647 h 1877"/>
              <a:gd name="T86" fmla="*/ 2147483647 w 284"/>
              <a:gd name="T87" fmla="*/ 2147483647 h 1877"/>
              <a:gd name="T88" fmla="*/ 2147483647 w 284"/>
              <a:gd name="T89" fmla="*/ 2147483647 h 1877"/>
              <a:gd name="T90" fmla="*/ 2147483647 w 284"/>
              <a:gd name="T91" fmla="*/ 2147483647 h 1877"/>
              <a:gd name="T92" fmla="*/ 0 w 284"/>
              <a:gd name="T93" fmla="*/ 2147483647 h 1877"/>
              <a:gd name="T94" fmla="*/ 0 w 284"/>
              <a:gd name="T95" fmla="*/ 2147483647 h 1877"/>
              <a:gd name="T96" fmla="*/ 2147483647 w 284"/>
              <a:gd name="T97" fmla="*/ 2147483647 h 1877"/>
              <a:gd name="T98" fmla="*/ 2147483647 w 284"/>
              <a:gd name="T99" fmla="*/ 2147483647 h 1877"/>
              <a:gd name="T100" fmla="*/ 2147483647 w 284"/>
              <a:gd name="T101" fmla="*/ 2147483647 h 1877"/>
              <a:gd name="T102" fmla="*/ 2147483647 w 284"/>
              <a:gd name="T103" fmla="*/ 2147483647 h 1877"/>
              <a:gd name="T104" fmla="*/ 2147483647 w 284"/>
              <a:gd name="T105" fmla="*/ 2147483647 h 1877"/>
              <a:gd name="T106" fmla="*/ 2147483647 w 284"/>
              <a:gd name="T107" fmla="*/ 2147483647 h 1877"/>
              <a:gd name="T108" fmla="*/ 2147483647 w 284"/>
              <a:gd name="T109" fmla="*/ 0 h 18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4"/>
              <a:gd name="T166" fmla="*/ 0 h 1877"/>
              <a:gd name="T167" fmla="*/ 284 w 284"/>
              <a:gd name="T168" fmla="*/ 1877 h 18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4" h="1877">
                <a:moveTo>
                  <a:pt x="284" y="0"/>
                </a:moveTo>
                <a:lnTo>
                  <a:pt x="195" y="62"/>
                </a:lnTo>
                <a:lnTo>
                  <a:pt x="149" y="90"/>
                </a:lnTo>
                <a:lnTo>
                  <a:pt x="120" y="118"/>
                </a:lnTo>
                <a:lnTo>
                  <a:pt x="83" y="155"/>
                </a:lnTo>
                <a:lnTo>
                  <a:pt x="53" y="207"/>
                </a:lnTo>
                <a:lnTo>
                  <a:pt x="40" y="256"/>
                </a:lnTo>
                <a:lnTo>
                  <a:pt x="35" y="305"/>
                </a:lnTo>
                <a:lnTo>
                  <a:pt x="35" y="386"/>
                </a:lnTo>
                <a:lnTo>
                  <a:pt x="37" y="467"/>
                </a:lnTo>
                <a:lnTo>
                  <a:pt x="45" y="586"/>
                </a:lnTo>
                <a:lnTo>
                  <a:pt x="60" y="688"/>
                </a:lnTo>
                <a:lnTo>
                  <a:pt x="67" y="756"/>
                </a:lnTo>
                <a:lnTo>
                  <a:pt x="77" y="804"/>
                </a:lnTo>
                <a:lnTo>
                  <a:pt x="91" y="861"/>
                </a:lnTo>
                <a:lnTo>
                  <a:pt x="112" y="936"/>
                </a:lnTo>
                <a:lnTo>
                  <a:pt x="130" y="1006"/>
                </a:lnTo>
                <a:lnTo>
                  <a:pt x="152" y="1080"/>
                </a:lnTo>
                <a:lnTo>
                  <a:pt x="168" y="1138"/>
                </a:lnTo>
                <a:lnTo>
                  <a:pt x="189" y="1215"/>
                </a:lnTo>
                <a:lnTo>
                  <a:pt x="211" y="1305"/>
                </a:lnTo>
                <a:lnTo>
                  <a:pt x="235" y="1411"/>
                </a:lnTo>
                <a:lnTo>
                  <a:pt x="252" y="1505"/>
                </a:lnTo>
                <a:lnTo>
                  <a:pt x="264" y="1583"/>
                </a:lnTo>
                <a:lnTo>
                  <a:pt x="272" y="1692"/>
                </a:lnTo>
                <a:lnTo>
                  <a:pt x="278" y="1787"/>
                </a:lnTo>
                <a:lnTo>
                  <a:pt x="283" y="1877"/>
                </a:lnTo>
                <a:lnTo>
                  <a:pt x="244" y="1876"/>
                </a:lnTo>
                <a:lnTo>
                  <a:pt x="249" y="1826"/>
                </a:lnTo>
                <a:lnTo>
                  <a:pt x="243" y="1756"/>
                </a:lnTo>
                <a:lnTo>
                  <a:pt x="236" y="1684"/>
                </a:lnTo>
                <a:lnTo>
                  <a:pt x="233" y="1620"/>
                </a:lnTo>
                <a:lnTo>
                  <a:pt x="218" y="1521"/>
                </a:lnTo>
                <a:lnTo>
                  <a:pt x="200" y="1424"/>
                </a:lnTo>
                <a:lnTo>
                  <a:pt x="176" y="1307"/>
                </a:lnTo>
                <a:lnTo>
                  <a:pt x="154" y="1223"/>
                </a:lnTo>
                <a:lnTo>
                  <a:pt x="133" y="1138"/>
                </a:lnTo>
                <a:lnTo>
                  <a:pt x="107" y="1057"/>
                </a:lnTo>
                <a:lnTo>
                  <a:pt x="85" y="975"/>
                </a:lnTo>
                <a:lnTo>
                  <a:pt x="67" y="911"/>
                </a:lnTo>
                <a:lnTo>
                  <a:pt x="51" y="843"/>
                </a:lnTo>
                <a:lnTo>
                  <a:pt x="37" y="776"/>
                </a:lnTo>
                <a:lnTo>
                  <a:pt x="27" y="709"/>
                </a:lnTo>
                <a:lnTo>
                  <a:pt x="16" y="643"/>
                </a:lnTo>
                <a:lnTo>
                  <a:pt x="12" y="572"/>
                </a:lnTo>
                <a:lnTo>
                  <a:pt x="5" y="503"/>
                </a:lnTo>
                <a:lnTo>
                  <a:pt x="0" y="428"/>
                </a:lnTo>
                <a:lnTo>
                  <a:pt x="0" y="362"/>
                </a:lnTo>
                <a:lnTo>
                  <a:pt x="3" y="292"/>
                </a:lnTo>
                <a:lnTo>
                  <a:pt x="12" y="224"/>
                </a:lnTo>
                <a:lnTo>
                  <a:pt x="30" y="177"/>
                </a:lnTo>
                <a:lnTo>
                  <a:pt x="60" y="132"/>
                </a:lnTo>
                <a:lnTo>
                  <a:pt x="104" y="92"/>
                </a:lnTo>
                <a:lnTo>
                  <a:pt x="147" y="62"/>
                </a:lnTo>
                <a:lnTo>
                  <a:pt x="284" y="0"/>
                </a:lnTo>
                <a:close/>
              </a:path>
            </a:pathLst>
          </a:custGeom>
          <a:solidFill>
            <a:srgbClr val="008000"/>
          </a:solidFill>
          <a:ln w="4763">
            <a:solidFill>
              <a:srgbClr val="004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061" name="Freeform 30"/>
          <p:cNvSpPr>
            <a:spLocks/>
          </p:cNvSpPr>
          <p:nvPr/>
        </p:nvSpPr>
        <p:spPr bwMode="auto">
          <a:xfrm>
            <a:off x="3657600" y="6172200"/>
            <a:ext cx="1219200" cy="700088"/>
          </a:xfrm>
          <a:custGeom>
            <a:avLst/>
            <a:gdLst>
              <a:gd name="T0" fmla="*/ 2147483647 w 931"/>
              <a:gd name="T1" fmla="*/ 2147483647 h 1653"/>
              <a:gd name="T2" fmla="*/ 2147483647 w 931"/>
              <a:gd name="T3" fmla="*/ 2147483647 h 1653"/>
              <a:gd name="T4" fmla="*/ 2147483647 w 931"/>
              <a:gd name="T5" fmla="*/ 2147483647 h 1653"/>
              <a:gd name="T6" fmla="*/ 2147483647 w 931"/>
              <a:gd name="T7" fmla="*/ 2147483647 h 1653"/>
              <a:gd name="T8" fmla="*/ 2147483647 w 931"/>
              <a:gd name="T9" fmla="*/ 2147483647 h 1653"/>
              <a:gd name="T10" fmla="*/ 2147483647 w 931"/>
              <a:gd name="T11" fmla="*/ 2147483647 h 1653"/>
              <a:gd name="T12" fmla="*/ 2147483647 w 931"/>
              <a:gd name="T13" fmla="*/ 2147483647 h 1653"/>
              <a:gd name="T14" fmla="*/ 2147483647 w 931"/>
              <a:gd name="T15" fmla="*/ 2147483647 h 1653"/>
              <a:gd name="T16" fmla="*/ 2147483647 w 931"/>
              <a:gd name="T17" fmla="*/ 2147483647 h 1653"/>
              <a:gd name="T18" fmla="*/ 2147483647 w 931"/>
              <a:gd name="T19" fmla="*/ 2147483647 h 1653"/>
              <a:gd name="T20" fmla="*/ 2147483647 w 931"/>
              <a:gd name="T21" fmla="*/ 2147483647 h 1653"/>
              <a:gd name="T22" fmla="*/ 2147483647 w 931"/>
              <a:gd name="T23" fmla="*/ 2147483647 h 1653"/>
              <a:gd name="T24" fmla="*/ 2147483647 w 931"/>
              <a:gd name="T25" fmla="*/ 2147483647 h 1653"/>
              <a:gd name="T26" fmla="*/ 2147483647 w 931"/>
              <a:gd name="T27" fmla="*/ 2147483647 h 1653"/>
              <a:gd name="T28" fmla="*/ 2147483647 w 931"/>
              <a:gd name="T29" fmla="*/ 2147483647 h 1653"/>
              <a:gd name="T30" fmla="*/ 2147483647 w 931"/>
              <a:gd name="T31" fmla="*/ 2147483647 h 1653"/>
              <a:gd name="T32" fmla="*/ 2147483647 w 931"/>
              <a:gd name="T33" fmla="*/ 2147483647 h 1653"/>
              <a:gd name="T34" fmla="*/ 2147483647 w 931"/>
              <a:gd name="T35" fmla="*/ 2147483647 h 1653"/>
              <a:gd name="T36" fmla="*/ 2147483647 w 931"/>
              <a:gd name="T37" fmla="*/ 2147483647 h 1653"/>
              <a:gd name="T38" fmla="*/ 2147483647 w 931"/>
              <a:gd name="T39" fmla="*/ 2147483647 h 1653"/>
              <a:gd name="T40" fmla="*/ 2147483647 w 931"/>
              <a:gd name="T41" fmla="*/ 2147483647 h 1653"/>
              <a:gd name="T42" fmla="*/ 2147483647 w 931"/>
              <a:gd name="T43" fmla="*/ 0 h 1653"/>
              <a:gd name="T44" fmla="*/ 0 w 931"/>
              <a:gd name="T45" fmla="*/ 0 h 1653"/>
              <a:gd name="T46" fmla="*/ 2147483647 w 931"/>
              <a:gd name="T47" fmla="*/ 2147483647 h 1653"/>
              <a:gd name="T48" fmla="*/ 2147483647 w 931"/>
              <a:gd name="T49" fmla="*/ 2147483647 h 1653"/>
              <a:gd name="T50" fmla="*/ 2147483647 w 931"/>
              <a:gd name="T51" fmla="*/ 2147483647 h 1653"/>
              <a:gd name="T52" fmla="*/ 2147483647 w 931"/>
              <a:gd name="T53" fmla="*/ 2147483647 h 1653"/>
              <a:gd name="T54" fmla="*/ 2147483647 w 931"/>
              <a:gd name="T55" fmla="*/ 2147483647 h 1653"/>
              <a:gd name="T56" fmla="*/ 2147483647 w 931"/>
              <a:gd name="T57" fmla="*/ 2147483647 h 1653"/>
              <a:gd name="T58" fmla="*/ 2147483647 w 931"/>
              <a:gd name="T59" fmla="*/ 2147483647 h 1653"/>
              <a:gd name="T60" fmla="*/ 2147483647 w 931"/>
              <a:gd name="T61" fmla="*/ 2147483647 h 1653"/>
              <a:gd name="T62" fmla="*/ 2147483647 w 931"/>
              <a:gd name="T63" fmla="*/ 2147483647 h 1653"/>
              <a:gd name="T64" fmla="*/ 2147483647 w 931"/>
              <a:gd name="T65" fmla="*/ 2147483647 h 1653"/>
              <a:gd name="T66" fmla="*/ 2147483647 w 931"/>
              <a:gd name="T67" fmla="*/ 2147483647 h 1653"/>
              <a:gd name="T68" fmla="*/ 2147483647 w 931"/>
              <a:gd name="T69" fmla="*/ 2147483647 h 1653"/>
              <a:gd name="T70" fmla="*/ 2147483647 w 931"/>
              <a:gd name="T71" fmla="*/ 2147483647 h 1653"/>
              <a:gd name="T72" fmla="*/ 2147483647 w 931"/>
              <a:gd name="T73" fmla="*/ 2147483647 h 1653"/>
              <a:gd name="T74" fmla="*/ 2147483647 w 931"/>
              <a:gd name="T75" fmla="*/ 2147483647 h 1653"/>
              <a:gd name="T76" fmla="*/ 2147483647 w 931"/>
              <a:gd name="T77" fmla="*/ 2147483647 h 1653"/>
              <a:gd name="T78" fmla="*/ 2147483647 w 931"/>
              <a:gd name="T79" fmla="*/ 2147483647 h 1653"/>
              <a:gd name="T80" fmla="*/ 2147483647 w 931"/>
              <a:gd name="T81" fmla="*/ 2147483647 h 1653"/>
              <a:gd name="T82" fmla="*/ 2147483647 w 931"/>
              <a:gd name="T83" fmla="*/ 2147483647 h 1653"/>
              <a:gd name="T84" fmla="*/ 2147483647 w 931"/>
              <a:gd name="T85" fmla="*/ 2147483647 h 1653"/>
              <a:gd name="T86" fmla="*/ 2147483647 w 931"/>
              <a:gd name="T87" fmla="*/ 2147483647 h 16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1"/>
              <a:gd name="T133" fmla="*/ 0 h 1653"/>
              <a:gd name="T134" fmla="*/ 931 w 931"/>
              <a:gd name="T135" fmla="*/ 1653 h 16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1" h="1653">
                <a:moveTo>
                  <a:pt x="931" y="1653"/>
                </a:moveTo>
                <a:lnTo>
                  <a:pt x="928" y="1576"/>
                </a:lnTo>
                <a:lnTo>
                  <a:pt x="923" y="1507"/>
                </a:lnTo>
                <a:lnTo>
                  <a:pt x="916" y="1412"/>
                </a:lnTo>
                <a:lnTo>
                  <a:pt x="900" y="1327"/>
                </a:lnTo>
                <a:lnTo>
                  <a:pt x="883" y="1231"/>
                </a:lnTo>
                <a:lnTo>
                  <a:pt x="855" y="1137"/>
                </a:lnTo>
                <a:lnTo>
                  <a:pt x="833" y="1063"/>
                </a:lnTo>
                <a:lnTo>
                  <a:pt x="803" y="965"/>
                </a:lnTo>
                <a:lnTo>
                  <a:pt x="768" y="866"/>
                </a:lnTo>
                <a:lnTo>
                  <a:pt x="730" y="777"/>
                </a:lnTo>
                <a:lnTo>
                  <a:pt x="684" y="682"/>
                </a:lnTo>
                <a:lnTo>
                  <a:pt x="641" y="608"/>
                </a:lnTo>
                <a:lnTo>
                  <a:pt x="580" y="506"/>
                </a:lnTo>
                <a:lnTo>
                  <a:pt x="522" y="422"/>
                </a:lnTo>
                <a:lnTo>
                  <a:pt x="471" y="349"/>
                </a:lnTo>
                <a:lnTo>
                  <a:pt x="421" y="278"/>
                </a:lnTo>
                <a:lnTo>
                  <a:pt x="363" y="209"/>
                </a:lnTo>
                <a:lnTo>
                  <a:pt x="293" y="139"/>
                </a:lnTo>
                <a:lnTo>
                  <a:pt x="232" y="73"/>
                </a:lnTo>
                <a:lnTo>
                  <a:pt x="150" y="29"/>
                </a:lnTo>
                <a:lnTo>
                  <a:pt x="55" y="0"/>
                </a:lnTo>
                <a:lnTo>
                  <a:pt x="0" y="0"/>
                </a:lnTo>
                <a:lnTo>
                  <a:pt x="87" y="29"/>
                </a:lnTo>
                <a:lnTo>
                  <a:pt x="182" y="103"/>
                </a:lnTo>
                <a:lnTo>
                  <a:pt x="236" y="165"/>
                </a:lnTo>
                <a:lnTo>
                  <a:pt x="302" y="234"/>
                </a:lnTo>
                <a:lnTo>
                  <a:pt x="381" y="338"/>
                </a:lnTo>
                <a:lnTo>
                  <a:pt x="435" y="411"/>
                </a:lnTo>
                <a:lnTo>
                  <a:pt x="478" y="488"/>
                </a:lnTo>
                <a:lnTo>
                  <a:pt x="534" y="572"/>
                </a:lnTo>
                <a:lnTo>
                  <a:pt x="578" y="641"/>
                </a:lnTo>
                <a:lnTo>
                  <a:pt x="625" y="733"/>
                </a:lnTo>
                <a:lnTo>
                  <a:pt x="673" y="832"/>
                </a:lnTo>
                <a:lnTo>
                  <a:pt x="712" y="928"/>
                </a:lnTo>
                <a:lnTo>
                  <a:pt x="746" y="1012"/>
                </a:lnTo>
                <a:lnTo>
                  <a:pt x="764" y="1092"/>
                </a:lnTo>
                <a:lnTo>
                  <a:pt x="788" y="1191"/>
                </a:lnTo>
                <a:lnTo>
                  <a:pt x="808" y="1294"/>
                </a:lnTo>
                <a:lnTo>
                  <a:pt x="819" y="1385"/>
                </a:lnTo>
                <a:lnTo>
                  <a:pt x="823" y="1474"/>
                </a:lnTo>
                <a:lnTo>
                  <a:pt x="819" y="1573"/>
                </a:lnTo>
                <a:lnTo>
                  <a:pt x="812" y="1653"/>
                </a:lnTo>
                <a:lnTo>
                  <a:pt x="931" y="1653"/>
                </a:lnTo>
                <a:close/>
              </a:path>
            </a:pathLst>
          </a:custGeom>
          <a:solidFill>
            <a:srgbClr val="008000"/>
          </a:solidFill>
          <a:ln w="4763">
            <a:solidFill>
              <a:srgbClr val="004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nvGrpSpPr>
          <p:cNvPr id="2062" name="Group 31"/>
          <p:cNvGrpSpPr>
            <a:grpSpLocks/>
          </p:cNvGrpSpPr>
          <p:nvPr/>
        </p:nvGrpSpPr>
        <p:grpSpPr bwMode="auto">
          <a:xfrm>
            <a:off x="7224185" y="5675316"/>
            <a:ext cx="2370667" cy="1196975"/>
            <a:chOff x="-187" y="1557"/>
            <a:chExt cx="1702" cy="1877"/>
          </a:xfrm>
        </p:grpSpPr>
        <p:sp>
          <p:nvSpPr>
            <p:cNvPr id="2560" name="Freeform 32"/>
            <p:cNvSpPr>
              <a:spLocks/>
            </p:cNvSpPr>
            <p:nvPr/>
          </p:nvSpPr>
          <p:spPr bwMode="auto">
            <a:xfrm>
              <a:off x="748" y="2070"/>
              <a:ext cx="767" cy="1364"/>
            </a:xfrm>
            <a:custGeom>
              <a:avLst/>
              <a:gdLst>
                <a:gd name="T0" fmla="*/ 0 w 767"/>
                <a:gd name="T1" fmla="*/ 1364 h 1364"/>
                <a:gd name="T2" fmla="*/ 3 w 767"/>
                <a:gd name="T3" fmla="*/ 1300 h 1364"/>
                <a:gd name="T4" fmla="*/ 6 w 767"/>
                <a:gd name="T5" fmla="*/ 1243 h 1364"/>
                <a:gd name="T6" fmla="*/ 13 w 767"/>
                <a:gd name="T7" fmla="*/ 1165 h 1364"/>
                <a:gd name="T8" fmla="*/ 26 w 767"/>
                <a:gd name="T9" fmla="*/ 1094 h 1364"/>
                <a:gd name="T10" fmla="*/ 39 w 767"/>
                <a:gd name="T11" fmla="*/ 1016 h 1364"/>
                <a:gd name="T12" fmla="*/ 62 w 767"/>
                <a:gd name="T13" fmla="*/ 937 h 1364"/>
                <a:gd name="T14" fmla="*/ 80 w 767"/>
                <a:gd name="T15" fmla="*/ 877 h 1364"/>
                <a:gd name="T16" fmla="*/ 104 w 767"/>
                <a:gd name="T17" fmla="*/ 796 h 1364"/>
                <a:gd name="T18" fmla="*/ 133 w 767"/>
                <a:gd name="T19" fmla="*/ 714 h 1364"/>
                <a:gd name="T20" fmla="*/ 165 w 767"/>
                <a:gd name="T21" fmla="*/ 641 h 1364"/>
                <a:gd name="T22" fmla="*/ 202 w 767"/>
                <a:gd name="T23" fmla="*/ 562 h 1364"/>
                <a:gd name="T24" fmla="*/ 238 w 767"/>
                <a:gd name="T25" fmla="*/ 502 h 1364"/>
                <a:gd name="T26" fmla="*/ 289 w 767"/>
                <a:gd name="T27" fmla="*/ 417 h 1364"/>
                <a:gd name="T28" fmla="*/ 336 w 767"/>
                <a:gd name="T29" fmla="*/ 348 h 1364"/>
                <a:gd name="T30" fmla="*/ 379 w 767"/>
                <a:gd name="T31" fmla="*/ 288 h 1364"/>
                <a:gd name="T32" fmla="*/ 420 w 767"/>
                <a:gd name="T33" fmla="*/ 230 h 1364"/>
                <a:gd name="T34" fmla="*/ 467 w 767"/>
                <a:gd name="T35" fmla="*/ 173 h 1364"/>
                <a:gd name="T36" fmla="*/ 524 w 767"/>
                <a:gd name="T37" fmla="*/ 115 h 1364"/>
                <a:gd name="T38" fmla="*/ 575 w 767"/>
                <a:gd name="T39" fmla="*/ 61 h 1364"/>
                <a:gd name="T40" fmla="*/ 643 w 767"/>
                <a:gd name="T41" fmla="*/ 24 h 1364"/>
                <a:gd name="T42" fmla="*/ 721 w 767"/>
                <a:gd name="T43" fmla="*/ 0 h 1364"/>
                <a:gd name="T44" fmla="*/ 767 w 767"/>
                <a:gd name="T45" fmla="*/ 0 h 1364"/>
                <a:gd name="T46" fmla="*/ 695 w 767"/>
                <a:gd name="T47" fmla="*/ 24 h 1364"/>
                <a:gd name="T48" fmla="*/ 617 w 767"/>
                <a:gd name="T49" fmla="*/ 85 h 1364"/>
                <a:gd name="T50" fmla="*/ 572 w 767"/>
                <a:gd name="T51" fmla="*/ 136 h 1364"/>
                <a:gd name="T52" fmla="*/ 517 w 767"/>
                <a:gd name="T53" fmla="*/ 194 h 1364"/>
                <a:gd name="T54" fmla="*/ 452 w 767"/>
                <a:gd name="T55" fmla="*/ 278 h 1364"/>
                <a:gd name="T56" fmla="*/ 408 w 767"/>
                <a:gd name="T57" fmla="*/ 339 h 1364"/>
                <a:gd name="T58" fmla="*/ 372 w 767"/>
                <a:gd name="T59" fmla="*/ 402 h 1364"/>
                <a:gd name="T60" fmla="*/ 326 w 767"/>
                <a:gd name="T61" fmla="*/ 471 h 1364"/>
                <a:gd name="T62" fmla="*/ 291 w 767"/>
                <a:gd name="T63" fmla="*/ 529 h 1364"/>
                <a:gd name="T64" fmla="*/ 251 w 767"/>
                <a:gd name="T65" fmla="*/ 605 h 1364"/>
                <a:gd name="T66" fmla="*/ 212 w 767"/>
                <a:gd name="T67" fmla="*/ 687 h 1364"/>
                <a:gd name="T68" fmla="*/ 179 w 767"/>
                <a:gd name="T69" fmla="*/ 765 h 1364"/>
                <a:gd name="T70" fmla="*/ 152 w 767"/>
                <a:gd name="T71" fmla="*/ 835 h 1364"/>
                <a:gd name="T72" fmla="*/ 137 w 767"/>
                <a:gd name="T73" fmla="*/ 901 h 1364"/>
                <a:gd name="T74" fmla="*/ 117 w 767"/>
                <a:gd name="T75" fmla="*/ 982 h 1364"/>
                <a:gd name="T76" fmla="*/ 101 w 767"/>
                <a:gd name="T77" fmla="*/ 1067 h 1364"/>
                <a:gd name="T78" fmla="*/ 91 w 767"/>
                <a:gd name="T79" fmla="*/ 1144 h 1364"/>
                <a:gd name="T80" fmla="*/ 88 w 767"/>
                <a:gd name="T81" fmla="*/ 1216 h 1364"/>
                <a:gd name="T82" fmla="*/ 91 w 767"/>
                <a:gd name="T83" fmla="*/ 1297 h 1364"/>
                <a:gd name="T84" fmla="*/ 98 w 767"/>
                <a:gd name="T85" fmla="*/ 1364 h 1364"/>
                <a:gd name="T86" fmla="*/ 0 w 767"/>
                <a:gd name="T87" fmla="*/ 1364 h 13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7"/>
                <a:gd name="T133" fmla="*/ 0 h 1364"/>
                <a:gd name="T134" fmla="*/ 767 w 767"/>
                <a:gd name="T135" fmla="*/ 1364 h 13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7" h="1364">
                  <a:moveTo>
                    <a:pt x="0" y="1364"/>
                  </a:moveTo>
                  <a:lnTo>
                    <a:pt x="3" y="1300"/>
                  </a:lnTo>
                  <a:lnTo>
                    <a:pt x="6" y="1243"/>
                  </a:lnTo>
                  <a:lnTo>
                    <a:pt x="13" y="1165"/>
                  </a:lnTo>
                  <a:lnTo>
                    <a:pt x="26" y="1094"/>
                  </a:lnTo>
                  <a:lnTo>
                    <a:pt x="39" y="1016"/>
                  </a:lnTo>
                  <a:lnTo>
                    <a:pt x="62" y="937"/>
                  </a:lnTo>
                  <a:lnTo>
                    <a:pt x="80" y="877"/>
                  </a:lnTo>
                  <a:lnTo>
                    <a:pt x="104" y="796"/>
                  </a:lnTo>
                  <a:lnTo>
                    <a:pt x="133" y="714"/>
                  </a:lnTo>
                  <a:lnTo>
                    <a:pt x="165" y="641"/>
                  </a:lnTo>
                  <a:lnTo>
                    <a:pt x="202" y="562"/>
                  </a:lnTo>
                  <a:lnTo>
                    <a:pt x="238" y="502"/>
                  </a:lnTo>
                  <a:lnTo>
                    <a:pt x="289" y="417"/>
                  </a:lnTo>
                  <a:lnTo>
                    <a:pt x="336" y="348"/>
                  </a:lnTo>
                  <a:lnTo>
                    <a:pt x="379" y="288"/>
                  </a:lnTo>
                  <a:lnTo>
                    <a:pt x="420" y="230"/>
                  </a:lnTo>
                  <a:lnTo>
                    <a:pt x="467" y="173"/>
                  </a:lnTo>
                  <a:lnTo>
                    <a:pt x="524" y="115"/>
                  </a:lnTo>
                  <a:lnTo>
                    <a:pt x="575" y="61"/>
                  </a:lnTo>
                  <a:lnTo>
                    <a:pt x="643" y="24"/>
                  </a:lnTo>
                  <a:lnTo>
                    <a:pt x="721" y="0"/>
                  </a:lnTo>
                  <a:lnTo>
                    <a:pt x="767" y="0"/>
                  </a:lnTo>
                  <a:lnTo>
                    <a:pt x="695" y="24"/>
                  </a:lnTo>
                  <a:lnTo>
                    <a:pt x="617" y="85"/>
                  </a:lnTo>
                  <a:lnTo>
                    <a:pt x="572" y="136"/>
                  </a:lnTo>
                  <a:lnTo>
                    <a:pt x="517" y="194"/>
                  </a:lnTo>
                  <a:lnTo>
                    <a:pt x="452" y="278"/>
                  </a:lnTo>
                  <a:lnTo>
                    <a:pt x="408" y="339"/>
                  </a:lnTo>
                  <a:lnTo>
                    <a:pt x="372" y="402"/>
                  </a:lnTo>
                  <a:lnTo>
                    <a:pt x="326" y="471"/>
                  </a:lnTo>
                  <a:lnTo>
                    <a:pt x="291" y="529"/>
                  </a:lnTo>
                  <a:lnTo>
                    <a:pt x="251" y="605"/>
                  </a:lnTo>
                  <a:lnTo>
                    <a:pt x="212" y="687"/>
                  </a:lnTo>
                  <a:lnTo>
                    <a:pt x="179" y="765"/>
                  </a:lnTo>
                  <a:lnTo>
                    <a:pt x="152" y="835"/>
                  </a:lnTo>
                  <a:lnTo>
                    <a:pt x="137" y="901"/>
                  </a:lnTo>
                  <a:lnTo>
                    <a:pt x="117" y="982"/>
                  </a:lnTo>
                  <a:lnTo>
                    <a:pt x="101" y="1067"/>
                  </a:lnTo>
                  <a:lnTo>
                    <a:pt x="91" y="1144"/>
                  </a:lnTo>
                  <a:lnTo>
                    <a:pt x="88" y="1216"/>
                  </a:lnTo>
                  <a:lnTo>
                    <a:pt x="91" y="1297"/>
                  </a:lnTo>
                  <a:lnTo>
                    <a:pt x="98" y="1364"/>
                  </a:lnTo>
                  <a:lnTo>
                    <a:pt x="0" y="1364"/>
                  </a:lnTo>
                  <a:close/>
                </a:path>
              </a:pathLst>
            </a:custGeom>
            <a:solidFill>
              <a:srgbClr val="008000"/>
            </a:solidFill>
            <a:ln w="4763">
              <a:solidFill>
                <a:srgbClr val="004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61" name="Freeform 33"/>
            <p:cNvSpPr>
              <a:spLocks/>
            </p:cNvSpPr>
            <p:nvPr/>
          </p:nvSpPr>
          <p:spPr bwMode="auto">
            <a:xfrm>
              <a:off x="482" y="1557"/>
              <a:ext cx="284" cy="1877"/>
            </a:xfrm>
            <a:custGeom>
              <a:avLst/>
              <a:gdLst>
                <a:gd name="T0" fmla="*/ 284 w 284"/>
                <a:gd name="T1" fmla="*/ 0 h 1877"/>
                <a:gd name="T2" fmla="*/ 195 w 284"/>
                <a:gd name="T3" fmla="*/ 62 h 1877"/>
                <a:gd name="T4" fmla="*/ 149 w 284"/>
                <a:gd name="T5" fmla="*/ 90 h 1877"/>
                <a:gd name="T6" fmla="*/ 120 w 284"/>
                <a:gd name="T7" fmla="*/ 118 h 1877"/>
                <a:gd name="T8" fmla="*/ 83 w 284"/>
                <a:gd name="T9" fmla="*/ 155 h 1877"/>
                <a:gd name="T10" fmla="*/ 53 w 284"/>
                <a:gd name="T11" fmla="*/ 207 h 1877"/>
                <a:gd name="T12" fmla="*/ 40 w 284"/>
                <a:gd name="T13" fmla="*/ 256 h 1877"/>
                <a:gd name="T14" fmla="*/ 35 w 284"/>
                <a:gd name="T15" fmla="*/ 305 h 1877"/>
                <a:gd name="T16" fmla="*/ 35 w 284"/>
                <a:gd name="T17" fmla="*/ 386 h 1877"/>
                <a:gd name="T18" fmla="*/ 37 w 284"/>
                <a:gd name="T19" fmla="*/ 467 h 1877"/>
                <a:gd name="T20" fmla="*/ 45 w 284"/>
                <a:gd name="T21" fmla="*/ 586 h 1877"/>
                <a:gd name="T22" fmla="*/ 60 w 284"/>
                <a:gd name="T23" fmla="*/ 688 h 1877"/>
                <a:gd name="T24" fmla="*/ 67 w 284"/>
                <a:gd name="T25" fmla="*/ 756 h 1877"/>
                <a:gd name="T26" fmla="*/ 77 w 284"/>
                <a:gd name="T27" fmla="*/ 804 h 1877"/>
                <a:gd name="T28" fmla="*/ 91 w 284"/>
                <a:gd name="T29" fmla="*/ 861 h 1877"/>
                <a:gd name="T30" fmla="*/ 112 w 284"/>
                <a:gd name="T31" fmla="*/ 936 h 1877"/>
                <a:gd name="T32" fmla="*/ 130 w 284"/>
                <a:gd name="T33" fmla="*/ 1006 h 1877"/>
                <a:gd name="T34" fmla="*/ 152 w 284"/>
                <a:gd name="T35" fmla="*/ 1080 h 1877"/>
                <a:gd name="T36" fmla="*/ 168 w 284"/>
                <a:gd name="T37" fmla="*/ 1138 h 1877"/>
                <a:gd name="T38" fmla="*/ 189 w 284"/>
                <a:gd name="T39" fmla="*/ 1215 h 1877"/>
                <a:gd name="T40" fmla="*/ 211 w 284"/>
                <a:gd name="T41" fmla="*/ 1305 h 1877"/>
                <a:gd name="T42" fmla="*/ 235 w 284"/>
                <a:gd name="T43" fmla="*/ 1411 h 1877"/>
                <a:gd name="T44" fmla="*/ 252 w 284"/>
                <a:gd name="T45" fmla="*/ 1505 h 1877"/>
                <a:gd name="T46" fmla="*/ 264 w 284"/>
                <a:gd name="T47" fmla="*/ 1583 h 1877"/>
                <a:gd name="T48" fmla="*/ 272 w 284"/>
                <a:gd name="T49" fmla="*/ 1692 h 1877"/>
                <a:gd name="T50" fmla="*/ 278 w 284"/>
                <a:gd name="T51" fmla="*/ 1787 h 1877"/>
                <a:gd name="T52" fmla="*/ 283 w 284"/>
                <a:gd name="T53" fmla="*/ 1877 h 1877"/>
                <a:gd name="T54" fmla="*/ 244 w 284"/>
                <a:gd name="T55" fmla="*/ 1876 h 1877"/>
                <a:gd name="T56" fmla="*/ 249 w 284"/>
                <a:gd name="T57" fmla="*/ 1826 h 1877"/>
                <a:gd name="T58" fmla="*/ 243 w 284"/>
                <a:gd name="T59" fmla="*/ 1756 h 1877"/>
                <a:gd name="T60" fmla="*/ 236 w 284"/>
                <a:gd name="T61" fmla="*/ 1684 h 1877"/>
                <a:gd name="T62" fmla="*/ 233 w 284"/>
                <a:gd name="T63" fmla="*/ 1620 h 1877"/>
                <a:gd name="T64" fmla="*/ 218 w 284"/>
                <a:gd name="T65" fmla="*/ 1521 h 1877"/>
                <a:gd name="T66" fmla="*/ 200 w 284"/>
                <a:gd name="T67" fmla="*/ 1424 h 1877"/>
                <a:gd name="T68" fmla="*/ 176 w 284"/>
                <a:gd name="T69" fmla="*/ 1307 h 1877"/>
                <a:gd name="T70" fmla="*/ 154 w 284"/>
                <a:gd name="T71" fmla="*/ 1223 h 1877"/>
                <a:gd name="T72" fmla="*/ 133 w 284"/>
                <a:gd name="T73" fmla="*/ 1138 h 1877"/>
                <a:gd name="T74" fmla="*/ 107 w 284"/>
                <a:gd name="T75" fmla="*/ 1057 h 1877"/>
                <a:gd name="T76" fmla="*/ 85 w 284"/>
                <a:gd name="T77" fmla="*/ 975 h 1877"/>
                <a:gd name="T78" fmla="*/ 67 w 284"/>
                <a:gd name="T79" fmla="*/ 911 h 1877"/>
                <a:gd name="T80" fmla="*/ 51 w 284"/>
                <a:gd name="T81" fmla="*/ 843 h 1877"/>
                <a:gd name="T82" fmla="*/ 37 w 284"/>
                <a:gd name="T83" fmla="*/ 776 h 1877"/>
                <a:gd name="T84" fmla="*/ 27 w 284"/>
                <a:gd name="T85" fmla="*/ 709 h 1877"/>
                <a:gd name="T86" fmla="*/ 16 w 284"/>
                <a:gd name="T87" fmla="*/ 643 h 1877"/>
                <a:gd name="T88" fmla="*/ 12 w 284"/>
                <a:gd name="T89" fmla="*/ 572 h 1877"/>
                <a:gd name="T90" fmla="*/ 5 w 284"/>
                <a:gd name="T91" fmla="*/ 503 h 1877"/>
                <a:gd name="T92" fmla="*/ 0 w 284"/>
                <a:gd name="T93" fmla="*/ 428 h 1877"/>
                <a:gd name="T94" fmla="*/ 0 w 284"/>
                <a:gd name="T95" fmla="*/ 362 h 1877"/>
                <a:gd name="T96" fmla="*/ 3 w 284"/>
                <a:gd name="T97" fmla="*/ 292 h 1877"/>
                <a:gd name="T98" fmla="*/ 12 w 284"/>
                <a:gd name="T99" fmla="*/ 224 h 1877"/>
                <a:gd name="T100" fmla="*/ 30 w 284"/>
                <a:gd name="T101" fmla="*/ 177 h 1877"/>
                <a:gd name="T102" fmla="*/ 60 w 284"/>
                <a:gd name="T103" fmla="*/ 132 h 1877"/>
                <a:gd name="T104" fmla="*/ 104 w 284"/>
                <a:gd name="T105" fmla="*/ 92 h 1877"/>
                <a:gd name="T106" fmla="*/ 147 w 284"/>
                <a:gd name="T107" fmla="*/ 62 h 1877"/>
                <a:gd name="T108" fmla="*/ 284 w 284"/>
                <a:gd name="T109" fmla="*/ 0 h 18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4"/>
                <a:gd name="T166" fmla="*/ 0 h 1877"/>
                <a:gd name="T167" fmla="*/ 284 w 284"/>
                <a:gd name="T168" fmla="*/ 1877 h 18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4" h="1877">
                  <a:moveTo>
                    <a:pt x="284" y="0"/>
                  </a:moveTo>
                  <a:lnTo>
                    <a:pt x="195" y="62"/>
                  </a:lnTo>
                  <a:lnTo>
                    <a:pt x="149" y="90"/>
                  </a:lnTo>
                  <a:lnTo>
                    <a:pt x="120" y="118"/>
                  </a:lnTo>
                  <a:lnTo>
                    <a:pt x="83" y="155"/>
                  </a:lnTo>
                  <a:lnTo>
                    <a:pt x="53" y="207"/>
                  </a:lnTo>
                  <a:lnTo>
                    <a:pt x="40" y="256"/>
                  </a:lnTo>
                  <a:lnTo>
                    <a:pt x="35" y="305"/>
                  </a:lnTo>
                  <a:lnTo>
                    <a:pt x="35" y="386"/>
                  </a:lnTo>
                  <a:lnTo>
                    <a:pt x="37" y="467"/>
                  </a:lnTo>
                  <a:lnTo>
                    <a:pt x="45" y="586"/>
                  </a:lnTo>
                  <a:lnTo>
                    <a:pt x="60" y="688"/>
                  </a:lnTo>
                  <a:lnTo>
                    <a:pt x="67" y="756"/>
                  </a:lnTo>
                  <a:lnTo>
                    <a:pt x="77" y="804"/>
                  </a:lnTo>
                  <a:lnTo>
                    <a:pt x="91" y="861"/>
                  </a:lnTo>
                  <a:lnTo>
                    <a:pt x="112" y="936"/>
                  </a:lnTo>
                  <a:lnTo>
                    <a:pt x="130" y="1006"/>
                  </a:lnTo>
                  <a:lnTo>
                    <a:pt x="152" y="1080"/>
                  </a:lnTo>
                  <a:lnTo>
                    <a:pt x="168" y="1138"/>
                  </a:lnTo>
                  <a:lnTo>
                    <a:pt x="189" y="1215"/>
                  </a:lnTo>
                  <a:lnTo>
                    <a:pt x="211" y="1305"/>
                  </a:lnTo>
                  <a:lnTo>
                    <a:pt x="235" y="1411"/>
                  </a:lnTo>
                  <a:lnTo>
                    <a:pt x="252" y="1505"/>
                  </a:lnTo>
                  <a:lnTo>
                    <a:pt x="264" y="1583"/>
                  </a:lnTo>
                  <a:lnTo>
                    <a:pt x="272" y="1692"/>
                  </a:lnTo>
                  <a:lnTo>
                    <a:pt x="278" y="1787"/>
                  </a:lnTo>
                  <a:lnTo>
                    <a:pt x="283" y="1877"/>
                  </a:lnTo>
                  <a:lnTo>
                    <a:pt x="244" y="1876"/>
                  </a:lnTo>
                  <a:lnTo>
                    <a:pt x="249" y="1826"/>
                  </a:lnTo>
                  <a:lnTo>
                    <a:pt x="243" y="1756"/>
                  </a:lnTo>
                  <a:lnTo>
                    <a:pt x="236" y="1684"/>
                  </a:lnTo>
                  <a:lnTo>
                    <a:pt x="233" y="1620"/>
                  </a:lnTo>
                  <a:lnTo>
                    <a:pt x="218" y="1521"/>
                  </a:lnTo>
                  <a:lnTo>
                    <a:pt x="200" y="1424"/>
                  </a:lnTo>
                  <a:lnTo>
                    <a:pt x="176" y="1307"/>
                  </a:lnTo>
                  <a:lnTo>
                    <a:pt x="154" y="1223"/>
                  </a:lnTo>
                  <a:lnTo>
                    <a:pt x="133" y="1138"/>
                  </a:lnTo>
                  <a:lnTo>
                    <a:pt x="107" y="1057"/>
                  </a:lnTo>
                  <a:lnTo>
                    <a:pt x="85" y="975"/>
                  </a:lnTo>
                  <a:lnTo>
                    <a:pt x="67" y="911"/>
                  </a:lnTo>
                  <a:lnTo>
                    <a:pt x="51" y="843"/>
                  </a:lnTo>
                  <a:lnTo>
                    <a:pt x="37" y="776"/>
                  </a:lnTo>
                  <a:lnTo>
                    <a:pt x="27" y="709"/>
                  </a:lnTo>
                  <a:lnTo>
                    <a:pt x="16" y="643"/>
                  </a:lnTo>
                  <a:lnTo>
                    <a:pt x="12" y="572"/>
                  </a:lnTo>
                  <a:lnTo>
                    <a:pt x="5" y="503"/>
                  </a:lnTo>
                  <a:lnTo>
                    <a:pt x="0" y="428"/>
                  </a:lnTo>
                  <a:lnTo>
                    <a:pt x="0" y="362"/>
                  </a:lnTo>
                  <a:lnTo>
                    <a:pt x="3" y="292"/>
                  </a:lnTo>
                  <a:lnTo>
                    <a:pt x="12" y="224"/>
                  </a:lnTo>
                  <a:lnTo>
                    <a:pt x="30" y="177"/>
                  </a:lnTo>
                  <a:lnTo>
                    <a:pt x="60" y="132"/>
                  </a:lnTo>
                  <a:lnTo>
                    <a:pt x="104" y="92"/>
                  </a:lnTo>
                  <a:lnTo>
                    <a:pt x="147" y="62"/>
                  </a:lnTo>
                  <a:lnTo>
                    <a:pt x="284" y="0"/>
                  </a:lnTo>
                  <a:close/>
                </a:path>
              </a:pathLst>
            </a:custGeom>
            <a:solidFill>
              <a:srgbClr val="008000"/>
            </a:solidFill>
            <a:ln w="4763">
              <a:solidFill>
                <a:srgbClr val="004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62" name="Freeform 34"/>
            <p:cNvSpPr>
              <a:spLocks/>
            </p:cNvSpPr>
            <p:nvPr/>
          </p:nvSpPr>
          <p:spPr bwMode="auto">
            <a:xfrm>
              <a:off x="-187" y="1781"/>
              <a:ext cx="931" cy="1653"/>
            </a:xfrm>
            <a:custGeom>
              <a:avLst/>
              <a:gdLst>
                <a:gd name="T0" fmla="*/ 931 w 931"/>
                <a:gd name="T1" fmla="*/ 1653 h 1653"/>
                <a:gd name="T2" fmla="*/ 928 w 931"/>
                <a:gd name="T3" fmla="*/ 1576 h 1653"/>
                <a:gd name="T4" fmla="*/ 923 w 931"/>
                <a:gd name="T5" fmla="*/ 1507 h 1653"/>
                <a:gd name="T6" fmla="*/ 916 w 931"/>
                <a:gd name="T7" fmla="*/ 1412 h 1653"/>
                <a:gd name="T8" fmla="*/ 900 w 931"/>
                <a:gd name="T9" fmla="*/ 1327 h 1653"/>
                <a:gd name="T10" fmla="*/ 883 w 931"/>
                <a:gd name="T11" fmla="*/ 1231 h 1653"/>
                <a:gd name="T12" fmla="*/ 855 w 931"/>
                <a:gd name="T13" fmla="*/ 1137 h 1653"/>
                <a:gd name="T14" fmla="*/ 833 w 931"/>
                <a:gd name="T15" fmla="*/ 1063 h 1653"/>
                <a:gd name="T16" fmla="*/ 803 w 931"/>
                <a:gd name="T17" fmla="*/ 965 h 1653"/>
                <a:gd name="T18" fmla="*/ 768 w 931"/>
                <a:gd name="T19" fmla="*/ 866 h 1653"/>
                <a:gd name="T20" fmla="*/ 730 w 931"/>
                <a:gd name="T21" fmla="*/ 777 h 1653"/>
                <a:gd name="T22" fmla="*/ 684 w 931"/>
                <a:gd name="T23" fmla="*/ 682 h 1653"/>
                <a:gd name="T24" fmla="*/ 641 w 931"/>
                <a:gd name="T25" fmla="*/ 608 h 1653"/>
                <a:gd name="T26" fmla="*/ 580 w 931"/>
                <a:gd name="T27" fmla="*/ 506 h 1653"/>
                <a:gd name="T28" fmla="*/ 522 w 931"/>
                <a:gd name="T29" fmla="*/ 422 h 1653"/>
                <a:gd name="T30" fmla="*/ 471 w 931"/>
                <a:gd name="T31" fmla="*/ 349 h 1653"/>
                <a:gd name="T32" fmla="*/ 421 w 931"/>
                <a:gd name="T33" fmla="*/ 278 h 1653"/>
                <a:gd name="T34" fmla="*/ 363 w 931"/>
                <a:gd name="T35" fmla="*/ 209 h 1653"/>
                <a:gd name="T36" fmla="*/ 293 w 931"/>
                <a:gd name="T37" fmla="*/ 139 h 1653"/>
                <a:gd name="T38" fmla="*/ 232 w 931"/>
                <a:gd name="T39" fmla="*/ 73 h 1653"/>
                <a:gd name="T40" fmla="*/ 150 w 931"/>
                <a:gd name="T41" fmla="*/ 29 h 1653"/>
                <a:gd name="T42" fmla="*/ 55 w 931"/>
                <a:gd name="T43" fmla="*/ 0 h 1653"/>
                <a:gd name="T44" fmla="*/ 0 w 931"/>
                <a:gd name="T45" fmla="*/ 0 h 1653"/>
                <a:gd name="T46" fmla="*/ 87 w 931"/>
                <a:gd name="T47" fmla="*/ 29 h 1653"/>
                <a:gd name="T48" fmla="*/ 182 w 931"/>
                <a:gd name="T49" fmla="*/ 103 h 1653"/>
                <a:gd name="T50" fmla="*/ 236 w 931"/>
                <a:gd name="T51" fmla="*/ 165 h 1653"/>
                <a:gd name="T52" fmla="*/ 302 w 931"/>
                <a:gd name="T53" fmla="*/ 234 h 1653"/>
                <a:gd name="T54" fmla="*/ 381 w 931"/>
                <a:gd name="T55" fmla="*/ 338 h 1653"/>
                <a:gd name="T56" fmla="*/ 435 w 931"/>
                <a:gd name="T57" fmla="*/ 411 h 1653"/>
                <a:gd name="T58" fmla="*/ 478 w 931"/>
                <a:gd name="T59" fmla="*/ 488 h 1653"/>
                <a:gd name="T60" fmla="*/ 534 w 931"/>
                <a:gd name="T61" fmla="*/ 572 h 1653"/>
                <a:gd name="T62" fmla="*/ 578 w 931"/>
                <a:gd name="T63" fmla="*/ 641 h 1653"/>
                <a:gd name="T64" fmla="*/ 625 w 931"/>
                <a:gd name="T65" fmla="*/ 733 h 1653"/>
                <a:gd name="T66" fmla="*/ 673 w 931"/>
                <a:gd name="T67" fmla="*/ 832 h 1653"/>
                <a:gd name="T68" fmla="*/ 712 w 931"/>
                <a:gd name="T69" fmla="*/ 928 h 1653"/>
                <a:gd name="T70" fmla="*/ 746 w 931"/>
                <a:gd name="T71" fmla="*/ 1012 h 1653"/>
                <a:gd name="T72" fmla="*/ 764 w 931"/>
                <a:gd name="T73" fmla="*/ 1092 h 1653"/>
                <a:gd name="T74" fmla="*/ 788 w 931"/>
                <a:gd name="T75" fmla="*/ 1191 h 1653"/>
                <a:gd name="T76" fmla="*/ 808 w 931"/>
                <a:gd name="T77" fmla="*/ 1294 h 1653"/>
                <a:gd name="T78" fmla="*/ 819 w 931"/>
                <a:gd name="T79" fmla="*/ 1385 h 1653"/>
                <a:gd name="T80" fmla="*/ 823 w 931"/>
                <a:gd name="T81" fmla="*/ 1474 h 1653"/>
                <a:gd name="T82" fmla="*/ 819 w 931"/>
                <a:gd name="T83" fmla="*/ 1573 h 1653"/>
                <a:gd name="T84" fmla="*/ 812 w 931"/>
                <a:gd name="T85" fmla="*/ 1653 h 1653"/>
                <a:gd name="T86" fmla="*/ 931 w 931"/>
                <a:gd name="T87" fmla="*/ 1653 h 16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1"/>
                <a:gd name="T133" fmla="*/ 0 h 1653"/>
                <a:gd name="T134" fmla="*/ 931 w 931"/>
                <a:gd name="T135" fmla="*/ 1653 h 16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1" h="1653">
                  <a:moveTo>
                    <a:pt x="931" y="1653"/>
                  </a:moveTo>
                  <a:lnTo>
                    <a:pt x="928" y="1576"/>
                  </a:lnTo>
                  <a:lnTo>
                    <a:pt x="923" y="1507"/>
                  </a:lnTo>
                  <a:lnTo>
                    <a:pt x="916" y="1412"/>
                  </a:lnTo>
                  <a:lnTo>
                    <a:pt x="900" y="1327"/>
                  </a:lnTo>
                  <a:lnTo>
                    <a:pt x="883" y="1231"/>
                  </a:lnTo>
                  <a:lnTo>
                    <a:pt x="855" y="1137"/>
                  </a:lnTo>
                  <a:lnTo>
                    <a:pt x="833" y="1063"/>
                  </a:lnTo>
                  <a:lnTo>
                    <a:pt x="803" y="965"/>
                  </a:lnTo>
                  <a:lnTo>
                    <a:pt x="768" y="866"/>
                  </a:lnTo>
                  <a:lnTo>
                    <a:pt x="730" y="777"/>
                  </a:lnTo>
                  <a:lnTo>
                    <a:pt x="684" y="682"/>
                  </a:lnTo>
                  <a:lnTo>
                    <a:pt x="641" y="608"/>
                  </a:lnTo>
                  <a:lnTo>
                    <a:pt x="580" y="506"/>
                  </a:lnTo>
                  <a:lnTo>
                    <a:pt x="522" y="422"/>
                  </a:lnTo>
                  <a:lnTo>
                    <a:pt x="471" y="349"/>
                  </a:lnTo>
                  <a:lnTo>
                    <a:pt x="421" y="278"/>
                  </a:lnTo>
                  <a:lnTo>
                    <a:pt x="363" y="209"/>
                  </a:lnTo>
                  <a:lnTo>
                    <a:pt x="293" y="139"/>
                  </a:lnTo>
                  <a:lnTo>
                    <a:pt x="232" y="73"/>
                  </a:lnTo>
                  <a:lnTo>
                    <a:pt x="150" y="29"/>
                  </a:lnTo>
                  <a:lnTo>
                    <a:pt x="55" y="0"/>
                  </a:lnTo>
                  <a:lnTo>
                    <a:pt x="0" y="0"/>
                  </a:lnTo>
                  <a:lnTo>
                    <a:pt x="87" y="29"/>
                  </a:lnTo>
                  <a:lnTo>
                    <a:pt x="182" y="103"/>
                  </a:lnTo>
                  <a:lnTo>
                    <a:pt x="236" y="165"/>
                  </a:lnTo>
                  <a:lnTo>
                    <a:pt x="302" y="234"/>
                  </a:lnTo>
                  <a:lnTo>
                    <a:pt x="381" y="338"/>
                  </a:lnTo>
                  <a:lnTo>
                    <a:pt x="435" y="411"/>
                  </a:lnTo>
                  <a:lnTo>
                    <a:pt x="478" y="488"/>
                  </a:lnTo>
                  <a:lnTo>
                    <a:pt x="534" y="572"/>
                  </a:lnTo>
                  <a:lnTo>
                    <a:pt x="578" y="641"/>
                  </a:lnTo>
                  <a:lnTo>
                    <a:pt x="625" y="733"/>
                  </a:lnTo>
                  <a:lnTo>
                    <a:pt x="673" y="832"/>
                  </a:lnTo>
                  <a:lnTo>
                    <a:pt x="712" y="928"/>
                  </a:lnTo>
                  <a:lnTo>
                    <a:pt x="746" y="1012"/>
                  </a:lnTo>
                  <a:lnTo>
                    <a:pt x="764" y="1092"/>
                  </a:lnTo>
                  <a:lnTo>
                    <a:pt x="788" y="1191"/>
                  </a:lnTo>
                  <a:lnTo>
                    <a:pt x="808" y="1294"/>
                  </a:lnTo>
                  <a:lnTo>
                    <a:pt x="819" y="1385"/>
                  </a:lnTo>
                  <a:lnTo>
                    <a:pt x="823" y="1474"/>
                  </a:lnTo>
                  <a:lnTo>
                    <a:pt x="819" y="1573"/>
                  </a:lnTo>
                  <a:lnTo>
                    <a:pt x="812" y="1653"/>
                  </a:lnTo>
                  <a:lnTo>
                    <a:pt x="931" y="1653"/>
                  </a:lnTo>
                  <a:close/>
                </a:path>
              </a:pathLst>
            </a:custGeom>
            <a:solidFill>
              <a:srgbClr val="008000"/>
            </a:solidFill>
            <a:ln w="4763">
              <a:solidFill>
                <a:srgbClr val="004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grpSp>
        <p:nvGrpSpPr>
          <p:cNvPr id="2063" name="Group 35"/>
          <p:cNvGrpSpPr>
            <a:grpSpLocks/>
          </p:cNvGrpSpPr>
          <p:nvPr/>
        </p:nvGrpSpPr>
        <p:grpSpPr bwMode="auto">
          <a:xfrm rot="18362460">
            <a:off x="135734" y="5514184"/>
            <a:ext cx="598487" cy="869951"/>
            <a:chOff x="4104" y="1487"/>
            <a:chExt cx="984" cy="1036"/>
          </a:xfrm>
        </p:grpSpPr>
        <p:sp>
          <p:nvSpPr>
            <p:cNvPr id="2555" name="Freeform 36"/>
            <p:cNvSpPr>
              <a:spLocks/>
            </p:cNvSpPr>
            <p:nvPr/>
          </p:nvSpPr>
          <p:spPr bwMode="auto">
            <a:xfrm rot="1299205">
              <a:off x="4104" y="1487"/>
              <a:ext cx="984" cy="1036"/>
            </a:xfrm>
            <a:custGeom>
              <a:avLst/>
              <a:gdLst>
                <a:gd name="T0" fmla="*/ 1 w 1860"/>
                <a:gd name="T1" fmla="*/ 1 h 1906"/>
                <a:gd name="T2" fmla="*/ 1 w 1860"/>
                <a:gd name="T3" fmla="*/ 1 h 1906"/>
                <a:gd name="T4" fmla="*/ 1 w 1860"/>
                <a:gd name="T5" fmla="*/ 1 h 1906"/>
                <a:gd name="T6" fmla="*/ 1 w 1860"/>
                <a:gd name="T7" fmla="*/ 1 h 1906"/>
                <a:gd name="T8" fmla="*/ 1 w 1860"/>
                <a:gd name="T9" fmla="*/ 1 h 1906"/>
                <a:gd name="T10" fmla="*/ 1 w 1860"/>
                <a:gd name="T11" fmla="*/ 1 h 1906"/>
                <a:gd name="T12" fmla="*/ 1 w 1860"/>
                <a:gd name="T13" fmla="*/ 1 h 1906"/>
                <a:gd name="T14" fmla="*/ 1 w 1860"/>
                <a:gd name="T15" fmla="*/ 1 h 1906"/>
                <a:gd name="T16" fmla="*/ 1 w 1860"/>
                <a:gd name="T17" fmla="*/ 1 h 1906"/>
                <a:gd name="T18" fmla="*/ 1 w 1860"/>
                <a:gd name="T19" fmla="*/ 1 h 1906"/>
                <a:gd name="T20" fmla="*/ 1 w 1860"/>
                <a:gd name="T21" fmla="*/ 1 h 1906"/>
                <a:gd name="T22" fmla="*/ 0 w 1860"/>
                <a:gd name="T23" fmla="*/ 1 h 1906"/>
                <a:gd name="T24" fmla="*/ 1 w 1860"/>
                <a:gd name="T25" fmla="*/ 1 h 1906"/>
                <a:gd name="T26" fmla="*/ 1 w 1860"/>
                <a:gd name="T27" fmla="*/ 1 h 1906"/>
                <a:gd name="T28" fmla="*/ 1 w 1860"/>
                <a:gd name="T29" fmla="*/ 2 h 1906"/>
                <a:gd name="T30" fmla="*/ 1 w 1860"/>
                <a:gd name="T31" fmla="*/ 2 h 1906"/>
                <a:gd name="T32" fmla="*/ 1 w 1860"/>
                <a:gd name="T33" fmla="*/ 2 h 1906"/>
                <a:gd name="T34" fmla="*/ 1 w 1860"/>
                <a:gd name="T35" fmla="*/ 2 h 1906"/>
                <a:gd name="T36" fmla="*/ 1 w 1860"/>
                <a:gd name="T37" fmla="*/ 2 h 1906"/>
                <a:gd name="T38" fmla="*/ 1 w 1860"/>
                <a:gd name="T39" fmla="*/ 2 h 1906"/>
                <a:gd name="T40" fmla="*/ 1 w 1860"/>
                <a:gd name="T41" fmla="*/ 1 h 1906"/>
                <a:gd name="T42" fmla="*/ 1 w 1860"/>
                <a:gd name="T43" fmla="*/ 2 h 1906"/>
                <a:gd name="T44" fmla="*/ 1 w 1860"/>
                <a:gd name="T45" fmla="*/ 2 h 1906"/>
                <a:gd name="T46" fmla="*/ 1 w 1860"/>
                <a:gd name="T47" fmla="*/ 2 h 1906"/>
                <a:gd name="T48" fmla="*/ 1 w 1860"/>
                <a:gd name="T49" fmla="*/ 2 h 1906"/>
                <a:gd name="T50" fmla="*/ 1 w 1860"/>
                <a:gd name="T51" fmla="*/ 2 h 1906"/>
                <a:gd name="T52" fmla="*/ 1 w 1860"/>
                <a:gd name="T53" fmla="*/ 2 h 1906"/>
                <a:gd name="T54" fmla="*/ 1 w 1860"/>
                <a:gd name="T55" fmla="*/ 2 h 1906"/>
                <a:gd name="T56" fmla="*/ 1 w 1860"/>
                <a:gd name="T57" fmla="*/ 2 h 1906"/>
                <a:gd name="T58" fmla="*/ 1 w 1860"/>
                <a:gd name="T59" fmla="*/ 2 h 1906"/>
                <a:gd name="T60" fmla="*/ 1 w 1860"/>
                <a:gd name="T61" fmla="*/ 2 h 1906"/>
                <a:gd name="T62" fmla="*/ 1 w 1860"/>
                <a:gd name="T63" fmla="*/ 2 h 1906"/>
                <a:gd name="T64" fmla="*/ 1 w 1860"/>
                <a:gd name="T65" fmla="*/ 2 h 1906"/>
                <a:gd name="T66" fmla="*/ 1 w 1860"/>
                <a:gd name="T67" fmla="*/ 2 h 1906"/>
                <a:gd name="T68" fmla="*/ 1 w 1860"/>
                <a:gd name="T69" fmla="*/ 2 h 1906"/>
                <a:gd name="T70" fmla="*/ 1 w 1860"/>
                <a:gd name="T71" fmla="*/ 2 h 1906"/>
                <a:gd name="T72" fmla="*/ 1 w 1860"/>
                <a:gd name="T73" fmla="*/ 2 h 1906"/>
                <a:gd name="T74" fmla="*/ 1 w 1860"/>
                <a:gd name="T75" fmla="*/ 2 h 1906"/>
                <a:gd name="T76" fmla="*/ 1 w 1860"/>
                <a:gd name="T77" fmla="*/ 2 h 1906"/>
                <a:gd name="T78" fmla="*/ 1 w 1860"/>
                <a:gd name="T79" fmla="*/ 2 h 1906"/>
                <a:gd name="T80" fmla="*/ 1 w 1860"/>
                <a:gd name="T81" fmla="*/ 2 h 1906"/>
                <a:gd name="T82" fmla="*/ 1 w 1860"/>
                <a:gd name="T83" fmla="*/ 2 h 1906"/>
                <a:gd name="T84" fmla="*/ 2 w 1860"/>
                <a:gd name="T85" fmla="*/ 2 h 1906"/>
                <a:gd name="T86" fmla="*/ 2 w 1860"/>
                <a:gd name="T87" fmla="*/ 2 h 1906"/>
                <a:gd name="T88" fmla="*/ 2 w 1860"/>
                <a:gd name="T89" fmla="*/ 2 h 1906"/>
                <a:gd name="T90" fmla="*/ 2 w 1860"/>
                <a:gd name="T91" fmla="*/ 1 h 1906"/>
                <a:gd name="T92" fmla="*/ 2 w 1860"/>
                <a:gd name="T93" fmla="*/ 1 h 1906"/>
                <a:gd name="T94" fmla="*/ 2 w 1860"/>
                <a:gd name="T95" fmla="*/ 1 h 1906"/>
                <a:gd name="T96" fmla="*/ 2 w 1860"/>
                <a:gd name="T97" fmla="*/ 1 h 1906"/>
                <a:gd name="T98" fmla="*/ 2 w 1860"/>
                <a:gd name="T99" fmla="*/ 1 h 1906"/>
                <a:gd name="T100" fmla="*/ 2 w 1860"/>
                <a:gd name="T101" fmla="*/ 1 h 1906"/>
                <a:gd name="T102" fmla="*/ 2 w 1860"/>
                <a:gd name="T103" fmla="*/ 1 h 1906"/>
                <a:gd name="T104" fmla="*/ 1 w 1860"/>
                <a:gd name="T105" fmla="*/ 1 h 1906"/>
                <a:gd name="T106" fmla="*/ 1 w 1860"/>
                <a:gd name="T107" fmla="*/ 1 h 1906"/>
                <a:gd name="T108" fmla="*/ 1 w 1860"/>
                <a:gd name="T109" fmla="*/ 1 h 1906"/>
                <a:gd name="T110" fmla="*/ 1 w 1860"/>
                <a:gd name="T111" fmla="*/ 1 h 1906"/>
                <a:gd name="T112" fmla="*/ 1 w 1860"/>
                <a:gd name="T113" fmla="*/ 1 h 1906"/>
                <a:gd name="T114" fmla="*/ 1 w 1860"/>
                <a:gd name="T115" fmla="*/ 1 h 1906"/>
                <a:gd name="T116" fmla="*/ 1 w 1860"/>
                <a:gd name="T117" fmla="*/ 1 h 1906"/>
                <a:gd name="T118" fmla="*/ 1 w 1860"/>
                <a:gd name="T119" fmla="*/ 0 h 1906"/>
                <a:gd name="T120" fmla="*/ 1 w 1860"/>
                <a:gd name="T121" fmla="*/ 1 h 1906"/>
                <a:gd name="T122" fmla="*/ 1 w 1860"/>
                <a:gd name="T123" fmla="*/ 1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663300"/>
            </a:solidFill>
            <a:ln w="8001">
              <a:solidFill>
                <a:srgbClr val="FFFF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56" name="Freeform 37"/>
            <p:cNvSpPr>
              <a:spLocks/>
            </p:cNvSpPr>
            <p:nvPr/>
          </p:nvSpPr>
          <p:spPr bwMode="auto">
            <a:xfrm rot="1299205">
              <a:off x="4236" y="1874"/>
              <a:ext cx="330" cy="49"/>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BEBA00"/>
            </a:solidFill>
            <a:ln w="9525">
              <a:solidFill>
                <a:srgbClr val="FFFF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57" name="Freeform 38"/>
            <p:cNvSpPr>
              <a:spLocks/>
            </p:cNvSpPr>
            <p:nvPr/>
          </p:nvSpPr>
          <p:spPr bwMode="auto">
            <a:xfrm rot="1299205">
              <a:off x="4511" y="2123"/>
              <a:ext cx="81" cy="235"/>
            </a:xfrm>
            <a:custGeom>
              <a:avLst/>
              <a:gdLst>
                <a:gd name="T0" fmla="*/ 0 w 155"/>
                <a:gd name="T1" fmla="*/ 0 h 432"/>
                <a:gd name="T2" fmla="*/ 1 w 155"/>
                <a:gd name="T3" fmla="*/ 1 h 432"/>
                <a:gd name="T4" fmla="*/ 1 w 155"/>
                <a:gd name="T5" fmla="*/ 1 h 432"/>
                <a:gd name="T6" fmla="*/ 1 w 155"/>
                <a:gd name="T7" fmla="*/ 1 h 432"/>
                <a:gd name="T8" fmla="*/ 1 w 155"/>
                <a:gd name="T9" fmla="*/ 1 h 432"/>
                <a:gd name="T10" fmla="*/ 1 w 155"/>
                <a:gd name="T11" fmla="*/ 1 h 432"/>
                <a:gd name="T12" fmla="*/ 1 w 155"/>
                <a:gd name="T13" fmla="*/ 1 h 432"/>
                <a:gd name="T14" fmla="*/ 1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BEBA00"/>
            </a:solidFill>
            <a:ln w="9525">
              <a:solidFill>
                <a:srgbClr val="FFFF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58" name="Freeform 39"/>
            <p:cNvSpPr>
              <a:spLocks/>
            </p:cNvSpPr>
            <p:nvPr/>
          </p:nvSpPr>
          <p:spPr bwMode="auto">
            <a:xfrm rot="1299205">
              <a:off x="4629" y="1569"/>
              <a:ext cx="89" cy="321"/>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BEBA00"/>
            </a:solidFill>
            <a:ln w="9525">
              <a:solidFill>
                <a:srgbClr val="FFFF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59" name="Freeform 40"/>
            <p:cNvSpPr>
              <a:spLocks/>
            </p:cNvSpPr>
            <p:nvPr/>
          </p:nvSpPr>
          <p:spPr bwMode="auto">
            <a:xfrm rot="1299205">
              <a:off x="4732" y="2047"/>
              <a:ext cx="289" cy="63"/>
            </a:xfrm>
            <a:custGeom>
              <a:avLst/>
              <a:gdLst>
                <a:gd name="T0" fmla="*/ 0 w 546"/>
                <a:gd name="T1" fmla="*/ 1 h 117"/>
                <a:gd name="T2" fmla="*/ 1 w 546"/>
                <a:gd name="T3" fmla="*/ 1 h 117"/>
                <a:gd name="T4" fmla="*/ 1 w 546"/>
                <a:gd name="T5" fmla="*/ 1 h 117"/>
                <a:gd name="T6" fmla="*/ 1 w 546"/>
                <a:gd name="T7" fmla="*/ 1 h 117"/>
                <a:gd name="T8" fmla="*/ 1 w 546"/>
                <a:gd name="T9" fmla="*/ 1 h 117"/>
                <a:gd name="T10" fmla="*/ 1 w 546"/>
                <a:gd name="T11" fmla="*/ 1 h 117"/>
                <a:gd name="T12" fmla="*/ 1 w 546"/>
                <a:gd name="T13" fmla="*/ 1 h 117"/>
                <a:gd name="T14" fmla="*/ 1 w 546"/>
                <a:gd name="T15" fmla="*/ 1 h 117"/>
                <a:gd name="T16" fmla="*/ 1 w 546"/>
                <a:gd name="T17" fmla="*/ 0 h 117"/>
                <a:gd name="T18" fmla="*/ 1 w 546"/>
                <a:gd name="T19" fmla="*/ 0 h 117"/>
                <a:gd name="T20" fmla="*/ 1 w 546"/>
                <a:gd name="T21" fmla="*/ 1 h 117"/>
                <a:gd name="T22" fmla="*/ 1 w 546"/>
                <a:gd name="T23" fmla="*/ 1 h 117"/>
                <a:gd name="T24" fmla="*/ 1 w 546"/>
                <a:gd name="T25" fmla="*/ 1 h 117"/>
                <a:gd name="T26" fmla="*/ 0 w 546"/>
                <a:gd name="T27" fmla="*/ 1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BEBA00"/>
            </a:solidFill>
            <a:ln w="9525">
              <a:solidFill>
                <a:srgbClr val="FFFF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sp>
        <p:nvSpPr>
          <p:cNvPr id="2064" name="Freeform 42"/>
          <p:cNvSpPr>
            <a:spLocks/>
          </p:cNvSpPr>
          <p:nvPr/>
        </p:nvSpPr>
        <p:spPr bwMode="auto">
          <a:xfrm>
            <a:off x="11684000" y="5319716"/>
            <a:ext cx="508000" cy="1538287"/>
          </a:xfrm>
          <a:custGeom>
            <a:avLst/>
            <a:gdLst>
              <a:gd name="T0" fmla="*/ 0 w 1045"/>
              <a:gd name="T1" fmla="*/ 2147483647 h 2010"/>
              <a:gd name="T2" fmla="*/ 2147483647 w 1045"/>
              <a:gd name="T3" fmla="*/ 2147483647 h 2010"/>
              <a:gd name="T4" fmla="*/ 2147483647 w 1045"/>
              <a:gd name="T5" fmla="*/ 2147483647 h 2010"/>
              <a:gd name="T6" fmla="*/ 2147483647 w 1045"/>
              <a:gd name="T7" fmla="*/ 2147483647 h 2010"/>
              <a:gd name="T8" fmla="*/ 2147483647 w 1045"/>
              <a:gd name="T9" fmla="*/ 2147483647 h 2010"/>
              <a:gd name="T10" fmla="*/ 2147483647 w 1045"/>
              <a:gd name="T11" fmla="*/ 2147483647 h 2010"/>
              <a:gd name="T12" fmla="*/ 2147483647 w 1045"/>
              <a:gd name="T13" fmla="*/ 2147483647 h 2010"/>
              <a:gd name="T14" fmla="*/ 2147483647 w 1045"/>
              <a:gd name="T15" fmla="*/ 2147483647 h 2010"/>
              <a:gd name="T16" fmla="*/ 2147483647 w 1045"/>
              <a:gd name="T17" fmla="*/ 2147483647 h 2010"/>
              <a:gd name="T18" fmla="*/ 2147483647 w 1045"/>
              <a:gd name="T19" fmla="*/ 2147483647 h 2010"/>
              <a:gd name="T20" fmla="*/ 2147483647 w 1045"/>
              <a:gd name="T21" fmla="*/ 2147483647 h 2010"/>
              <a:gd name="T22" fmla="*/ 2147483647 w 1045"/>
              <a:gd name="T23" fmla="*/ 2147483647 h 2010"/>
              <a:gd name="T24" fmla="*/ 2147483647 w 1045"/>
              <a:gd name="T25" fmla="*/ 2147483647 h 2010"/>
              <a:gd name="T26" fmla="*/ 2147483647 w 1045"/>
              <a:gd name="T27" fmla="*/ 2147483647 h 2010"/>
              <a:gd name="T28" fmla="*/ 2147483647 w 1045"/>
              <a:gd name="T29" fmla="*/ 2147483647 h 2010"/>
              <a:gd name="T30" fmla="*/ 2147483647 w 1045"/>
              <a:gd name="T31" fmla="*/ 2147483647 h 2010"/>
              <a:gd name="T32" fmla="*/ 2147483647 w 1045"/>
              <a:gd name="T33" fmla="*/ 2147483647 h 2010"/>
              <a:gd name="T34" fmla="*/ 2147483647 w 1045"/>
              <a:gd name="T35" fmla="*/ 2147483647 h 2010"/>
              <a:gd name="T36" fmla="*/ 2147483647 w 1045"/>
              <a:gd name="T37" fmla="*/ 2147483647 h 2010"/>
              <a:gd name="T38" fmla="*/ 2147483647 w 1045"/>
              <a:gd name="T39" fmla="*/ 2147483647 h 2010"/>
              <a:gd name="T40" fmla="*/ 2147483647 w 1045"/>
              <a:gd name="T41" fmla="*/ 2147483647 h 2010"/>
              <a:gd name="T42" fmla="*/ 2147483647 w 1045"/>
              <a:gd name="T43" fmla="*/ 0 h 2010"/>
              <a:gd name="T44" fmla="*/ 2147483647 w 1045"/>
              <a:gd name="T45" fmla="*/ 0 h 2010"/>
              <a:gd name="T46" fmla="*/ 2147483647 w 1045"/>
              <a:gd name="T47" fmla="*/ 2147483647 h 2010"/>
              <a:gd name="T48" fmla="*/ 2147483647 w 1045"/>
              <a:gd name="T49" fmla="*/ 2147483647 h 2010"/>
              <a:gd name="T50" fmla="*/ 2147483647 w 1045"/>
              <a:gd name="T51" fmla="*/ 2147483647 h 2010"/>
              <a:gd name="T52" fmla="*/ 2147483647 w 1045"/>
              <a:gd name="T53" fmla="*/ 2147483647 h 2010"/>
              <a:gd name="T54" fmla="*/ 2147483647 w 1045"/>
              <a:gd name="T55" fmla="*/ 2147483647 h 2010"/>
              <a:gd name="T56" fmla="*/ 2147483647 w 1045"/>
              <a:gd name="T57" fmla="*/ 2147483647 h 2010"/>
              <a:gd name="T58" fmla="*/ 2147483647 w 1045"/>
              <a:gd name="T59" fmla="*/ 2147483647 h 2010"/>
              <a:gd name="T60" fmla="*/ 2147483647 w 1045"/>
              <a:gd name="T61" fmla="*/ 2147483647 h 2010"/>
              <a:gd name="T62" fmla="*/ 2147483647 w 1045"/>
              <a:gd name="T63" fmla="*/ 2147483647 h 2010"/>
              <a:gd name="T64" fmla="*/ 2147483647 w 1045"/>
              <a:gd name="T65" fmla="*/ 2147483647 h 2010"/>
              <a:gd name="T66" fmla="*/ 2147483647 w 1045"/>
              <a:gd name="T67" fmla="*/ 2147483647 h 2010"/>
              <a:gd name="T68" fmla="*/ 2147483647 w 1045"/>
              <a:gd name="T69" fmla="*/ 2147483647 h 2010"/>
              <a:gd name="T70" fmla="*/ 2147483647 w 1045"/>
              <a:gd name="T71" fmla="*/ 2147483647 h 2010"/>
              <a:gd name="T72" fmla="*/ 2147483647 w 1045"/>
              <a:gd name="T73" fmla="*/ 2147483647 h 2010"/>
              <a:gd name="T74" fmla="*/ 2147483647 w 1045"/>
              <a:gd name="T75" fmla="*/ 2147483647 h 2010"/>
              <a:gd name="T76" fmla="*/ 2147483647 w 1045"/>
              <a:gd name="T77" fmla="*/ 2147483647 h 2010"/>
              <a:gd name="T78" fmla="*/ 2147483647 w 1045"/>
              <a:gd name="T79" fmla="*/ 2147483647 h 2010"/>
              <a:gd name="T80" fmla="*/ 2147483647 w 1045"/>
              <a:gd name="T81" fmla="*/ 2147483647 h 2010"/>
              <a:gd name="T82" fmla="*/ 2147483647 w 1045"/>
              <a:gd name="T83" fmla="*/ 2147483647 h 2010"/>
              <a:gd name="T84" fmla="*/ 2147483647 w 1045"/>
              <a:gd name="T85" fmla="*/ 2147483647 h 2010"/>
              <a:gd name="T86" fmla="*/ 0 w 1045"/>
              <a:gd name="T87" fmla="*/ 2147483647 h 20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5"/>
              <a:gd name="T133" fmla="*/ 0 h 2010"/>
              <a:gd name="T134" fmla="*/ 1045 w 1045"/>
              <a:gd name="T135" fmla="*/ 2010 h 201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5" h="2010">
                <a:moveTo>
                  <a:pt x="0" y="2010"/>
                </a:moveTo>
                <a:lnTo>
                  <a:pt x="4" y="1916"/>
                </a:lnTo>
                <a:lnTo>
                  <a:pt x="9" y="1832"/>
                </a:lnTo>
                <a:lnTo>
                  <a:pt x="18" y="1715"/>
                </a:lnTo>
                <a:lnTo>
                  <a:pt x="36" y="1613"/>
                </a:lnTo>
                <a:lnTo>
                  <a:pt x="53" y="1497"/>
                </a:lnTo>
                <a:lnTo>
                  <a:pt x="84" y="1382"/>
                </a:lnTo>
                <a:lnTo>
                  <a:pt x="109" y="1293"/>
                </a:lnTo>
                <a:lnTo>
                  <a:pt x="142" y="1172"/>
                </a:lnTo>
                <a:lnTo>
                  <a:pt x="183" y="1051"/>
                </a:lnTo>
                <a:lnTo>
                  <a:pt x="226" y="945"/>
                </a:lnTo>
                <a:lnTo>
                  <a:pt x="277" y="829"/>
                </a:lnTo>
                <a:lnTo>
                  <a:pt x="326" y="740"/>
                </a:lnTo>
                <a:lnTo>
                  <a:pt x="395" y="615"/>
                </a:lnTo>
                <a:lnTo>
                  <a:pt x="459" y="512"/>
                </a:lnTo>
                <a:lnTo>
                  <a:pt x="517" y="423"/>
                </a:lnTo>
                <a:lnTo>
                  <a:pt x="573" y="339"/>
                </a:lnTo>
                <a:lnTo>
                  <a:pt x="637" y="254"/>
                </a:lnTo>
                <a:lnTo>
                  <a:pt x="715" y="170"/>
                </a:lnTo>
                <a:lnTo>
                  <a:pt x="785" y="89"/>
                </a:lnTo>
                <a:lnTo>
                  <a:pt x="876" y="35"/>
                </a:lnTo>
                <a:lnTo>
                  <a:pt x="983" y="0"/>
                </a:lnTo>
                <a:lnTo>
                  <a:pt x="1045" y="0"/>
                </a:lnTo>
                <a:lnTo>
                  <a:pt x="947" y="35"/>
                </a:lnTo>
                <a:lnTo>
                  <a:pt x="840" y="124"/>
                </a:lnTo>
                <a:lnTo>
                  <a:pt x="780" y="201"/>
                </a:lnTo>
                <a:lnTo>
                  <a:pt x="706" y="286"/>
                </a:lnTo>
                <a:lnTo>
                  <a:pt x="617" y="410"/>
                </a:lnTo>
                <a:lnTo>
                  <a:pt x="557" y="499"/>
                </a:lnTo>
                <a:lnTo>
                  <a:pt x="508" y="592"/>
                </a:lnTo>
                <a:lnTo>
                  <a:pt x="446" y="696"/>
                </a:lnTo>
                <a:lnTo>
                  <a:pt x="397" y="780"/>
                </a:lnTo>
                <a:lnTo>
                  <a:pt x="343" y="891"/>
                </a:lnTo>
                <a:lnTo>
                  <a:pt x="290" y="1011"/>
                </a:lnTo>
                <a:lnTo>
                  <a:pt x="246" y="1127"/>
                </a:lnTo>
                <a:lnTo>
                  <a:pt x="208" y="1230"/>
                </a:lnTo>
                <a:lnTo>
                  <a:pt x="188" y="1328"/>
                </a:lnTo>
                <a:lnTo>
                  <a:pt x="161" y="1448"/>
                </a:lnTo>
                <a:lnTo>
                  <a:pt x="138" y="1573"/>
                </a:lnTo>
                <a:lnTo>
                  <a:pt x="125" y="1684"/>
                </a:lnTo>
                <a:lnTo>
                  <a:pt x="120" y="1792"/>
                </a:lnTo>
                <a:lnTo>
                  <a:pt x="125" y="1912"/>
                </a:lnTo>
                <a:lnTo>
                  <a:pt x="133" y="2010"/>
                </a:lnTo>
                <a:lnTo>
                  <a:pt x="0" y="2010"/>
                </a:lnTo>
                <a:close/>
              </a:path>
            </a:pathLst>
          </a:custGeom>
          <a:solidFill>
            <a:srgbClr val="008000"/>
          </a:solidFill>
          <a:ln w="4763">
            <a:solidFill>
              <a:srgbClr val="004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nvGrpSpPr>
          <p:cNvPr id="2065" name="Group 43"/>
          <p:cNvGrpSpPr>
            <a:grpSpLocks/>
          </p:cNvGrpSpPr>
          <p:nvPr/>
        </p:nvGrpSpPr>
        <p:grpSpPr bwMode="auto">
          <a:xfrm flipH="1">
            <a:off x="4572000" y="5791200"/>
            <a:ext cx="609600" cy="376238"/>
            <a:chOff x="197" y="1013"/>
            <a:chExt cx="929" cy="952"/>
          </a:xfrm>
        </p:grpSpPr>
        <p:sp>
          <p:nvSpPr>
            <p:cNvPr id="2550" name="Freeform 44"/>
            <p:cNvSpPr>
              <a:spLocks/>
            </p:cNvSpPr>
            <p:nvPr/>
          </p:nvSpPr>
          <p:spPr bwMode="auto">
            <a:xfrm>
              <a:off x="197" y="1013"/>
              <a:ext cx="929" cy="952"/>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FF3300"/>
            </a:solidFill>
            <a:ln w="8001">
              <a:solidFill>
                <a:srgbClr val="A50021"/>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51" name="Freeform 45"/>
            <p:cNvSpPr>
              <a:spLocks/>
            </p:cNvSpPr>
            <p:nvPr/>
          </p:nvSpPr>
          <p:spPr bwMode="auto">
            <a:xfrm>
              <a:off x="298" y="1442"/>
              <a:ext cx="312" cy="45"/>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FF3300"/>
            </a:solidFill>
            <a:ln w="9525">
              <a:solidFill>
                <a:srgbClr val="A50021"/>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52" name="Freeform 46"/>
            <p:cNvSpPr>
              <a:spLocks/>
            </p:cNvSpPr>
            <p:nvPr/>
          </p:nvSpPr>
          <p:spPr bwMode="auto">
            <a:xfrm>
              <a:off x="667" y="1597"/>
              <a:ext cx="77" cy="216"/>
            </a:xfrm>
            <a:custGeom>
              <a:avLst/>
              <a:gdLst>
                <a:gd name="T0" fmla="*/ 0 w 155"/>
                <a:gd name="T1" fmla="*/ 0 h 432"/>
                <a:gd name="T2" fmla="*/ 0 w 155"/>
                <a:gd name="T3" fmla="*/ 1 h 432"/>
                <a:gd name="T4" fmla="*/ 0 w 155"/>
                <a:gd name="T5" fmla="*/ 1 h 432"/>
                <a:gd name="T6" fmla="*/ 0 w 155"/>
                <a:gd name="T7" fmla="*/ 1 h 432"/>
                <a:gd name="T8" fmla="*/ 0 w 155"/>
                <a:gd name="T9" fmla="*/ 1 h 432"/>
                <a:gd name="T10" fmla="*/ 0 w 155"/>
                <a:gd name="T11" fmla="*/ 1 h 432"/>
                <a:gd name="T12" fmla="*/ 0 w 155"/>
                <a:gd name="T13" fmla="*/ 1 h 432"/>
                <a:gd name="T14" fmla="*/ 0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FF3300"/>
            </a:solidFill>
            <a:ln w="9525">
              <a:solidFill>
                <a:srgbClr val="A50021"/>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53" name="Freeform 47"/>
            <p:cNvSpPr>
              <a:spLocks/>
            </p:cNvSpPr>
            <p:nvPr/>
          </p:nvSpPr>
          <p:spPr bwMode="auto">
            <a:xfrm>
              <a:off x="593" y="1080"/>
              <a:ext cx="84" cy="295"/>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FF3300"/>
            </a:solidFill>
            <a:ln w="9525">
              <a:solidFill>
                <a:srgbClr val="A50021"/>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54" name="Freeform 48"/>
            <p:cNvSpPr>
              <a:spLocks/>
            </p:cNvSpPr>
            <p:nvPr/>
          </p:nvSpPr>
          <p:spPr bwMode="auto">
            <a:xfrm>
              <a:off x="797" y="1427"/>
              <a:ext cx="273" cy="58"/>
            </a:xfrm>
            <a:custGeom>
              <a:avLst/>
              <a:gdLst>
                <a:gd name="T0" fmla="*/ 0 w 546"/>
                <a:gd name="T1" fmla="*/ 0 h 117"/>
                <a:gd name="T2" fmla="*/ 1 w 546"/>
                <a:gd name="T3" fmla="*/ 0 h 117"/>
                <a:gd name="T4" fmla="*/ 1 w 546"/>
                <a:gd name="T5" fmla="*/ 0 h 117"/>
                <a:gd name="T6" fmla="*/ 1 w 546"/>
                <a:gd name="T7" fmla="*/ 0 h 117"/>
                <a:gd name="T8" fmla="*/ 1 w 546"/>
                <a:gd name="T9" fmla="*/ 0 h 117"/>
                <a:gd name="T10" fmla="*/ 1 w 546"/>
                <a:gd name="T11" fmla="*/ 0 h 117"/>
                <a:gd name="T12" fmla="*/ 1 w 546"/>
                <a:gd name="T13" fmla="*/ 0 h 117"/>
                <a:gd name="T14" fmla="*/ 1 w 546"/>
                <a:gd name="T15" fmla="*/ 0 h 117"/>
                <a:gd name="T16" fmla="*/ 1 w 546"/>
                <a:gd name="T17" fmla="*/ 0 h 117"/>
                <a:gd name="T18" fmla="*/ 1 w 546"/>
                <a:gd name="T19" fmla="*/ 0 h 117"/>
                <a:gd name="T20" fmla="*/ 1 w 546"/>
                <a:gd name="T21" fmla="*/ 0 h 117"/>
                <a:gd name="T22" fmla="*/ 1 w 546"/>
                <a:gd name="T23" fmla="*/ 0 h 117"/>
                <a:gd name="T24" fmla="*/ 1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FF3300"/>
            </a:solidFill>
            <a:ln w="9525">
              <a:solidFill>
                <a:srgbClr val="A50021"/>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grpSp>
        <p:nvGrpSpPr>
          <p:cNvPr id="2066" name="Group 49"/>
          <p:cNvGrpSpPr>
            <a:grpSpLocks/>
          </p:cNvGrpSpPr>
          <p:nvPr/>
        </p:nvGrpSpPr>
        <p:grpSpPr bwMode="auto">
          <a:xfrm rot="4088459" flipH="1">
            <a:off x="5716323" y="5561279"/>
            <a:ext cx="598488" cy="448733"/>
            <a:chOff x="197" y="1013"/>
            <a:chExt cx="929" cy="952"/>
          </a:xfrm>
        </p:grpSpPr>
        <p:sp>
          <p:nvSpPr>
            <p:cNvPr id="2545" name="Freeform 50"/>
            <p:cNvSpPr>
              <a:spLocks/>
            </p:cNvSpPr>
            <p:nvPr/>
          </p:nvSpPr>
          <p:spPr bwMode="auto">
            <a:xfrm>
              <a:off x="197" y="1013"/>
              <a:ext cx="929" cy="952"/>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FFFF00"/>
            </a:solidFill>
            <a:ln w="8001">
              <a:solidFill>
                <a:srgbClr val="FFCC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46" name="Freeform 51"/>
            <p:cNvSpPr>
              <a:spLocks/>
            </p:cNvSpPr>
            <p:nvPr/>
          </p:nvSpPr>
          <p:spPr bwMode="auto">
            <a:xfrm>
              <a:off x="298" y="1442"/>
              <a:ext cx="312" cy="45"/>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FFFF00"/>
            </a:solidFill>
            <a:ln w="9525">
              <a:solidFill>
                <a:srgbClr val="FFCC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47" name="Freeform 52"/>
            <p:cNvSpPr>
              <a:spLocks/>
            </p:cNvSpPr>
            <p:nvPr/>
          </p:nvSpPr>
          <p:spPr bwMode="auto">
            <a:xfrm>
              <a:off x="667" y="1597"/>
              <a:ext cx="77" cy="216"/>
            </a:xfrm>
            <a:custGeom>
              <a:avLst/>
              <a:gdLst>
                <a:gd name="T0" fmla="*/ 0 w 155"/>
                <a:gd name="T1" fmla="*/ 0 h 432"/>
                <a:gd name="T2" fmla="*/ 0 w 155"/>
                <a:gd name="T3" fmla="*/ 1 h 432"/>
                <a:gd name="T4" fmla="*/ 0 w 155"/>
                <a:gd name="T5" fmla="*/ 1 h 432"/>
                <a:gd name="T6" fmla="*/ 0 w 155"/>
                <a:gd name="T7" fmla="*/ 1 h 432"/>
                <a:gd name="T8" fmla="*/ 0 w 155"/>
                <a:gd name="T9" fmla="*/ 1 h 432"/>
                <a:gd name="T10" fmla="*/ 0 w 155"/>
                <a:gd name="T11" fmla="*/ 1 h 432"/>
                <a:gd name="T12" fmla="*/ 0 w 155"/>
                <a:gd name="T13" fmla="*/ 1 h 432"/>
                <a:gd name="T14" fmla="*/ 0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FFFF00"/>
            </a:solidFill>
            <a:ln w="9525">
              <a:solidFill>
                <a:srgbClr val="FFCC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48" name="Freeform 53"/>
            <p:cNvSpPr>
              <a:spLocks/>
            </p:cNvSpPr>
            <p:nvPr/>
          </p:nvSpPr>
          <p:spPr bwMode="auto">
            <a:xfrm>
              <a:off x="593" y="1080"/>
              <a:ext cx="84" cy="295"/>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FFFF00"/>
            </a:solidFill>
            <a:ln w="9525">
              <a:solidFill>
                <a:srgbClr val="FFCC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49" name="Freeform 54"/>
            <p:cNvSpPr>
              <a:spLocks/>
            </p:cNvSpPr>
            <p:nvPr/>
          </p:nvSpPr>
          <p:spPr bwMode="auto">
            <a:xfrm>
              <a:off x="797" y="1427"/>
              <a:ext cx="273" cy="58"/>
            </a:xfrm>
            <a:custGeom>
              <a:avLst/>
              <a:gdLst>
                <a:gd name="T0" fmla="*/ 0 w 546"/>
                <a:gd name="T1" fmla="*/ 0 h 117"/>
                <a:gd name="T2" fmla="*/ 1 w 546"/>
                <a:gd name="T3" fmla="*/ 0 h 117"/>
                <a:gd name="T4" fmla="*/ 1 w 546"/>
                <a:gd name="T5" fmla="*/ 0 h 117"/>
                <a:gd name="T6" fmla="*/ 1 w 546"/>
                <a:gd name="T7" fmla="*/ 0 h 117"/>
                <a:gd name="T8" fmla="*/ 1 w 546"/>
                <a:gd name="T9" fmla="*/ 0 h 117"/>
                <a:gd name="T10" fmla="*/ 1 w 546"/>
                <a:gd name="T11" fmla="*/ 0 h 117"/>
                <a:gd name="T12" fmla="*/ 1 w 546"/>
                <a:gd name="T13" fmla="*/ 0 h 117"/>
                <a:gd name="T14" fmla="*/ 1 w 546"/>
                <a:gd name="T15" fmla="*/ 0 h 117"/>
                <a:gd name="T16" fmla="*/ 1 w 546"/>
                <a:gd name="T17" fmla="*/ 0 h 117"/>
                <a:gd name="T18" fmla="*/ 1 w 546"/>
                <a:gd name="T19" fmla="*/ 0 h 117"/>
                <a:gd name="T20" fmla="*/ 1 w 546"/>
                <a:gd name="T21" fmla="*/ 0 h 117"/>
                <a:gd name="T22" fmla="*/ 1 w 546"/>
                <a:gd name="T23" fmla="*/ 0 h 117"/>
                <a:gd name="T24" fmla="*/ 1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FFFF00"/>
            </a:solidFill>
            <a:ln w="9525">
              <a:solidFill>
                <a:srgbClr val="FFCC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grpSp>
        <p:nvGrpSpPr>
          <p:cNvPr id="2067" name="Group 56"/>
          <p:cNvGrpSpPr>
            <a:grpSpLocks/>
          </p:cNvGrpSpPr>
          <p:nvPr/>
        </p:nvGrpSpPr>
        <p:grpSpPr bwMode="auto">
          <a:xfrm>
            <a:off x="304800" y="6019800"/>
            <a:ext cx="711200" cy="762000"/>
            <a:chOff x="1872" y="2764"/>
            <a:chExt cx="1063" cy="1356"/>
          </a:xfrm>
        </p:grpSpPr>
        <p:sp>
          <p:nvSpPr>
            <p:cNvPr id="2520" name="Freeform 57"/>
            <p:cNvSpPr>
              <a:spLocks/>
            </p:cNvSpPr>
            <p:nvPr/>
          </p:nvSpPr>
          <p:spPr bwMode="auto">
            <a:xfrm>
              <a:off x="1905" y="3888"/>
              <a:ext cx="285" cy="232"/>
            </a:xfrm>
            <a:custGeom>
              <a:avLst/>
              <a:gdLst>
                <a:gd name="T0" fmla="*/ 285 w 285"/>
                <a:gd name="T1" fmla="*/ 232 h 232"/>
                <a:gd name="T2" fmla="*/ 184 w 285"/>
                <a:gd name="T3" fmla="*/ 215 h 232"/>
                <a:gd name="T4" fmla="*/ 159 w 285"/>
                <a:gd name="T5" fmla="*/ 212 h 232"/>
                <a:gd name="T6" fmla="*/ 172 w 285"/>
                <a:gd name="T7" fmla="*/ 206 h 232"/>
                <a:gd name="T8" fmla="*/ 187 w 285"/>
                <a:gd name="T9" fmla="*/ 205 h 232"/>
                <a:gd name="T10" fmla="*/ 157 w 285"/>
                <a:gd name="T11" fmla="*/ 194 h 232"/>
                <a:gd name="T12" fmla="*/ 137 w 285"/>
                <a:gd name="T13" fmla="*/ 191 h 232"/>
                <a:gd name="T14" fmla="*/ 114 w 285"/>
                <a:gd name="T15" fmla="*/ 182 h 232"/>
                <a:gd name="T16" fmla="*/ 137 w 285"/>
                <a:gd name="T17" fmla="*/ 182 h 232"/>
                <a:gd name="T18" fmla="*/ 154 w 285"/>
                <a:gd name="T19" fmla="*/ 182 h 232"/>
                <a:gd name="T20" fmla="*/ 111 w 285"/>
                <a:gd name="T21" fmla="*/ 169 h 232"/>
                <a:gd name="T22" fmla="*/ 101 w 285"/>
                <a:gd name="T23" fmla="*/ 161 h 232"/>
                <a:gd name="T24" fmla="*/ 88 w 285"/>
                <a:gd name="T25" fmla="*/ 149 h 232"/>
                <a:gd name="T26" fmla="*/ 121 w 285"/>
                <a:gd name="T27" fmla="*/ 159 h 232"/>
                <a:gd name="T28" fmla="*/ 89 w 285"/>
                <a:gd name="T29" fmla="*/ 134 h 232"/>
                <a:gd name="T30" fmla="*/ 63 w 285"/>
                <a:gd name="T31" fmla="*/ 111 h 232"/>
                <a:gd name="T32" fmla="*/ 79 w 285"/>
                <a:gd name="T33" fmla="*/ 114 h 232"/>
                <a:gd name="T34" fmla="*/ 89 w 285"/>
                <a:gd name="T35" fmla="*/ 118 h 232"/>
                <a:gd name="T36" fmla="*/ 56 w 285"/>
                <a:gd name="T37" fmla="*/ 87 h 232"/>
                <a:gd name="T38" fmla="*/ 38 w 285"/>
                <a:gd name="T39" fmla="*/ 64 h 232"/>
                <a:gd name="T40" fmla="*/ 56 w 285"/>
                <a:gd name="T41" fmla="*/ 73 h 232"/>
                <a:gd name="T42" fmla="*/ 66 w 285"/>
                <a:gd name="T43" fmla="*/ 77 h 232"/>
                <a:gd name="T44" fmla="*/ 33 w 285"/>
                <a:gd name="T45" fmla="*/ 41 h 232"/>
                <a:gd name="T46" fmla="*/ 10 w 285"/>
                <a:gd name="T47" fmla="*/ 20 h 232"/>
                <a:gd name="T48" fmla="*/ 0 w 285"/>
                <a:gd name="T49" fmla="*/ 0 h 232"/>
                <a:gd name="T50" fmla="*/ 21 w 285"/>
                <a:gd name="T51" fmla="*/ 14 h 232"/>
                <a:gd name="T52" fmla="*/ 51 w 285"/>
                <a:gd name="T53" fmla="*/ 28 h 232"/>
                <a:gd name="T54" fmla="*/ 66 w 285"/>
                <a:gd name="T55" fmla="*/ 38 h 232"/>
                <a:gd name="T56" fmla="*/ 48 w 285"/>
                <a:gd name="T57" fmla="*/ 17 h 232"/>
                <a:gd name="T58" fmla="*/ 73 w 285"/>
                <a:gd name="T59" fmla="*/ 28 h 232"/>
                <a:gd name="T60" fmla="*/ 91 w 285"/>
                <a:gd name="T61" fmla="*/ 51 h 232"/>
                <a:gd name="T62" fmla="*/ 94 w 285"/>
                <a:gd name="T63" fmla="*/ 63 h 232"/>
                <a:gd name="T64" fmla="*/ 94 w 285"/>
                <a:gd name="T65" fmla="*/ 37 h 232"/>
                <a:gd name="T66" fmla="*/ 112 w 285"/>
                <a:gd name="T67" fmla="*/ 61 h 232"/>
                <a:gd name="T68" fmla="*/ 131 w 285"/>
                <a:gd name="T69" fmla="*/ 81 h 232"/>
                <a:gd name="T70" fmla="*/ 131 w 285"/>
                <a:gd name="T71" fmla="*/ 63 h 232"/>
                <a:gd name="T72" fmla="*/ 154 w 285"/>
                <a:gd name="T73" fmla="*/ 88 h 232"/>
                <a:gd name="T74" fmla="*/ 159 w 285"/>
                <a:gd name="T75" fmla="*/ 114 h 232"/>
                <a:gd name="T76" fmla="*/ 165 w 285"/>
                <a:gd name="T77" fmla="*/ 122 h 232"/>
                <a:gd name="T78" fmla="*/ 162 w 285"/>
                <a:gd name="T79" fmla="*/ 92 h 232"/>
                <a:gd name="T80" fmla="*/ 187 w 285"/>
                <a:gd name="T81" fmla="*/ 117 h 232"/>
                <a:gd name="T82" fmla="*/ 197 w 285"/>
                <a:gd name="T83" fmla="*/ 138 h 232"/>
                <a:gd name="T84" fmla="*/ 210 w 285"/>
                <a:gd name="T85" fmla="*/ 162 h 232"/>
                <a:gd name="T86" fmla="*/ 210 w 285"/>
                <a:gd name="T87" fmla="*/ 132 h 232"/>
                <a:gd name="T88" fmla="*/ 225 w 285"/>
                <a:gd name="T89" fmla="*/ 151 h 232"/>
                <a:gd name="T90" fmla="*/ 228 w 285"/>
                <a:gd name="T91" fmla="*/ 167 h 232"/>
                <a:gd name="T92" fmla="*/ 248 w 285"/>
                <a:gd name="T93" fmla="*/ 186 h 232"/>
                <a:gd name="T94" fmla="*/ 248 w 285"/>
                <a:gd name="T95" fmla="*/ 176 h 232"/>
                <a:gd name="T96" fmla="*/ 267 w 285"/>
                <a:gd name="T97" fmla="*/ 196 h 232"/>
                <a:gd name="T98" fmla="*/ 285 w 285"/>
                <a:gd name="T99" fmla="*/ 232 h 2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5"/>
                <a:gd name="T151" fmla="*/ 0 h 232"/>
                <a:gd name="T152" fmla="*/ 285 w 285"/>
                <a:gd name="T153" fmla="*/ 232 h 2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5" h="232">
                  <a:moveTo>
                    <a:pt x="285" y="232"/>
                  </a:moveTo>
                  <a:lnTo>
                    <a:pt x="184" y="215"/>
                  </a:lnTo>
                  <a:lnTo>
                    <a:pt x="159" y="212"/>
                  </a:lnTo>
                  <a:lnTo>
                    <a:pt x="172" y="206"/>
                  </a:lnTo>
                  <a:lnTo>
                    <a:pt x="187" y="205"/>
                  </a:lnTo>
                  <a:lnTo>
                    <a:pt x="157" y="194"/>
                  </a:lnTo>
                  <a:lnTo>
                    <a:pt x="137" y="191"/>
                  </a:lnTo>
                  <a:lnTo>
                    <a:pt x="114" y="182"/>
                  </a:lnTo>
                  <a:lnTo>
                    <a:pt x="137" y="182"/>
                  </a:lnTo>
                  <a:lnTo>
                    <a:pt x="154" y="182"/>
                  </a:lnTo>
                  <a:lnTo>
                    <a:pt x="111" y="169"/>
                  </a:lnTo>
                  <a:lnTo>
                    <a:pt x="101" y="161"/>
                  </a:lnTo>
                  <a:lnTo>
                    <a:pt x="88" y="149"/>
                  </a:lnTo>
                  <a:lnTo>
                    <a:pt x="121" y="159"/>
                  </a:lnTo>
                  <a:lnTo>
                    <a:pt x="89" y="134"/>
                  </a:lnTo>
                  <a:lnTo>
                    <a:pt x="63" y="111"/>
                  </a:lnTo>
                  <a:lnTo>
                    <a:pt x="79" y="114"/>
                  </a:lnTo>
                  <a:lnTo>
                    <a:pt x="89" y="118"/>
                  </a:lnTo>
                  <a:lnTo>
                    <a:pt x="56" y="87"/>
                  </a:lnTo>
                  <a:lnTo>
                    <a:pt x="38" y="64"/>
                  </a:lnTo>
                  <a:lnTo>
                    <a:pt x="56" y="73"/>
                  </a:lnTo>
                  <a:lnTo>
                    <a:pt x="66" y="77"/>
                  </a:lnTo>
                  <a:lnTo>
                    <a:pt x="33" y="41"/>
                  </a:lnTo>
                  <a:lnTo>
                    <a:pt x="10" y="20"/>
                  </a:lnTo>
                  <a:lnTo>
                    <a:pt x="0" y="0"/>
                  </a:lnTo>
                  <a:lnTo>
                    <a:pt x="21" y="14"/>
                  </a:lnTo>
                  <a:lnTo>
                    <a:pt x="51" y="28"/>
                  </a:lnTo>
                  <a:lnTo>
                    <a:pt x="66" y="38"/>
                  </a:lnTo>
                  <a:lnTo>
                    <a:pt x="48" y="17"/>
                  </a:lnTo>
                  <a:lnTo>
                    <a:pt x="73" y="28"/>
                  </a:lnTo>
                  <a:lnTo>
                    <a:pt x="91" y="51"/>
                  </a:lnTo>
                  <a:lnTo>
                    <a:pt x="94" y="63"/>
                  </a:lnTo>
                  <a:lnTo>
                    <a:pt x="94" y="37"/>
                  </a:lnTo>
                  <a:lnTo>
                    <a:pt x="112" y="61"/>
                  </a:lnTo>
                  <a:lnTo>
                    <a:pt x="131" y="81"/>
                  </a:lnTo>
                  <a:lnTo>
                    <a:pt x="131" y="63"/>
                  </a:lnTo>
                  <a:lnTo>
                    <a:pt x="154" y="88"/>
                  </a:lnTo>
                  <a:lnTo>
                    <a:pt x="159" y="114"/>
                  </a:lnTo>
                  <a:lnTo>
                    <a:pt x="165" y="122"/>
                  </a:lnTo>
                  <a:lnTo>
                    <a:pt x="162" y="92"/>
                  </a:lnTo>
                  <a:lnTo>
                    <a:pt x="187" y="117"/>
                  </a:lnTo>
                  <a:lnTo>
                    <a:pt x="197" y="138"/>
                  </a:lnTo>
                  <a:lnTo>
                    <a:pt x="210" y="162"/>
                  </a:lnTo>
                  <a:lnTo>
                    <a:pt x="210" y="132"/>
                  </a:lnTo>
                  <a:lnTo>
                    <a:pt x="225" y="151"/>
                  </a:lnTo>
                  <a:lnTo>
                    <a:pt x="228" y="167"/>
                  </a:lnTo>
                  <a:lnTo>
                    <a:pt x="248" y="186"/>
                  </a:lnTo>
                  <a:lnTo>
                    <a:pt x="248" y="176"/>
                  </a:lnTo>
                  <a:lnTo>
                    <a:pt x="267" y="196"/>
                  </a:lnTo>
                  <a:lnTo>
                    <a:pt x="285" y="232"/>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21" name="Freeform 58"/>
            <p:cNvSpPr>
              <a:spLocks/>
            </p:cNvSpPr>
            <p:nvPr/>
          </p:nvSpPr>
          <p:spPr bwMode="auto">
            <a:xfrm>
              <a:off x="1872" y="3807"/>
              <a:ext cx="290" cy="169"/>
            </a:xfrm>
            <a:custGeom>
              <a:avLst/>
              <a:gdLst>
                <a:gd name="T0" fmla="*/ 290 w 290"/>
                <a:gd name="T1" fmla="*/ 169 h 169"/>
                <a:gd name="T2" fmla="*/ 286 w 290"/>
                <a:gd name="T3" fmla="*/ 112 h 169"/>
                <a:gd name="T4" fmla="*/ 265 w 290"/>
                <a:gd name="T5" fmla="*/ 49 h 169"/>
                <a:gd name="T6" fmla="*/ 256 w 290"/>
                <a:gd name="T7" fmla="*/ 98 h 169"/>
                <a:gd name="T8" fmla="*/ 234 w 290"/>
                <a:gd name="T9" fmla="*/ 39 h 169"/>
                <a:gd name="T10" fmla="*/ 208 w 290"/>
                <a:gd name="T11" fmla="*/ 10 h 169"/>
                <a:gd name="T12" fmla="*/ 224 w 290"/>
                <a:gd name="T13" fmla="*/ 63 h 169"/>
                <a:gd name="T14" fmla="*/ 163 w 290"/>
                <a:gd name="T15" fmla="*/ 14 h 169"/>
                <a:gd name="T16" fmla="*/ 96 w 290"/>
                <a:gd name="T17" fmla="*/ 0 h 169"/>
                <a:gd name="T18" fmla="*/ 128 w 290"/>
                <a:gd name="T19" fmla="*/ 21 h 169"/>
                <a:gd name="T20" fmla="*/ 0 w 290"/>
                <a:gd name="T21" fmla="*/ 3 h 169"/>
                <a:gd name="T22" fmla="*/ 85 w 290"/>
                <a:gd name="T23" fmla="*/ 45 h 169"/>
                <a:gd name="T24" fmla="*/ 35 w 290"/>
                <a:gd name="T25" fmla="*/ 49 h 169"/>
                <a:gd name="T26" fmla="*/ 141 w 290"/>
                <a:gd name="T27" fmla="*/ 63 h 169"/>
                <a:gd name="T28" fmla="*/ 65 w 290"/>
                <a:gd name="T29" fmla="*/ 98 h 169"/>
                <a:gd name="T30" fmla="*/ 152 w 290"/>
                <a:gd name="T31" fmla="*/ 87 h 169"/>
                <a:gd name="T32" fmla="*/ 178 w 290"/>
                <a:gd name="T33" fmla="*/ 90 h 169"/>
                <a:gd name="T34" fmla="*/ 132 w 290"/>
                <a:gd name="T35" fmla="*/ 109 h 169"/>
                <a:gd name="T36" fmla="*/ 208 w 290"/>
                <a:gd name="T37" fmla="*/ 105 h 169"/>
                <a:gd name="T38" fmla="*/ 189 w 290"/>
                <a:gd name="T39" fmla="*/ 139 h 169"/>
                <a:gd name="T40" fmla="*/ 234 w 290"/>
                <a:gd name="T41" fmla="*/ 120 h 169"/>
                <a:gd name="T42" fmla="*/ 265 w 290"/>
                <a:gd name="T43" fmla="*/ 120 h 169"/>
                <a:gd name="T44" fmla="*/ 290 w 290"/>
                <a:gd name="T45" fmla="*/ 169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0"/>
                <a:gd name="T70" fmla="*/ 0 h 169"/>
                <a:gd name="T71" fmla="*/ 290 w 290"/>
                <a:gd name="T72" fmla="*/ 169 h 1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0" h="169">
                  <a:moveTo>
                    <a:pt x="290" y="169"/>
                  </a:moveTo>
                  <a:lnTo>
                    <a:pt x="286" y="112"/>
                  </a:lnTo>
                  <a:lnTo>
                    <a:pt x="265" y="49"/>
                  </a:lnTo>
                  <a:lnTo>
                    <a:pt x="256" y="98"/>
                  </a:lnTo>
                  <a:lnTo>
                    <a:pt x="234" y="39"/>
                  </a:lnTo>
                  <a:lnTo>
                    <a:pt x="208" y="10"/>
                  </a:lnTo>
                  <a:lnTo>
                    <a:pt x="224" y="63"/>
                  </a:lnTo>
                  <a:lnTo>
                    <a:pt x="163" y="14"/>
                  </a:lnTo>
                  <a:lnTo>
                    <a:pt x="96" y="0"/>
                  </a:lnTo>
                  <a:lnTo>
                    <a:pt x="128" y="21"/>
                  </a:lnTo>
                  <a:lnTo>
                    <a:pt x="0" y="3"/>
                  </a:lnTo>
                  <a:lnTo>
                    <a:pt x="85" y="45"/>
                  </a:lnTo>
                  <a:lnTo>
                    <a:pt x="35" y="49"/>
                  </a:lnTo>
                  <a:lnTo>
                    <a:pt x="141" y="63"/>
                  </a:lnTo>
                  <a:lnTo>
                    <a:pt x="65" y="98"/>
                  </a:lnTo>
                  <a:lnTo>
                    <a:pt x="152" y="87"/>
                  </a:lnTo>
                  <a:lnTo>
                    <a:pt x="178" y="90"/>
                  </a:lnTo>
                  <a:lnTo>
                    <a:pt x="132" y="109"/>
                  </a:lnTo>
                  <a:lnTo>
                    <a:pt x="208" y="105"/>
                  </a:lnTo>
                  <a:lnTo>
                    <a:pt x="189" y="139"/>
                  </a:lnTo>
                  <a:lnTo>
                    <a:pt x="234" y="120"/>
                  </a:lnTo>
                  <a:lnTo>
                    <a:pt x="265" y="120"/>
                  </a:lnTo>
                  <a:lnTo>
                    <a:pt x="290" y="169"/>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nvGrpSpPr>
            <p:cNvPr id="2522" name="Group 59"/>
            <p:cNvGrpSpPr>
              <a:grpSpLocks/>
            </p:cNvGrpSpPr>
            <p:nvPr/>
          </p:nvGrpSpPr>
          <p:grpSpPr bwMode="auto">
            <a:xfrm>
              <a:off x="1920" y="2764"/>
              <a:ext cx="1015" cy="1338"/>
              <a:chOff x="1946" y="2832"/>
              <a:chExt cx="1015" cy="1338"/>
            </a:xfrm>
          </p:grpSpPr>
          <p:sp>
            <p:nvSpPr>
              <p:cNvPr id="2523" name="Freeform 60"/>
              <p:cNvSpPr>
                <a:spLocks/>
              </p:cNvSpPr>
              <p:nvPr/>
            </p:nvSpPr>
            <p:spPr bwMode="auto">
              <a:xfrm>
                <a:off x="2019" y="3984"/>
                <a:ext cx="789" cy="186"/>
              </a:xfrm>
              <a:custGeom>
                <a:avLst/>
                <a:gdLst>
                  <a:gd name="T0" fmla="*/ 135 w 789"/>
                  <a:gd name="T1" fmla="*/ 114 h 186"/>
                  <a:gd name="T2" fmla="*/ 0 w 789"/>
                  <a:gd name="T3" fmla="*/ 99 h 186"/>
                  <a:gd name="T4" fmla="*/ 36 w 789"/>
                  <a:gd name="T5" fmla="*/ 129 h 186"/>
                  <a:gd name="T6" fmla="*/ 9 w 789"/>
                  <a:gd name="T7" fmla="*/ 135 h 186"/>
                  <a:gd name="T8" fmla="*/ 84 w 789"/>
                  <a:gd name="T9" fmla="*/ 165 h 186"/>
                  <a:gd name="T10" fmla="*/ 39 w 789"/>
                  <a:gd name="T11" fmla="*/ 168 h 186"/>
                  <a:gd name="T12" fmla="*/ 138 w 789"/>
                  <a:gd name="T13" fmla="*/ 186 h 186"/>
                  <a:gd name="T14" fmla="*/ 204 w 789"/>
                  <a:gd name="T15" fmla="*/ 183 h 186"/>
                  <a:gd name="T16" fmla="*/ 267 w 789"/>
                  <a:gd name="T17" fmla="*/ 177 h 186"/>
                  <a:gd name="T18" fmla="*/ 243 w 789"/>
                  <a:gd name="T19" fmla="*/ 171 h 186"/>
                  <a:gd name="T20" fmla="*/ 327 w 789"/>
                  <a:gd name="T21" fmla="*/ 159 h 186"/>
                  <a:gd name="T22" fmla="*/ 306 w 789"/>
                  <a:gd name="T23" fmla="*/ 150 h 186"/>
                  <a:gd name="T24" fmla="*/ 372 w 789"/>
                  <a:gd name="T25" fmla="*/ 135 h 186"/>
                  <a:gd name="T26" fmla="*/ 414 w 789"/>
                  <a:gd name="T27" fmla="*/ 147 h 186"/>
                  <a:gd name="T28" fmla="*/ 408 w 789"/>
                  <a:gd name="T29" fmla="*/ 141 h 186"/>
                  <a:gd name="T30" fmla="*/ 477 w 789"/>
                  <a:gd name="T31" fmla="*/ 159 h 186"/>
                  <a:gd name="T32" fmla="*/ 525 w 789"/>
                  <a:gd name="T33" fmla="*/ 168 h 186"/>
                  <a:gd name="T34" fmla="*/ 498 w 789"/>
                  <a:gd name="T35" fmla="*/ 156 h 186"/>
                  <a:gd name="T36" fmla="*/ 591 w 789"/>
                  <a:gd name="T37" fmla="*/ 162 h 186"/>
                  <a:gd name="T38" fmla="*/ 630 w 789"/>
                  <a:gd name="T39" fmla="*/ 156 h 186"/>
                  <a:gd name="T40" fmla="*/ 600 w 789"/>
                  <a:gd name="T41" fmla="*/ 150 h 186"/>
                  <a:gd name="T42" fmla="*/ 711 w 789"/>
                  <a:gd name="T43" fmla="*/ 141 h 186"/>
                  <a:gd name="T44" fmla="*/ 750 w 789"/>
                  <a:gd name="T45" fmla="*/ 132 h 186"/>
                  <a:gd name="T46" fmla="*/ 702 w 789"/>
                  <a:gd name="T47" fmla="*/ 132 h 186"/>
                  <a:gd name="T48" fmla="*/ 789 w 789"/>
                  <a:gd name="T49" fmla="*/ 93 h 186"/>
                  <a:gd name="T50" fmla="*/ 723 w 789"/>
                  <a:gd name="T51" fmla="*/ 105 h 186"/>
                  <a:gd name="T52" fmla="*/ 777 w 789"/>
                  <a:gd name="T53" fmla="*/ 57 h 186"/>
                  <a:gd name="T54" fmla="*/ 789 w 789"/>
                  <a:gd name="T55" fmla="*/ 27 h 186"/>
                  <a:gd name="T56" fmla="*/ 723 w 789"/>
                  <a:gd name="T57" fmla="*/ 57 h 186"/>
                  <a:gd name="T58" fmla="*/ 741 w 789"/>
                  <a:gd name="T59" fmla="*/ 39 h 186"/>
                  <a:gd name="T60" fmla="*/ 681 w 789"/>
                  <a:gd name="T61" fmla="*/ 39 h 186"/>
                  <a:gd name="T62" fmla="*/ 498 w 789"/>
                  <a:gd name="T63" fmla="*/ 0 h 186"/>
                  <a:gd name="T64" fmla="*/ 135 w 789"/>
                  <a:gd name="T65" fmla="*/ 114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9"/>
                  <a:gd name="T100" fmla="*/ 0 h 186"/>
                  <a:gd name="T101" fmla="*/ 789 w 789"/>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9" h="186">
                    <a:moveTo>
                      <a:pt x="135" y="114"/>
                    </a:moveTo>
                    <a:lnTo>
                      <a:pt x="0" y="99"/>
                    </a:lnTo>
                    <a:lnTo>
                      <a:pt x="36" y="129"/>
                    </a:lnTo>
                    <a:lnTo>
                      <a:pt x="9" y="135"/>
                    </a:lnTo>
                    <a:lnTo>
                      <a:pt x="84" y="165"/>
                    </a:lnTo>
                    <a:lnTo>
                      <a:pt x="39" y="168"/>
                    </a:lnTo>
                    <a:lnTo>
                      <a:pt x="138" y="186"/>
                    </a:lnTo>
                    <a:lnTo>
                      <a:pt x="204" y="183"/>
                    </a:lnTo>
                    <a:lnTo>
                      <a:pt x="267" y="177"/>
                    </a:lnTo>
                    <a:lnTo>
                      <a:pt x="243" y="171"/>
                    </a:lnTo>
                    <a:lnTo>
                      <a:pt x="327" y="159"/>
                    </a:lnTo>
                    <a:lnTo>
                      <a:pt x="306" y="150"/>
                    </a:lnTo>
                    <a:lnTo>
                      <a:pt x="372" y="135"/>
                    </a:lnTo>
                    <a:lnTo>
                      <a:pt x="414" y="147"/>
                    </a:lnTo>
                    <a:lnTo>
                      <a:pt x="408" y="141"/>
                    </a:lnTo>
                    <a:lnTo>
                      <a:pt x="477" y="159"/>
                    </a:lnTo>
                    <a:lnTo>
                      <a:pt x="525" y="168"/>
                    </a:lnTo>
                    <a:lnTo>
                      <a:pt x="498" y="156"/>
                    </a:lnTo>
                    <a:lnTo>
                      <a:pt x="591" y="162"/>
                    </a:lnTo>
                    <a:lnTo>
                      <a:pt x="630" y="156"/>
                    </a:lnTo>
                    <a:lnTo>
                      <a:pt x="600" y="150"/>
                    </a:lnTo>
                    <a:lnTo>
                      <a:pt x="711" y="141"/>
                    </a:lnTo>
                    <a:lnTo>
                      <a:pt x="750" y="132"/>
                    </a:lnTo>
                    <a:lnTo>
                      <a:pt x="702" y="132"/>
                    </a:lnTo>
                    <a:lnTo>
                      <a:pt x="789" y="93"/>
                    </a:lnTo>
                    <a:lnTo>
                      <a:pt x="723" y="105"/>
                    </a:lnTo>
                    <a:lnTo>
                      <a:pt x="777" y="57"/>
                    </a:lnTo>
                    <a:lnTo>
                      <a:pt x="789" y="27"/>
                    </a:lnTo>
                    <a:lnTo>
                      <a:pt x="723" y="57"/>
                    </a:lnTo>
                    <a:lnTo>
                      <a:pt x="741" y="39"/>
                    </a:lnTo>
                    <a:lnTo>
                      <a:pt x="681" y="39"/>
                    </a:lnTo>
                    <a:lnTo>
                      <a:pt x="498" y="0"/>
                    </a:lnTo>
                    <a:lnTo>
                      <a:pt x="135" y="114"/>
                    </a:lnTo>
                    <a:close/>
                  </a:path>
                </a:pathLst>
              </a:custGeom>
              <a:solidFill>
                <a:srgbClr val="002000"/>
              </a:solidFill>
              <a:ln w="9525">
                <a:no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24" name="Freeform 61"/>
              <p:cNvSpPr>
                <a:spLocks/>
              </p:cNvSpPr>
              <p:nvPr/>
            </p:nvSpPr>
            <p:spPr bwMode="auto">
              <a:xfrm>
                <a:off x="2454" y="2832"/>
                <a:ext cx="120" cy="1259"/>
              </a:xfrm>
              <a:custGeom>
                <a:avLst/>
                <a:gdLst>
                  <a:gd name="T0" fmla="*/ 120 w 120"/>
                  <a:gd name="T1" fmla="*/ 0 h 1259"/>
                  <a:gd name="T2" fmla="*/ 120 w 120"/>
                  <a:gd name="T3" fmla="*/ 323 h 1259"/>
                  <a:gd name="T4" fmla="*/ 108 w 120"/>
                  <a:gd name="T5" fmla="*/ 441 h 1259"/>
                  <a:gd name="T6" fmla="*/ 99 w 120"/>
                  <a:gd name="T7" fmla="*/ 546 h 1259"/>
                  <a:gd name="T8" fmla="*/ 84 w 120"/>
                  <a:gd name="T9" fmla="*/ 653 h 1259"/>
                  <a:gd name="T10" fmla="*/ 54 w 120"/>
                  <a:gd name="T11" fmla="*/ 806 h 1259"/>
                  <a:gd name="T12" fmla="*/ 30 w 120"/>
                  <a:gd name="T13" fmla="*/ 965 h 1259"/>
                  <a:gd name="T14" fmla="*/ 12 w 120"/>
                  <a:gd name="T15" fmla="*/ 1130 h 1259"/>
                  <a:gd name="T16" fmla="*/ 0 w 120"/>
                  <a:gd name="T17" fmla="*/ 1259 h 12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1259"/>
                  <a:gd name="T29" fmla="*/ 120 w 120"/>
                  <a:gd name="T30" fmla="*/ 1259 h 12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1259">
                    <a:moveTo>
                      <a:pt x="120" y="0"/>
                    </a:moveTo>
                    <a:lnTo>
                      <a:pt x="120" y="323"/>
                    </a:lnTo>
                    <a:lnTo>
                      <a:pt x="108" y="441"/>
                    </a:lnTo>
                    <a:lnTo>
                      <a:pt x="99" y="546"/>
                    </a:lnTo>
                    <a:lnTo>
                      <a:pt x="84" y="653"/>
                    </a:lnTo>
                    <a:lnTo>
                      <a:pt x="54" y="806"/>
                    </a:lnTo>
                    <a:lnTo>
                      <a:pt x="30" y="965"/>
                    </a:lnTo>
                    <a:lnTo>
                      <a:pt x="12" y="1130"/>
                    </a:lnTo>
                    <a:lnTo>
                      <a:pt x="0" y="1259"/>
                    </a:lnTo>
                  </a:path>
                </a:pathLst>
              </a:custGeom>
              <a:noFill/>
              <a:ln w="2540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25" name="Freeform 62"/>
              <p:cNvSpPr>
                <a:spLocks/>
              </p:cNvSpPr>
              <p:nvPr/>
            </p:nvSpPr>
            <p:spPr bwMode="auto">
              <a:xfrm>
                <a:off x="2514" y="3442"/>
                <a:ext cx="283" cy="215"/>
              </a:xfrm>
              <a:custGeom>
                <a:avLst/>
                <a:gdLst>
                  <a:gd name="T0" fmla="*/ 0 w 283"/>
                  <a:gd name="T1" fmla="*/ 215 h 215"/>
                  <a:gd name="T2" fmla="*/ 61 w 283"/>
                  <a:gd name="T3" fmla="*/ 197 h 215"/>
                  <a:gd name="T4" fmla="*/ 111 w 283"/>
                  <a:gd name="T5" fmla="*/ 169 h 215"/>
                  <a:gd name="T6" fmla="*/ 71 w 283"/>
                  <a:gd name="T7" fmla="*/ 172 h 215"/>
                  <a:gd name="T8" fmla="*/ 118 w 283"/>
                  <a:gd name="T9" fmla="*/ 151 h 215"/>
                  <a:gd name="T10" fmla="*/ 168 w 283"/>
                  <a:gd name="T11" fmla="*/ 133 h 215"/>
                  <a:gd name="T12" fmla="*/ 107 w 283"/>
                  <a:gd name="T13" fmla="*/ 133 h 215"/>
                  <a:gd name="T14" fmla="*/ 222 w 283"/>
                  <a:gd name="T15" fmla="*/ 104 h 215"/>
                  <a:gd name="T16" fmla="*/ 251 w 283"/>
                  <a:gd name="T17" fmla="*/ 82 h 215"/>
                  <a:gd name="T18" fmla="*/ 197 w 283"/>
                  <a:gd name="T19" fmla="*/ 89 h 215"/>
                  <a:gd name="T20" fmla="*/ 258 w 283"/>
                  <a:gd name="T21" fmla="*/ 61 h 215"/>
                  <a:gd name="T22" fmla="*/ 280 w 283"/>
                  <a:gd name="T23" fmla="*/ 32 h 215"/>
                  <a:gd name="T24" fmla="*/ 283 w 283"/>
                  <a:gd name="T25" fmla="*/ 0 h 215"/>
                  <a:gd name="T26" fmla="*/ 244 w 283"/>
                  <a:gd name="T27" fmla="*/ 21 h 215"/>
                  <a:gd name="T28" fmla="*/ 215 w 283"/>
                  <a:gd name="T29" fmla="*/ 35 h 215"/>
                  <a:gd name="T30" fmla="*/ 244 w 283"/>
                  <a:gd name="T31" fmla="*/ 0 h 215"/>
                  <a:gd name="T32" fmla="*/ 179 w 283"/>
                  <a:gd name="T33" fmla="*/ 35 h 215"/>
                  <a:gd name="T34" fmla="*/ 147 w 283"/>
                  <a:gd name="T35" fmla="*/ 64 h 215"/>
                  <a:gd name="T36" fmla="*/ 150 w 283"/>
                  <a:gd name="T37" fmla="*/ 32 h 215"/>
                  <a:gd name="T38" fmla="*/ 115 w 283"/>
                  <a:gd name="T39" fmla="*/ 68 h 215"/>
                  <a:gd name="T40" fmla="*/ 93 w 283"/>
                  <a:gd name="T41" fmla="*/ 97 h 215"/>
                  <a:gd name="T42" fmla="*/ 100 w 283"/>
                  <a:gd name="T43" fmla="*/ 61 h 215"/>
                  <a:gd name="T44" fmla="*/ 61 w 283"/>
                  <a:gd name="T45" fmla="*/ 104 h 215"/>
                  <a:gd name="T46" fmla="*/ 46 w 283"/>
                  <a:gd name="T47" fmla="*/ 129 h 215"/>
                  <a:gd name="T48" fmla="*/ 50 w 283"/>
                  <a:gd name="T49" fmla="*/ 71 h 215"/>
                  <a:gd name="T50" fmla="*/ 3 w 283"/>
                  <a:gd name="T51" fmla="*/ 161 h 215"/>
                  <a:gd name="T52" fmla="*/ 0 w 283"/>
                  <a:gd name="T53" fmla="*/ 215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3"/>
                  <a:gd name="T82" fmla="*/ 0 h 215"/>
                  <a:gd name="T83" fmla="*/ 283 w 283"/>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3" h="215">
                    <a:moveTo>
                      <a:pt x="0" y="215"/>
                    </a:moveTo>
                    <a:lnTo>
                      <a:pt x="61" y="197"/>
                    </a:lnTo>
                    <a:lnTo>
                      <a:pt x="111" y="169"/>
                    </a:lnTo>
                    <a:lnTo>
                      <a:pt x="71" y="172"/>
                    </a:lnTo>
                    <a:lnTo>
                      <a:pt x="118" y="151"/>
                    </a:lnTo>
                    <a:lnTo>
                      <a:pt x="168" y="133"/>
                    </a:lnTo>
                    <a:lnTo>
                      <a:pt x="107" y="133"/>
                    </a:lnTo>
                    <a:lnTo>
                      <a:pt x="222" y="104"/>
                    </a:lnTo>
                    <a:lnTo>
                      <a:pt x="251" y="82"/>
                    </a:lnTo>
                    <a:lnTo>
                      <a:pt x="197" y="89"/>
                    </a:lnTo>
                    <a:lnTo>
                      <a:pt x="258" y="61"/>
                    </a:lnTo>
                    <a:lnTo>
                      <a:pt x="280" y="32"/>
                    </a:lnTo>
                    <a:lnTo>
                      <a:pt x="283" y="0"/>
                    </a:lnTo>
                    <a:lnTo>
                      <a:pt x="244" y="21"/>
                    </a:lnTo>
                    <a:lnTo>
                      <a:pt x="215" y="35"/>
                    </a:lnTo>
                    <a:lnTo>
                      <a:pt x="244" y="0"/>
                    </a:lnTo>
                    <a:lnTo>
                      <a:pt x="179" y="35"/>
                    </a:lnTo>
                    <a:lnTo>
                      <a:pt x="147" y="64"/>
                    </a:lnTo>
                    <a:lnTo>
                      <a:pt x="150" y="32"/>
                    </a:lnTo>
                    <a:lnTo>
                      <a:pt x="115" y="68"/>
                    </a:lnTo>
                    <a:lnTo>
                      <a:pt x="93" y="97"/>
                    </a:lnTo>
                    <a:lnTo>
                      <a:pt x="100" y="61"/>
                    </a:lnTo>
                    <a:lnTo>
                      <a:pt x="61" y="104"/>
                    </a:lnTo>
                    <a:lnTo>
                      <a:pt x="46" y="129"/>
                    </a:lnTo>
                    <a:lnTo>
                      <a:pt x="50" y="71"/>
                    </a:lnTo>
                    <a:lnTo>
                      <a:pt x="3" y="161"/>
                    </a:lnTo>
                    <a:lnTo>
                      <a:pt x="0" y="215"/>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26" name="Freeform 63"/>
              <p:cNvSpPr>
                <a:spLocks/>
              </p:cNvSpPr>
              <p:nvPr/>
            </p:nvSpPr>
            <p:spPr bwMode="auto">
              <a:xfrm>
                <a:off x="2298" y="3646"/>
                <a:ext cx="189" cy="432"/>
              </a:xfrm>
              <a:custGeom>
                <a:avLst/>
                <a:gdLst>
                  <a:gd name="T0" fmla="*/ 189 w 189"/>
                  <a:gd name="T1" fmla="*/ 432 h 432"/>
                  <a:gd name="T2" fmla="*/ 87 w 189"/>
                  <a:gd name="T3" fmla="*/ 330 h 432"/>
                  <a:gd name="T4" fmla="*/ 0 w 189"/>
                  <a:gd name="T5" fmla="*/ 117 h 432"/>
                  <a:gd name="T6" fmla="*/ 18 w 189"/>
                  <a:gd name="T7" fmla="*/ 51 h 432"/>
                  <a:gd name="T8" fmla="*/ 30 w 189"/>
                  <a:gd name="T9" fmla="*/ 72 h 432"/>
                  <a:gd name="T10" fmla="*/ 45 w 189"/>
                  <a:gd name="T11" fmla="*/ 12 h 432"/>
                  <a:gd name="T12" fmla="*/ 51 w 189"/>
                  <a:gd name="T13" fmla="*/ 0 h 432"/>
                  <a:gd name="T14" fmla="*/ 75 w 189"/>
                  <a:gd name="T15" fmla="*/ 72 h 432"/>
                  <a:gd name="T16" fmla="*/ 84 w 189"/>
                  <a:gd name="T17" fmla="*/ 54 h 432"/>
                  <a:gd name="T18" fmla="*/ 93 w 189"/>
                  <a:gd name="T19" fmla="*/ 132 h 432"/>
                  <a:gd name="T20" fmla="*/ 108 w 189"/>
                  <a:gd name="T21" fmla="*/ 90 h 432"/>
                  <a:gd name="T22" fmla="*/ 120 w 189"/>
                  <a:gd name="T23" fmla="*/ 138 h 432"/>
                  <a:gd name="T24" fmla="*/ 120 w 189"/>
                  <a:gd name="T25" fmla="*/ 174 h 432"/>
                  <a:gd name="T26" fmla="*/ 156 w 189"/>
                  <a:gd name="T27" fmla="*/ 147 h 432"/>
                  <a:gd name="T28" fmla="*/ 162 w 189"/>
                  <a:gd name="T29" fmla="*/ 240 h 432"/>
                  <a:gd name="T30" fmla="*/ 189 w 189"/>
                  <a:gd name="T31" fmla="*/ 432 h 4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9"/>
                  <a:gd name="T49" fmla="*/ 0 h 432"/>
                  <a:gd name="T50" fmla="*/ 189 w 189"/>
                  <a:gd name="T51" fmla="*/ 432 h 4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9" h="432">
                    <a:moveTo>
                      <a:pt x="189" y="432"/>
                    </a:moveTo>
                    <a:lnTo>
                      <a:pt x="87" y="330"/>
                    </a:lnTo>
                    <a:lnTo>
                      <a:pt x="0" y="117"/>
                    </a:lnTo>
                    <a:lnTo>
                      <a:pt x="18" y="51"/>
                    </a:lnTo>
                    <a:lnTo>
                      <a:pt x="30" y="72"/>
                    </a:lnTo>
                    <a:lnTo>
                      <a:pt x="45" y="12"/>
                    </a:lnTo>
                    <a:lnTo>
                      <a:pt x="51" y="0"/>
                    </a:lnTo>
                    <a:lnTo>
                      <a:pt x="75" y="72"/>
                    </a:lnTo>
                    <a:lnTo>
                      <a:pt x="84" y="54"/>
                    </a:lnTo>
                    <a:lnTo>
                      <a:pt x="93" y="132"/>
                    </a:lnTo>
                    <a:lnTo>
                      <a:pt x="108" y="90"/>
                    </a:lnTo>
                    <a:lnTo>
                      <a:pt x="120" y="138"/>
                    </a:lnTo>
                    <a:lnTo>
                      <a:pt x="120" y="174"/>
                    </a:lnTo>
                    <a:lnTo>
                      <a:pt x="156" y="147"/>
                    </a:lnTo>
                    <a:lnTo>
                      <a:pt x="162" y="240"/>
                    </a:lnTo>
                    <a:lnTo>
                      <a:pt x="189" y="432"/>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27" name="Freeform 64"/>
              <p:cNvSpPr>
                <a:spLocks/>
              </p:cNvSpPr>
              <p:nvPr/>
            </p:nvSpPr>
            <p:spPr bwMode="auto">
              <a:xfrm>
                <a:off x="2448" y="3602"/>
                <a:ext cx="234" cy="495"/>
              </a:xfrm>
              <a:custGeom>
                <a:avLst/>
                <a:gdLst>
                  <a:gd name="T0" fmla="*/ 12 w 234"/>
                  <a:gd name="T1" fmla="*/ 495 h 495"/>
                  <a:gd name="T2" fmla="*/ 168 w 234"/>
                  <a:gd name="T3" fmla="*/ 363 h 495"/>
                  <a:gd name="T4" fmla="*/ 234 w 234"/>
                  <a:gd name="T5" fmla="*/ 171 h 495"/>
                  <a:gd name="T6" fmla="*/ 189 w 234"/>
                  <a:gd name="T7" fmla="*/ 204 h 495"/>
                  <a:gd name="T8" fmla="*/ 210 w 234"/>
                  <a:gd name="T9" fmla="*/ 168 h 495"/>
                  <a:gd name="T10" fmla="*/ 222 w 234"/>
                  <a:gd name="T11" fmla="*/ 135 h 495"/>
                  <a:gd name="T12" fmla="*/ 225 w 234"/>
                  <a:gd name="T13" fmla="*/ 78 h 495"/>
                  <a:gd name="T14" fmla="*/ 189 w 234"/>
                  <a:gd name="T15" fmla="*/ 129 h 495"/>
                  <a:gd name="T16" fmla="*/ 201 w 234"/>
                  <a:gd name="T17" fmla="*/ 69 h 495"/>
                  <a:gd name="T18" fmla="*/ 204 w 234"/>
                  <a:gd name="T19" fmla="*/ 42 h 495"/>
                  <a:gd name="T20" fmla="*/ 201 w 234"/>
                  <a:gd name="T21" fmla="*/ 0 h 495"/>
                  <a:gd name="T22" fmla="*/ 168 w 234"/>
                  <a:gd name="T23" fmla="*/ 42 h 495"/>
                  <a:gd name="T24" fmla="*/ 144 w 234"/>
                  <a:gd name="T25" fmla="*/ 81 h 495"/>
                  <a:gd name="T26" fmla="*/ 138 w 234"/>
                  <a:gd name="T27" fmla="*/ 45 h 495"/>
                  <a:gd name="T28" fmla="*/ 117 w 234"/>
                  <a:gd name="T29" fmla="*/ 81 h 495"/>
                  <a:gd name="T30" fmla="*/ 105 w 234"/>
                  <a:gd name="T31" fmla="*/ 135 h 495"/>
                  <a:gd name="T32" fmla="*/ 90 w 234"/>
                  <a:gd name="T33" fmla="*/ 102 h 495"/>
                  <a:gd name="T34" fmla="*/ 81 w 234"/>
                  <a:gd name="T35" fmla="*/ 150 h 495"/>
                  <a:gd name="T36" fmla="*/ 66 w 234"/>
                  <a:gd name="T37" fmla="*/ 228 h 495"/>
                  <a:gd name="T38" fmla="*/ 60 w 234"/>
                  <a:gd name="T39" fmla="*/ 174 h 495"/>
                  <a:gd name="T40" fmla="*/ 36 w 234"/>
                  <a:gd name="T41" fmla="*/ 258 h 495"/>
                  <a:gd name="T42" fmla="*/ 30 w 234"/>
                  <a:gd name="T43" fmla="*/ 321 h 495"/>
                  <a:gd name="T44" fmla="*/ 18 w 234"/>
                  <a:gd name="T45" fmla="*/ 282 h 495"/>
                  <a:gd name="T46" fmla="*/ 0 w 234"/>
                  <a:gd name="T47" fmla="*/ 384 h 495"/>
                  <a:gd name="T48" fmla="*/ 12 w 234"/>
                  <a:gd name="T49" fmla="*/ 495 h 4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4"/>
                  <a:gd name="T76" fmla="*/ 0 h 495"/>
                  <a:gd name="T77" fmla="*/ 234 w 234"/>
                  <a:gd name="T78" fmla="*/ 495 h 4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4" h="495">
                    <a:moveTo>
                      <a:pt x="12" y="495"/>
                    </a:moveTo>
                    <a:lnTo>
                      <a:pt x="168" y="363"/>
                    </a:lnTo>
                    <a:lnTo>
                      <a:pt x="234" y="171"/>
                    </a:lnTo>
                    <a:lnTo>
                      <a:pt x="189" y="204"/>
                    </a:lnTo>
                    <a:lnTo>
                      <a:pt x="210" y="168"/>
                    </a:lnTo>
                    <a:lnTo>
                      <a:pt x="222" y="135"/>
                    </a:lnTo>
                    <a:lnTo>
                      <a:pt x="225" y="78"/>
                    </a:lnTo>
                    <a:lnTo>
                      <a:pt x="189" y="129"/>
                    </a:lnTo>
                    <a:lnTo>
                      <a:pt x="201" y="69"/>
                    </a:lnTo>
                    <a:lnTo>
                      <a:pt x="204" y="42"/>
                    </a:lnTo>
                    <a:lnTo>
                      <a:pt x="201" y="0"/>
                    </a:lnTo>
                    <a:lnTo>
                      <a:pt x="168" y="42"/>
                    </a:lnTo>
                    <a:lnTo>
                      <a:pt x="144" y="81"/>
                    </a:lnTo>
                    <a:lnTo>
                      <a:pt x="138" y="45"/>
                    </a:lnTo>
                    <a:lnTo>
                      <a:pt x="117" y="81"/>
                    </a:lnTo>
                    <a:lnTo>
                      <a:pt x="105" y="135"/>
                    </a:lnTo>
                    <a:lnTo>
                      <a:pt x="90" y="102"/>
                    </a:lnTo>
                    <a:lnTo>
                      <a:pt x="81" y="150"/>
                    </a:lnTo>
                    <a:lnTo>
                      <a:pt x="66" y="228"/>
                    </a:lnTo>
                    <a:lnTo>
                      <a:pt x="60" y="174"/>
                    </a:lnTo>
                    <a:lnTo>
                      <a:pt x="36" y="258"/>
                    </a:lnTo>
                    <a:lnTo>
                      <a:pt x="30" y="321"/>
                    </a:lnTo>
                    <a:lnTo>
                      <a:pt x="18" y="282"/>
                    </a:lnTo>
                    <a:lnTo>
                      <a:pt x="0" y="384"/>
                    </a:lnTo>
                    <a:lnTo>
                      <a:pt x="12" y="49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28" name="Freeform 65"/>
              <p:cNvSpPr>
                <a:spLocks/>
              </p:cNvSpPr>
              <p:nvPr/>
            </p:nvSpPr>
            <p:spPr bwMode="auto">
              <a:xfrm>
                <a:off x="2445" y="3620"/>
                <a:ext cx="516" cy="489"/>
              </a:xfrm>
              <a:custGeom>
                <a:avLst/>
                <a:gdLst>
                  <a:gd name="T0" fmla="*/ 0 w 516"/>
                  <a:gd name="T1" fmla="*/ 489 h 489"/>
                  <a:gd name="T2" fmla="*/ 183 w 516"/>
                  <a:gd name="T3" fmla="*/ 453 h 489"/>
                  <a:gd name="T4" fmla="*/ 228 w 516"/>
                  <a:gd name="T5" fmla="*/ 447 h 489"/>
                  <a:gd name="T6" fmla="*/ 204 w 516"/>
                  <a:gd name="T7" fmla="*/ 435 h 489"/>
                  <a:gd name="T8" fmla="*/ 177 w 516"/>
                  <a:gd name="T9" fmla="*/ 432 h 489"/>
                  <a:gd name="T10" fmla="*/ 231 w 516"/>
                  <a:gd name="T11" fmla="*/ 408 h 489"/>
                  <a:gd name="T12" fmla="*/ 267 w 516"/>
                  <a:gd name="T13" fmla="*/ 402 h 489"/>
                  <a:gd name="T14" fmla="*/ 309 w 516"/>
                  <a:gd name="T15" fmla="*/ 384 h 489"/>
                  <a:gd name="T16" fmla="*/ 267 w 516"/>
                  <a:gd name="T17" fmla="*/ 384 h 489"/>
                  <a:gd name="T18" fmla="*/ 237 w 516"/>
                  <a:gd name="T19" fmla="*/ 384 h 489"/>
                  <a:gd name="T20" fmla="*/ 315 w 516"/>
                  <a:gd name="T21" fmla="*/ 357 h 489"/>
                  <a:gd name="T22" fmla="*/ 333 w 516"/>
                  <a:gd name="T23" fmla="*/ 339 h 489"/>
                  <a:gd name="T24" fmla="*/ 357 w 516"/>
                  <a:gd name="T25" fmla="*/ 315 h 489"/>
                  <a:gd name="T26" fmla="*/ 297 w 516"/>
                  <a:gd name="T27" fmla="*/ 336 h 489"/>
                  <a:gd name="T28" fmla="*/ 354 w 516"/>
                  <a:gd name="T29" fmla="*/ 282 h 489"/>
                  <a:gd name="T30" fmla="*/ 402 w 516"/>
                  <a:gd name="T31" fmla="*/ 234 h 489"/>
                  <a:gd name="T32" fmla="*/ 372 w 516"/>
                  <a:gd name="T33" fmla="*/ 240 h 489"/>
                  <a:gd name="T34" fmla="*/ 354 w 516"/>
                  <a:gd name="T35" fmla="*/ 249 h 489"/>
                  <a:gd name="T36" fmla="*/ 414 w 516"/>
                  <a:gd name="T37" fmla="*/ 183 h 489"/>
                  <a:gd name="T38" fmla="*/ 447 w 516"/>
                  <a:gd name="T39" fmla="*/ 135 h 489"/>
                  <a:gd name="T40" fmla="*/ 414 w 516"/>
                  <a:gd name="T41" fmla="*/ 153 h 489"/>
                  <a:gd name="T42" fmla="*/ 396 w 516"/>
                  <a:gd name="T43" fmla="*/ 162 h 489"/>
                  <a:gd name="T44" fmla="*/ 456 w 516"/>
                  <a:gd name="T45" fmla="*/ 87 h 489"/>
                  <a:gd name="T46" fmla="*/ 498 w 516"/>
                  <a:gd name="T47" fmla="*/ 42 h 489"/>
                  <a:gd name="T48" fmla="*/ 516 w 516"/>
                  <a:gd name="T49" fmla="*/ 0 h 489"/>
                  <a:gd name="T50" fmla="*/ 477 w 516"/>
                  <a:gd name="T51" fmla="*/ 30 h 489"/>
                  <a:gd name="T52" fmla="*/ 423 w 516"/>
                  <a:gd name="T53" fmla="*/ 60 h 489"/>
                  <a:gd name="T54" fmla="*/ 396 w 516"/>
                  <a:gd name="T55" fmla="*/ 81 h 489"/>
                  <a:gd name="T56" fmla="*/ 429 w 516"/>
                  <a:gd name="T57" fmla="*/ 36 h 489"/>
                  <a:gd name="T58" fmla="*/ 384 w 516"/>
                  <a:gd name="T59" fmla="*/ 60 h 489"/>
                  <a:gd name="T60" fmla="*/ 351 w 516"/>
                  <a:gd name="T61" fmla="*/ 108 h 489"/>
                  <a:gd name="T62" fmla="*/ 345 w 516"/>
                  <a:gd name="T63" fmla="*/ 132 h 489"/>
                  <a:gd name="T64" fmla="*/ 345 w 516"/>
                  <a:gd name="T65" fmla="*/ 78 h 489"/>
                  <a:gd name="T66" fmla="*/ 312 w 516"/>
                  <a:gd name="T67" fmla="*/ 129 h 489"/>
                  <a:gd name="T68" fmla="*/ 279 w 516"/>
                  <a:gd name="T69" fmla="*/ 171 h 489"/>
                  <a:gd name="T70" fmla="*/ 279 w 516"/>
                  <a:gd name="T71" fmla="*/ 132 h 489"/>
                  <a:gd name="T72" fmla="*/ 237 w 516"/>
                  <a:gd name="T73" fmla="*/ 186 h 489"/>
                  <a:gd name="T74" fmla="*/ 228 w 516"/>
                  <a:gd name="T75" fmla="*/ 240 h 489"/>
                  <a:gd name="T76" fmla="*/ 216 w 516"/>
                  <a:gd name="T77" fmla="*/ 258 h 489"/>
                  <a:gd name="T78" fmla="*/ 222 w 516"/>
                  <a:gd name="T79" fmla="*/ 195 h 489"/>
                  <a:gd name="T80" fmla="*/ 177 w 516"/>
                  <a:gd name="T81" fmla="*/ 246 h 489"/>
                  <a:gd name="T82" fmla="*/ 159 w 516"/>
                  <a:gd name="T83" fmla="*/ 291 h 489"/>
                  <a:gd name="T84" fmla="*/ 135 w 516"/>
                  <a:gd name="T85" fmla="*/ 342 h 489"/>
                  <a:gd name="T86" fmla="*/ 135 w 516"/>
                  <a:gd name="T87" fmla="*/ 279 h 489"/>
                  <a:gd name="T88" fmla="*/ 108 w 516"/>
                  <a:gd name="T89" fmla="*/ 318 h 489"/>
                  <a:gd name="T90" fmla="*/ 102 w 516"/>
                  <a:gd name="T91" fmla="*/ 351 h 489"/>
                  <a:gd name="T92" fmla="*/ 66 w 516"/>
                  <a:gd name="T93" fmla="*/ 393 h 489"/>
                  <a:gd name="T94" fmla="*/ 66 w 516"/>
                  <a:gd name="T95" fmla="*/ 372 h 489"/>
                  <a:gd name="T96" fmla="*/ 33 w 516"/>
                  <a:gd name="T97" fmla="*/ 414 h 489"/>
                  <a:gd name="T98" fmla="*/ 0 w 516"/>
                  <a:gd name="T99" fmla="*/ 489 h 4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6"/>
                  <a:gd name="T151" fmla="*/ 0 h 489"/>
                  <a:gd name="T152" fmla="*/ 516 w 516"/>
                  <a:gd name="T153" fmla="*/ 489 h 4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6" h="489">
                    <a:moveTo>
                      <a:pt x="0" y="489"/>
                    </a:moveTo>
                    <a:lnTo>
                      <a:pt x="183" y="453"/>
                    </a:lnTo>
                    <a:lnTo>
                      <a:pt x="228" y="447"/>
                    </a:lnTo>
                    <a:lnTo>
                      <a:pt x="204" y="435"/>
                    </a:lnTo>
                    <a:lnTo>
                      <a:pt x="177" y="432"/>
                    </a:lnTo>
                    <a:lnTo>
                      <a:pt x="231" y="408"/>
                    </a:lnTo>
                    <a:lnTo>
                      <a:pt x="267" y="402"/>
                    </a:lnTo>
                    <a:lnTo>
                      <a:pt x="309" y="384"/>
                    </a:lnTo>
                    <a:lnTo>
                      <a:pt x="267" y="384"/>
                    </a:lnTo>
                    <a:lnTo>
                      <a:pt x="237" y="384"/>
                    </a:lnTo>
                    <a:lnTo>
                      <a:pt x="315" y="357"/>
                    </a:lnTo>
                    <a:lnTo>
                      <a:pt x="333" y="339"/>
                    </a:lnTo>
                    <a:lnTo>
                      <a:pt x="357" y="315"/>
                    </a:lnTo>
                    <a:lnTo>
                      <a:pt x="297" y="336"/>
                    </a:lnTo>
                    <a:lnTo>
                      <a:pt x="354" y="282"/>
                    </a:lnTo>
                    <a:lnTo>
                      <a:pt x="402" y="234"/>
                    </a:lnTo>
                    <a:lnTo>
                      <a:pt x="372" y="240"/>
                    </a:lnTo>
                    <a:lnTo>
                      <a:pt x="354" y="249"/>
                    </a:lnTo>
                    <a:lnTo>
                      <a:pt x="414" y="183"/>
                    </a:lnTo>
                    <a:lnTo>
                      <a:pt x="447" y="135"/>
                    </a:lnTo>
                    <a:lnTo>
                      <a:pt x="414" y="153"/>
                    </a:lnTo>
                    <a:lnTo>
                      <a:pt x="396" y="162"/>
                    </a:lnTo>
                    <a:lnTo>
                      <a:pt x="456" y="87"/>
                    </a:lnTo>
                    <a:lnTo>
                      <a:pt x="498" y="42"/>
                    </a:lnTo>
                    <a:lnTo>
                      <a:pt x="516" y="0"/>
                    </a:lnTo>
                    <a:lnTo>
                      <a:pt x="477" y="30"/>
                    </a:lnTo>
                    <a:lnTo>
                      <a:pt x="423" y="60"/>
                    </a:lnTo>
                    <a:lnTo>
                      <a:pt x="396" y="81"/>
                    </a:lnTo>
                    <a:lnTo>
                      <a:pt x="429" y="36"/>
                    </a:lnTo>
                    <a:lnTo>
                      <a:pt x="384" y="60"/>
                    </a:lnTo>
                    <a:lnTo>
                      <a:pt x="351" y="108"/>
                    </a:lnTo>
                    <a:lnTo>
                      <a:pt x="345" y="132"/>
                    </a:lnTo>
                    <a:lnTo>
                      <a:pt x="345" y="78"/>
                    </a:lnTo>
                    <a:lnTo>
                      <a:pt x="312" y="129"/>
                    </a:lnTo>
                    <a:lnTo>
                      <a:pt x="279" y="171"/>
                    </a:lnTo>
                    <a:lnTo>
                      <a:pt x="279" y="132"/>
                    </a:lnTo>
                    <a:lnTo>
                      <a:pt x="237" y="186"/>
                    </a:lnTo>
                    <a:lnTo>
                      <a:pt x="228" y="240"/>
                    </a:lnTo>
                    <a:lnTo>
                      <a:pt x="216" y="258"/>
                    </a:lnTo>
                    <a:lnTo>
                      <a:pt x="222" y="195"/>
                    </a:lnTo>
                    <a:lnTo>
                      <a:pt x="177" y="246"/>
                    </a:lnTo>
                    <a:lnTo>
                      <a:pt x="159" y="291"/>
                    </a:lnTo>
                    <a:lnTo>
                      <a:pt x="135" y="342"/>
                    </a:lnTo>
                    <a:lnTo>
                      <a:pt x="135" y="279"/>
                    </a:lnTo>
                    <a:lnTo>
                      <a:pt x="108" y="318"/>
                    </a:lnTo>
                    <a:lnTo>
                      <a:pt x="102" y="351"/>
                    </a:lnTo>
                    <a:lnTo>
                      <a:pt x="66" y="393"/>
                    </a:lnTo>
                    <a:lnTo>
                      <a:pt x="66" y="372"/>
                    </a:lnTo>
                    <a:lnTo>
                      <a:pt x="33" y="414"/>
                    </a:lnTo>
                    <a:lnTo>
                      <a:pt x="0" y="489"/>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29" name="Freeform 66"/>
              <p:cNvSpPr>
                <a:spLocks/>
              </p:cNvSpPr>
              <p:nvPr/>
            </p:nvSpPr>
            <p:spPr bwMode="auto">
              <a:xfrm>
                <a:off x="2112" y="3643"/>
                <a:ext cx="339" cy="462"/>
              </a:xfrm>
              <a:custGeom>
                <a:avLst/>
                <a:gdLst>
                  <a:gd name="T0" fmla="*/ 339 w 339"/>
                  <a:gd name="T1" fmla="*/ 462 h 462"/>
                  <a:gd name="T2" fmla="*/ 288 w 339"/>
                  <a:gd name="T3" fmla="*/ 447 h 462"/>
                  <a:gd name="T4" fmla="*/ 219 w 339"/>
                  <a:gd name="T5" fmla="*/ 414 h 462"/>
                  <a:gd name="T6" fmla="*/ 171 w 339"/>
                  <a:gd name="T7" fmla="*/ 366 h 462"/>
                  <a:gd name="T8" fmla="*/ 237 w 339"/>
                  <a:gd name="T9" fmla="*/ 384 h 462"/>
                  <a:gd name="T10" fmla="*/ 183 w 339"/>
                  <a:gd name="T11" fmla="*/ 348 h 462"/>
                  <a:gd name="T12" fmla="*/ 138 w 339"/>
                  <a:gd name="T13" fmla="*/ 333 h 462"/>
                  <a:gd name="T14" fmla="*/ 102 w 339"/>
                  <a:gd name="T15" fmla="*/ 300 h 462"/>
                  <a:gd name="T16" fmla="*/ 156 w 339"/>
                  <a:gd name="T17" fmla="*/ 315 h 462"/>
                  <a:gd name="T18" fmla="*/ 87 w 339"/>
                  <a:gd name="T19" fmla="*/ 267 h 462"/>
                  <a:gd name="T20" fmla="*/ 42 w 339"/>
                  <a:gd name="T21" fmla="*/ 207 h 462"/>
                  <a:gd name="T22" fmla="*/ 87 w 339"/>
                  <a:gd name="T23" fmla="*/ 231 h 462"/>
                  <a:gd name="T24" fmla="*/ 24 w 339"/>
                  <a:gd name="T25" fmla="*/ 171 h 462"/>
                  <a:gd name="T26" fmla="*/ 9 w 339"/>
                  <a:gd name="T27" fmla="*/ 117 h 462"/>
                  <a:gd name="T28" fmla="*/ 42 w 339"/>
                  <a:gd name="T29" fmla="*/ 153 h 462"/>
                  <a:gd name="T30" fmla="*/ 0 w 339"/>
                  <a:gd name="T31" fmla="*/ 0 h 462"/>
                  <a:gd name="T32" fmla="*/ 96 w 339"/>
                  <a:gd name="T33" fmla="*/ 57 h 462"/>
                  <a:gd name="T34" fmla="*/ 84 w 339"/>
                  <a:gd name="T35" fmla="*/ 21 h 462"/>
                  <a:gd name="T36" fmla="*/ 153 w 339"/>
                  <a:gd name="T37" fmla="*/ 84 h 462"/>
                  <a:gd name="T38" fmla="*/ 177 w 339"/>
                  <a:gd name="T39" fmla="*/ 126 h 462"/>
                  <a:gd name="T40" fmla="*/ 177 w 339"/>
                  <a:gd name="T41" fmla="*/ 81 h 462"/>
                  <a:gd name="T42" fmla="*/ 213 w 339"/>
                  <a:gd name="T43" fmla="*/ 144 h 462"/>
                  <a:gd name="T44" fmla="*/ 234 w 339"/>
                  <a:gd name="T45" fmla="*/ 216 h 462"/>
                  <a:gd name="T46" fmla="*/ 237 w 339"/>
                  <a:gd name="T47" fmla="*/ 177 h 462"/>
                  <a:gd name="T48" fmla="*/ 264 w 339"/>
                  <a:gd name="T49" fmla="*/ 240 h 462"/>
                  <a:gd name="T50" fmla="*/ 279 w 339"/>
                  <a:gd name="T51" fmla="*/ 321 h 462"/>
                  <a:gd name="T52" fmla="*/ 288 w 339"/>
                  <a:gd name="T53" fmla="*/ 261 h 462"/>
                  <a:gd name="T54" fmla="*/ 318 w 339"/>
                  <a:gd name="T55" fmla="*/ 321 h 462"/>
                  <a:gd name="T56" fmla="*/ 327 w 339"/>
                  <a:gd name="T57" fmla="*/ 366 h 462"/>
                  <a:gd name="T58" fmla="*/ 339 w 339"/>
                  <a:gd name="T59" fmla="*/ 462 h 4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462"/>
                  <a:gd name="T92" fmla="*/ 339 w 339"/>
                  <a:gd name="T93" fmla="*/ 462 h 4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462">
                    <a:moveTo>
                      <a:pt x="339" y="462"/>
                    </a:moveTo>
                    <a:lnTo>
                      <a:pt x="288" y="447"/>
                    </a:lnTo>
                    <a:lnTo>
                      <a:pt x="219" y="414"/>
                    </a:lnTo>
                    <a:lnTo>
                      <a:pt x="171" y="366"/>
                    </a:lnTo>
                    <a:lnTo>
                      <a:pt x="237" y="384"/>
                    </a:lnTo>
                    <a:lnTo>
                      <a:pt x="183" y="348"/>
                    </a:lnTo>
                    <a:lnTo>
                      <a:pt x="138" y="333"/>
                    </a:lnTo>
                    <a:lnTo>
                      <a:pt x="102" y="300"/>
                    </a:lnTo>
                    <a:lnTo>
                      <a:pt x="156" y="315"/>
                    </a:lnTo>
                    <a:lnTo>
                      <a:pt x="87" y="267"/>
                    </a:lnTo>
                    <a:lnTo>
                      <a:pt x="42" y="207"/>
                    </a:lnTo>
                    <a:lnTo>
                      <a:pt x="87" y="231"/>
                    </a:lnTo>
                    <a:lnTo>
                      <a:pt x="24" y="171"/>
                    </a:lnTo>
                    <a:lnTo>
                      <a:pt x="9" y="117"/>
                    </a:lnTo>
                    <a:lnTo>
                      <a:pt x="42" y="153"/>
                    </a:lnTo>
                    <a:lnTo>
                      <a:pt x="0" y="0"/>
                    </a:lnTo>
                    <a:lnTo>
                      <a:pt x="96" y="57"/>
                    </a:lnTo>
                    <a:lnTo>
                      <a:pt x="84" y="21"/>
                    </a:lnTo>
                    <a:lnTo>
                      <a:pt x="153" y="84"/>
                    </a:lnTo>
                    <a:lnTo>
                      <a:pt x="177" y="126"/>
                    </a:lnTo>
                    <a:lnTo>
                      <a:pt x="177" y="81"/>
                    </a:lnTo>
                    <a:lnTo>
                      <a:pt x="213" y="144"/>
                    </a:lnTo>
                    <a:lnTo>
                      <a:pt x="234" y="216"/>
                    </a:lnTo>
                    <a:lnTo>
                      <a:pt x="237" y="177"/>
                    </a:lnTo>
                    <a:lnTo>
                      <a:pt x="264" y="240"/>
                    </a:lnTo>
                    <a:lnTo>
                      <a:pt x="279" y="321"/>
                    </a:lnTo>
                    <a:lnTo>
                      <a:pt x="288" y="261"/>
                    </a:lnTo>
                    <a:lnTo>
                      <a:pt x="318" y="321"/>
                    </a:lnTo>
                    <a:lnTo>
                      <a:pt x="327" y="366"/>
                    </a:lnTo>
                    <a:lnTo>
                      <a:pt x="339" y="462"/>
                    </a:lnTo>
                    <a:close/>
                  </a:path>
                </a:pathLst>
              </a:custGeom>
              <a:solidFill>
                <a:srgbClr val="004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30" name="Freeform 67"/>
              <p:cNvSpPr>
                <a:spLocks/>
              </p:cNvSpPr>
              <p:nvPr/>
            </p:nvSpPr>
            <p:spPr bwMode="auto">
              <a:xfrm>
                <a:off x="2231" y="3333"/>
                <a:ext cx="298" cy="232"/>
              </a:xfrm>
              <a:custGeom>
                <a:avLst/>
                <a:gdLst>
                  <a:gd name="T0" fmla="*/ 298 w 298"/>
                  <a:gd name="T1" fmla="*/ 232 h 232"/>
                  <a:gd name="T2" fmla="*/ 293 w 298"/>
                  <a:gd name="T3" fmla="*/ 154 h 232"/>
                  <a:gd name="T4" fmla="*/ 272 w 298"/>
                  <a:gd name="T5" fmla="*/ 67 h 232"/>
                  <a:gd name="T6" fmla="*/ 261 w 298"/>
                  <a:gd name="T7" fmla="*/ 134 h 232"/>
                  <a:gd name="T8" fmla="*/ 240 w 298"/>
                  <a:gd name="T9" fmla="*/ 56 h 232"/>
                  <a:gd name="T10" fmla="*/ 214 w 298"/>
                  <a:gd name="T11" fmla="*/ 15 h 232"/>
                  <a:gd name="T12" fmla="*/ 230 w 298"/>
                  <a:gd name="T13" fmla="*/ 87 h 232"/>
                  <a:gd name="T14" fmla="*/ 167 w 298"/>
                  <a:gd name="T15" fmla="*/ 20 h 232"/>
                  <a:gd name="T16" fmla="*/ 99 w 298"/>
                  <a:gd name="T17" fmla="*/ 0 h 232"/>
                  <a:gd name="T18" fmla="*/ 130 w 298"/>
                  <a:gd name="T19" fmla="*/ 30 h 232"/>
                  <a:gd name="T20" fmla="*/ 0 w 298"/>
                  <a:gd name="T21" fmla="*/ 5 h 232"/>
                  <a:gd name="T22" fmla="*/ 88 w 298"/>
                  <a:gd name="T23" fmla="*/ 61 h 232"/>
                  <a:gd name="T24" fmla="*/ 36 w 298"/>
                  <a:gd name="T25" fmla="*/ 67 h 232"/>
                  <a:gd name="T26" fmla="*/ 146 w 298"/>
                  <a:gd name="T27" fmla="*/ 87 h 232"/>
                  <a:gd name="T28" fmla="*/ 68 w 298"/>
                  <a:gd name="T29" fmla="*/ 134 h 232"/>
                  <a:gd name="T30" fmla="*/ 156 w 298"/>
                  <a:gd name="T31" fmla="*/ 118 h 232"/>
                  <a:gd name="T32" fmla="*/ 183 w 298"/>
                  <a:gd name="T33" fmla="*/ 123 h 232"/>
                  <a:gd name="T34" fmla="*/ 136 w 298"/>
                  <a:gd name="T35" fmla="*/ 149 h 232"/>
                  <a:gd name="T36" fmla="*/ 214 w 298"/>
                  <a:gd name="T37" fmla="*/ 144 h 232"/>
                  <a:gd name="T38" fmla="*/ 193 w 298"/>
                  <a:gd name="T39" fmla="*/ 190 h 232"/>
                  <a:gd name="T40" fmla="*/ 240 w 298"/>
                  <a:gd name="T41" fmla="*/ 165 h 232"/>
                  <a:gd name="T42" fmla="*/ 272 w 298"/>
                  <a:gd name="T43" fmla="*/ 165 h 232"/>
                  <a:gd name="T44" fmla="*/ 298 w 298"/>
                  <a:gd name="T45" fmla="*/ 232 h 2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8"/>
                  <a:gd name="T70" fmla="*/ 0 h 232"/>
                  <a:gd name="T71" fmla="*/ 298 w 298"/>
                  <a:gd name="T72" fmla="*/ 232 h 2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8" h="232">
                    <a:moveTo>
                      <a:pt x="298" y="232"/>
                    </a:moveTo>
                    <a:lnTo>
                      <a:pt x="293" y="154"/>
                    </a:lnTo>
                    <a:lnTo>
                      <a:pt x="272" y="67"/>
                    </a:lnTo>
                    <a:lnTo>
                      <a:pt x="261" y="134"/>
                    </a:lnTo>
                    <a:lnTo>
                      <a:pt x="240" y="56"/>
                    </a:lnTo>
                    <a:lnTo>
                      <a:pt x="214" y="15"/>
                    </a:lnTo>
                    <a:lnTo>
                      <a:pt x="230" y="87"/>
                    </a:lnTo>
                    <a:lnTo>
                      <a:pt x="167" y="20"/>
                    </a:lnTo>
                    <a:lnTo>
                      <a:pt x="99" y="0"/>
                    </a:lnTo>
                    <a:lnTo>
                      <a:pt x="130" y="30"/>
                    </a:lnTo>
                    <a:lnTo>
                      <a:pt x="0" y="5"/>
                    </a:lnTo>
                    <a:lnTo>
                      <a:pt x="88" y="61"/>
                    </a:lnTo>
                    <a:lnTo>
                      <a:pt x="36" y="67"/>
                    </a:lnTo>
                    <a:lnTo>
                      <a:pt x="146" y="87"/>
                    </a:lnTo>
                    <a:lnTo>
                      <a:pt x="68" y="134"/>
                    </a:lnTo>
                    <a:lnTo>
                      <a:pt x="156" y="118"/>
                    </a:lnTo>
                    <a:lnTo>
                      <a:pt x="183" y="123"/>
                    </a:lnTo>
                    <a:lnTo>
                      <a:pt x="136" y="149"/>
                    </a:lnTo>
                    <a:lnTo>
                      <a:pt x="214" y="144"/>
                    </a:lnTo>
                    <a:lnTo>
                      <a:pt x="193" y="190"/>
                    </a:lnTo>
                    <a:lnTo>
                      <a:pt x="240" y="165"/>
                    </a:lnTo>
                    <a:lnTo>
                      <a:pt x="272" y="165"/>
                    </a:lnTo>
                    <a:lnTo>
                      <a:pt x="298" y="232"/>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31" name="Freeform 68"/>
              <p:cNvSpPr>
                <a:spLocks/>
              </p:cNvSpPr>
              <p:nvPr/>
            </p:nvSpPr>
            <p:spPr bwMode="auto">
              <a:xfrm>
                <a:off x="2546" y="3277"/>
                <a:ext cx="242" cy="171"/>
              </a:xfrm>
              <a:custGeom>
                <a:avLst/>
                <a:gdLst>
                  <a:gd name="T0" fmla="*/ 0 w 242"/>
                  <a:gd name="T1" fmla="*/ 171 h 171"/>
                  <a:gd name="T2" fmla="*/ 4 w 242"/>
                  <a:gd name="T3" fmla="*/ 114 h 171"/>
                  <a:gd name="T4" fmla="*/ 21 w 242"/>
                  <a:gd name="T5" fmla="*/ 49 h 171"/>
                  <a:gd name="T6" fmla="*/ 29 w 242"/>
                  <a:gd name="T7" fmla="*/ 98 h 171"/>
                  <a:gd name="T8" fmla="*/ 46 w 242"/>
                  <a:gd name="T9" fmla="*/ 41 h 171"/>
                  <a:gd name="T10" fmla="*/ 68 w 242"/>
                  <a:gd name="T11" fmla="*/ 11 h 171"/>
                  <a:gd name="T12" fmla="*/ 55 w 242"/>
                  <a:gd name="T13" fmla="*/ 64 h 171"/>
                  <a:gd name="T14" fmla="*/ 106 w 242"/>
                  <a:gd name="T15" fmla="*/ 15 h 171"/>
                  <a:gd name="T16" fmla="*/ 161 w 242"/>
                  <a:gd name="T17" fmla="*/ 0 h 171"/>
                  <a:gd name="T18" fmla="*/ 136 w 242"/>
                  <a:gd name="T19" fmla="*/ 22 h 171"/>
                  <a:gd name="T20" fmla="*/ 242 w 242"/>
                  <a:gd name="T21" fmla="*/ 3 h 171"/>
                  <a:gd name="T22" fmla="*/ 170 w 242"/>
                  <a:gd name="T23" fmla="*/ 45 h 171"/>
                  <a:gd name="T24" fmla="*/ 212 w 242"/>
                  <a:gd name="T25" fmla="*/ 49 h 171"/>
                  <a:gd name="T26" fmla="*/ 123 w 242"/>
                  <a:gd name="T27" fmla="*/ 64 h 171"/>
                  <a:gd name="T28" fmla="*/ 187 w 242"/>
                  <a:gd name="T29" fmla="*/ 98 h 171"/>
                  <a:gd name="T30" fmla="*/ 114 w 242"/>
                  <a:gd name="T31" fmla="*/ 87 h 171"/>
                  <a:gd name="T32" fmla="*/ 93 w 242"/>
                  <a:gd name="T33" fmla="*/ 91 h 171"/>
                  <a:gd name="T34" fmla="*/ 131 w 242"/>
                  <a:gd name="T35" fmla="*/ 110 h 171"/>
                  <a:gd name="T36" fmla="*/ 68 w 242"/>
                  <a:gd name="T37" fmla="*/ 106 h 171"/>
                  <a:gd name="T38" fmla="*/ 85 w 242"/>
                  <a:gd name="T39" fmla="*/ 140 h 171"/>
                  <a:gd name="T40" fmla="*/ 46 w 242"/>
                  <a:gd name="T41" fmla="*/ 121 h 171"/>
                  <a:gd name="T42" fmla="*/ 21 w 242"/>
                  <a:gd name="T43" fmla="*/ 121 h 171"/>
                  <a:gd name="T44" fmla="*/ 0 w 242"/>
                  <a:gd name="T45" fmla="*/ 171 h 1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171"/>
                  <a:gd name="T71" fmla="*/ 242 w 242"/>
                  <a:gd name="T72" fmla="*/ 171 h 1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171">
                    <a:moveTo>
                      <a:pt x="0" y="171"/>
                    </a:moveTo>
                    <a:lnTo>
                      <a:pt x="4" y="114"/>
                    </a:lnTo>
                    <a:lnTo>
                      <a:pt x="21" y="49"/>
                    </a:lnTo>
                    <a:lnTo>
                      <a:pt x="29" y="98"/>
                    </a:lnTo>
                    <a:lnTo>
                      <a:pt x="46" y="41"/>
                    </a:lnTo>
                    <a:lnTo>
                      <a:pt x="68" y="11"/>
                    </a:lnTo>
                    <a:lnTo>
                      <a:pt x="55" y="64"/>
                    </a:lnTo>
                    <a:lnTo>
                      <a:pt x="106" y="15"/>
                    </a:lnTo>
                    <a:lnTo>
                      <a:pt x="161" y="0"/>
                    </a:lnTo>
                    <a:lnTo>
                      <a:pt x="136" y="22"/>
                    </a:lnTo>
                    <a:lnTo>
                      <a:pt x="242" y="3"/>
                    </a:lnTo>
                    <a:lnTo>
                      <a:pt x="170" y="45"/>
                    </a:lnTo>
                    <a:lnTo>
                      <a:pt x="212" y="49"/>
                    </a:lnTo>
                    <a:lnTo>
                      <a:pt x="123" y="64"/>
                    </a:lnTo>
                    <a:lnTo>
                      <a:pt x="187" y="98"/>
                    </a:lnTo>
                    <a:lnTo>
                      <a:pt x="114" y="87"/>
                    </a:lnTo>
                    <a:lnTo>
                      <a:pt x="93" y="91"/>
                    </a:lnTo>
                    <a:lnTo>
                      <a:pt x="131" y="110"/>
                    </a:lnTo>
                    <a:lnTo>
                      <a:pt x="68" y="106"/>
                    </a:lnTo>
                    <a:lnTo>
                      <a:pt x="85" y="140"/>
                    </a:lnTo>
                    <a:lnTo>
                      <a:pt x="46" y="121"/>
                    </a:lnTo>
                    <a:lnTo>
                      <a:pt x="21" y="121"/>
                    </a:lnTo>
                    <a:lnTo>
                      <a:pt x="0" y="171"/>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32" name="Freeform 69"/>
              <p:cNvSpPr>
                <a:spLocks/>
              </p:cNvSpPr>
              <p:nvPr/>
            </p:nvSpPr>
            <p:spPr bwMode="auto">
              <a:xfrm>
                <a:off x="2352" y="3215"/>
                <a:ext cx="195" cy="143"/>
              </a:xfrm>
              <a:custGeom>
                <a:avLst/>
                <a:gdLst>
                  <a:gd name="T0" fmla="*/ 195 w 195"/>
                  <a:gd name="T1" fmla="*/ 143 h 143"/>
                  <a:gd name="T2" fmla="*/ 191 w 195"/>
                  <a:gd name="T3" fmla="*/ 95 h 143"/>
                  <a:gd name="T4" fmla="*/ 178 w 195"/>
                  <a:gd name="T5" fmla="*/ 41 h 143"/>
                  <a:gd name="T6" fmla="*/ 171 w 195"/>
                  <a:gd name="T7" fmla="*/ 82 h 143"/>
                  <a:gd name="T8" fmla="*/ 157 w 195"/>
                  <a:gd name="T9" fmla="*/ 34 h 143"/>
                  <a:gd name="T10" fmla="*/ 140 w 195"/>
                  <a:gd name="T11" fmla="*/ 9 h 143"/>
                  <a:gd name="T12" fmla="*/ 150 w 195"/>
                  <a:gd name="T13" fmla="*/ 54 h 143"/>
                  <a:gd name="T14" fmla="*/ 109 w 195"/>
                  <a:gd name="T15" fmla="*/ 12 h 143"/>
                  <a:gd name="T16" fmla="*/ 65 w 195"/>
                  <a:gd name="T17" fmla="*/ 0 h 143"/>
                  <a:gd name="T18" fmla="*/ 85 w 195"/>
                  <a:gd name="T19" fmla="*/ 19 h 143"/>
                  <a:gd name="T20" fmla="*/ 0 w 195"/>
                  <a:gd name="T21" fmla="*/ 3 h 143"/>
                  <a:gd name="T22" fmla="*/ 58 w 195"/>
                  <a:gd name="T23" fmla="*/ 38 h 143"/>
                  <a:gd name="T24" fmla="*/ 23 w 195"/>
                  <a:gd name="T25" fmla="*/ 41 h 143"/>
                  <a:gd name="T26" fmla="*/ 95 w 195"/>
                  <a:gd name="T27" fmla="*/ 54 h 143"/>
                  <a:gd name="T28" fmla="*/ 44 w 195"/>
                  <a:gd name="T29" fmla="*/ 82 h 143"/>
                  <a:gd name="T30" fmla="*/ 102 w 195"/>
                  <a:gd name="T31" fmla="*/ 73 h 143"/>
                  <a:gd name="T32" fmla="*/ 119 w 195"/>
                  <a:gd name="T33" fmla="*/ 76 h 143"/>
                  <a:gd name="T34" fmla="*/ 89 w 195"/>
                  <a:gd name="T35" fmla="*/ 92 h 143"/>
                  <a:gd name="T36" fmla="*/ 140 w 195"/>
                  <a:gd name="T37" fmla="*/ 89 h 143"/>
                  <a:gd name="T38" fmla="*/ 126 w 195"/>
                  <a:gd name="T39" fmla="*/ 117 h 143"/>
                  <a:gd name="T40" fmla="*/ 157 w 195"/>
                  <a:gd name="T41" fmla="*/ 101 h 143"/>
                  <a:gd name="T42" fmla="*/ 178 w 195"/>
                  <a:gd name="T43" fmla="*/ 101 h 143"/>
                  <a:gd name="T44" fmla="*/ 195 w 195"/>
                  <a:gd name="T45" fmla="*/ 143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5"/>
                  <a:gd name="T70" fmla="*/ 0 h 143"/>
                  <a:gd name="T71" fmla="*/ 195 w 195"/>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5" h="143">
                    <a:moveTo>
                      <a:pt x="195" y="143"/>
                    </a:moveTo>
                    <a:lnTo>
                      <a:pt x="191" y="95"/>
                    </a:lnTo>
                    <a:lnTo>
                      <a:pt x="178" y="41"/>
                    </a:lnTo>
                    <a:lnTo>
                      <a:pt x="171" y="82"/>
                    </a:lnTo>
                    <a:lnTo>
                      <a:pt x="157" y="34"/>
                    </a:lnTo>
                    <a:lnTo>
                      <a:pt x="140" y="9"/>
                    </a:lnTo>
                    <a:lnTo>
                      <a:pt x="150" y="54"/>
                    </a:lnTo>
                    <a:lnTo>
                      <a:pt x="109" y="12"/>
                    </a:lnTo>
                    <a:lnTo>
                      <a:pt x="65" y="0"/>
                    </a:lnTo>
                    <a:lnTo>
                      <a:pt x="85" y="19"/>
                    </a:lnTo>
                    <a:lnTo>
                      <a:pt x="0" y="3"/>
                    </a:lnTo>
                    <a:lnTo>
                      <a:pt x="58" y="38"/>
                    </a:lnTo>
                    <a:lnTo>
                      <a:pt x="23" y="41"/>
                    </a:lnTo>
                    <a:lnTo>
                      <a:pt x="95" y="54"/>
                    </a:lnTo>
                    <a:lnTo>
                      <a:pt x="44" y="82"/>
                    </a:lnTo>
                    <a:lnTo>
                      <a:pt x="102" y="73"/>
                    </a:lnTo>
                    <a:lnTo>
                      <a:pt x="119" y="76"/>
                    </a:lnTo>
                    <a:lnTo>
                      <a:pt x="89" y="92"/>
                    </a:lnTo>
                    <a:lnTo>
                      <a:pt x="140" y="89"/>
                    </a:lnTo>
                    <a:lnTo>
                      <a:pt x="126" y="117"/>
                    </a:lnTo>
                    <a:lnTo>
                      <a:pt x="157" y="101"/>
                    </a:lnTo>
                    <a:lnTo>
                      <a:pt x="178" y="101"/>
                    </a:lnTo>
                    <a:lnTo>
                      <a:pt x="195" y="143"/>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33" name="Freeform 70"/>
              <p:cNvSpPr>
                <a:spLocks/>
              </p:cNvSpPr>
              <p:nvPr/>
            </p:nvSpPr>
            <p:spPr bwMode="auto">
              <a:xfrm>
                <a:off x="2178" y="3490"/>
                <a:ext cx="308" cy="239"/>
              </a:xfrm>
              <a:custGeom>
                <a:avLst/>
                <a:gdLst>
                  <a:gd name="T0" fmla="*/ 308 w 308"/>
                  <a:gd name="T1" fmla="*/ 239 h 239"/>
                  <a:gd name="T2" fmla="*/ 303 w 308"/>
                  <a:gd name="T3" fmla="*/ 159 h 239"/>
                  <a:gd name="T4" fmla="*/ 281 w 308"/>
                  <a:gd name="T5" fmla="*/ 69 h 239"/>
                  <a:gd name="T6" fmla="*/ 271 w 308"/>
                  <a:gd name="T7" fmla="*/ 138 h 239"/>
                  <a:gd name="T8" fmla="*/ 248 w 308"/>
                  <a:gd name="T9" fmla="*/ 57 h 239"/>
                  <a:gd name="T10" fmla="*/ 221 w 308"/>
                  <a:gd name="T11" fmla="*/ 15 h 239"/>
                  <a:gd name="T12" fmla="*/ 238 w 308"/>
                  <a:gd name="T13" fmla="*/ 90 h 239"/>
                  <a:gd name="T14" fmla="*/ 173 w 308"/>
                  <a:gd name="T15" fmla="*/ 21 h 239"/>
                  <a:gd name="T16" fmla="*/ 102 w 308"/>
                  <a:gd name="T17" fmla="*/ 0 h 239"/>
                  <a:gd name="T18" fmla="*/ 135 w 308"/>
                  <a:gd name="T19" fmla="*/ 31 h 239"/>
                  <a:gd name="T20" fmla="*/ 0 w 308"/>
                  <a:gd name="T21" fmla="*/ 4 h 239"/>
                  <a:gd name="T22" fmla="*/ 91 w 308"/>
                  <a:gd name="T23" fmla="*/ 63 h 239"/>
                  <a:gd name="T24" fmla="*/ 37 w 308"/>
                  <a:gd name="T25" fmla="*/ 69 h 239"/>
                  <a:gd name="T26" fmla="*/ 150 w 308"/>
                  <a:gd name="T27" fmla="*/ 90 h 239"/>
                  <a:gd name="T28" fmla="*/ 69 w 308"/>
                  <a:gd name="T29" fmla="*/ 138 h 239"/>
                  <a:gd name="T30" fmla="*/ 162 w 308"/>
                  <a:gd name="T31" fmla="*/ 122 h 239"/>
                  <a:gd name="T32" fmla="*/ 189 w 308"/>
                  <a:gd name="T33" fmla="*/ 127 h 239"/>
                  <a:gd name="T34" fmla="*/ 140 w 308"/>
                  <a:gd name="T35" fmla="*/ 154 h 239"/>
                  <a:gd name="T36" fmla="*/ 221 w 308"/>
                  <a:gd name="T37" fmla="*/ 149 h 239"/>
                  <a:gd name="T38" fmla="*/ 200 w 308"/>
                  <a:gd name="T39" fmla="*/ 196 h 239"/>
                  <a:gd name="T40" fmla="*/ 248 w 308"/>
                  <a:gd name="T41" fmla="*/ 170 h 239"/>
                  <a:gd name="T42" fmla="*/ 281 w 308"/>
                  <a:gd name="T43" fmla="*/ 170 h 239"/>
                  <a:gd name="T44" fmla="*/ 308 w 308"/>
                  <a:gd name="T45" fmla="*/ 239 h 2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8"/>
                  <a:gd name="T70" fmla="*/ 0 h 239"/>
                  <a:gd name="T71" fmla="*/ 308 w 308"/>
                  <a:gd name="T72" fmla="*/ 239 h 2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8" h="239">
                    <a:moveTo>
                      <a:pt x="308" y="239"/>
                    </a:moveTo>
                    <a:lnTo>
                      <a:pt x="303" y="159"/>
                    </a:lnTo>
                    <a:lnTo>
                      <a:pt x="281" y="69"/>
                    </a:lnTo>
                    <a:lnTo>
                      <a:pt x="271" y="138"/>
                    </a:lnTo>
                    <a:lnTo>
                      <a:pt x="248" y="57"/>
                    </a:lnTo>
                    <a:lnTo>
                      <a:pt x="221" y="15"/>
                    </a:lnTo>
                    <a:lnTo>
                      <a:pt x="238" y="90"/>
                    </a:lnTo>
                    <a:lnTo>
                      <a:pt x="173" y="21"/>
                    </a:lnTo>
                    <a:lnTo>
                      <a:pt x="102" y="0"/>
                    </a:lnTo>
                    <a:lnTo>
                      <a:pt x="135" y="31"/>
                    </a:lnTo>
                    <a:lnTo>
                      <a:pt x="0" y="4"/>
                    </a:lnTo>
                    <a:lnTo>
                      <a:pt x="91" y="63"/>
                    </a:lnTo>
                    <a:lnTo>
                      <a:pt x="37" y="69"/>
                    </a:lnTo>
                    <a:lnTo>
                      <a:pt x="150" y="90"/>
                    </a:lnTo>
                    <a:lnTo>
                      <a:pt x="69" y="138"/>
                    </a:lnTo>
                    <a:lnTo>
                      <a:pt x="162" y="122"/>
                    </a:lnTo>
                    <a:lnTo>
                      <a:pt x="189" y="127"/>
                    </a:lnTo>
                    <a:lnTo>
                      <a:pt x="140" y="154"/>
                    </a:lnTo>
                    <a:lnTo>
                      <a:pt x="221" y="149"/>
                    </a:lnTo>
                    <a:lnTo>
                      <a:pt x="200" y="196"/>
                    </a:lnTo>
                    <a:lnTo>
                      <a:pt x="248" y="170"/>
                    </a:lnTo>
                    <a:lnTo>
                      <a:pt x="281" y="170"/>
                    </a:lnTo>
                    <a:lnTo>
                      <a:pt x="308" y="239"/>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34" name="Freeform 71"/>
              <p:cNvSpPr>
                <a:spLocks/>
              </p:cNvSpPr>
              <p:nvPr/>
            </p:nvSpPr>
            <p:spPr bwMode="auto">
              <a:xfrm>
                <a:off x="2154" y="3858"/>
                <a:ext cx="200" cy="215"/>
              </a:xfrm>
              <a:custGeom>
                <a:avLst/>
                <a:gdLst>
                  <a:gd name="T0" fmla="*/ 0 w 200"/>
                  <a:gd name="T1" fmla="*/ 215 h 215"/>
                  <a:gd name="T2" fmla="*/ 29 w 200"/>
                  <a:gd name="T3" fmla="*/ 208 h 215"/>
                  <a:gd name="T4" fmla="*/ 71 w 200"/>
                  <a:gd name="T5" fmla="*/ 192 h 215"/>
                  <a:gd name="T6" fmla="*/ 99 w 200"/>
                  <a:gd name="T7" fmla="*/ 170 h 215"/>
                  <a:gd name="T8" fmla="*/ 60 w 200"/>
                  <a:gd name="T9" fmla="*/ 178 h 215"/>
                  <a:gd name="T10" fmla="*/ 92 w 200"/>
                  <a:gd name="T11" fmla="*/ 162 h 215"/>
                  <a:gd name="T12" fmla="*/ 118 w 200"/>
                  <a:gd name="T13" fmla="*/ 155 h 215"/>
                  <a:gd name="T14" fmla="*/ 139 w 200"/>
                  <a:gd name="T15" fmla="*/ 139 h 215"/>
                  <a:gd name="T16" fmla="*/ 108 w 200"/>
                  <a:gd name="T17" fmla="*/ 146 h 215"/>
                  <a:gd name="T18" fmla="*/ 149 w 200"/>
                  <a:gd name="T19" fmla="*/ 124 h 215"/>
                  <a:gd name="T20" fmla="*/ 175 w 200"/>
                  <a:gd name="T21" fmla="*/ 96 h 215"/>
                  <a:gd name="T22" fmla="*/ 149 w 200"/>
                  <a:gd name="T23" fmla="*/ 107 h 215"/>
                  <a:gd name="T24" fmla="*/ 186 w 200"/>
                  <a:gd name="T25" fmla="*/ 79 h 215"/>
                  <a:gd name="T26" fmla="*/ 195 w 200"/>
                  <a:gd name="T27" fmla="*/ 54 h 215"/>
                  <a:gd name="T28" fmla="*/ 175 w 200"/>
                  <a:gd name="T29" fmla="*/ 71 h 215"/>
                  <a:gd name="T30" fmla="*/ 200 w 200"/>
                  <a:gd name="T31" fmla="*/ 0 h 215"/>
                  <a:gd name="T32" fmla="*/ 144 w 200"/>
                  <a:gd name="T33" fmla="*/ 26 h 215"/>
                  <a:gd name="T34" fmla="*/ 150 w 200"/>
                  <a:gd name="T35" fmla="*/ 10 h 215"/>
                  <a:gd name="T36" fmla="*/ 110 w 200"/>
                  <a:gd name="T37" fmla="*/ 39 h 215"/>
                  <a:gd name="T38" fmla="*/ 95 w 200"/>
                  <a:gd name="T39" fmla="*/ 58 h 215"/>
                  <a:gd name="T40" fmla="*/ 95 w 200"/>
                  <a:gd name="T41" fmla="*/ 37 h 215"/>
                  <a:gd name="T42" fmla="*/ 74 w 200"/>
                  <a:gd name="T43" fmla="*/ 67 h 215"/>
                  <a:gd name="T44" fmla="*/ 61 w 200"/>
                  <a:gd name="T45" fmla="*/ 100 h 215"/>
                  <a:gd name="T46" fmla="*/ 60 w 200"/>
                  <a:gd name="T47" fmla="*/ 82 h 215"/>
                  <a:gd name="T48" fmla="*/ 44 w 200"/>
                  <a:gd name="T49" fmla="*/ 111 h 215"/>
                  <a:gd name="T50" fmla="*/ 35 w 200"/>
                  <a:gd name="T51" fmla="*/ 149 h 215"/>
                  <a:gd name="T52" fmla="*/ 29 w 200"/>
                  <a:gd name="T53" fmla="*/ 121 h 215"/>
                  <a:gd name="T54" fmla="*/ 11 w 200"/>
                  <a:gd name="T55" fmla="*/ 149 h 215"/>
                  <a:gd name="T56" fmla="*/ 6 w 200"/>
                  <a:gd name="T57" fmla="*/ 170 h 215"/>
                  <a:gd name="T58" fmla="*/ 0 w 200"/>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0"/>
                  <a:gd name="T91" fmla="*/ 0 h 215"/>
                  <a:gd name="T92" fmla="*/ 200 w 200"/>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0" h="215">
                    <a:moveTo>
                      <a:pt x="0" y="215"/>
                    </a:moveTo>
                    <a:lnTo>
                      <a:pt x="29" y="208"/>
                    </a:lnTo>
                    <a:lnTo>
                      <a:pt x="71" y="192"/>
                    </a:lnTo>
                    <a:lnTo>
                      <a:pt x="99" y="170"/>
                    </a:lnTo>
                    <a:lnTo>
                      <a:pt x="60" y="178"/>
                    </a:lnTo>
                    <a:lnTo>
                      <a:pt x="92" y="162"/>
                    </a:lnTo>
                    <a:lnTo>
                      <a:pt x="118" y="155"/>
                    </a:lnTo>
                    <a:lnTo>
                      <a:pt x="139" y="139"/>
                    </a:lnTo>
                    <a:lnTo>
                      <a:pt x="108" y="146"/>
                    </a:lnTo>
                    <a:lnTo>
                      <a:pt x="149" y="124"/>
                    </a:lnTo>
                    <a:lnTo>
                      <a:pt x="175" y="96"/>
                    </a:lnTo>
                    <a:lnTo>
                      <a:pt x="149" y="107"/>
                    </a:lnTo>
                    <a:lnTo>
                      <a:pt x="186" y="79"/>
                    </a:lnTo>
                    <a:lnTo>
                      <a:pt x="195" y="54"/>
                    </a:lnTo>
                    <a:lnTo>
                      <a:pt x="175" y="71"/>
                    </a:lnTo>
                    <a:lnTo>
                      <a:pt x="200" y="0"/>
                    </a:lnTo>
                    <a:lnTo>
                      <a:pt x="144" y="26"/>
                    </a:lnTo>
                    <a:lnTo>
                      <a:pt x="150" y="10"/>
                    </a:lnTo>
                    <a:lnTo>
                      <a:pt x="110" y="39"/>
                    </a:lnTo>
                    <a:lnTo>
                      <a:pt x="95" y="58"/>
                    </a:lnTo>
                    <a:lnTo>
                      <a:pt x="95" y="37"/>
                    </a:lnTo>
                    <a:lnTo>
                      <a:pt x="74" y="67"/>
                    </a:lnTo>
                    <a:lnTo>
                      <a:pt x="61" y="100"/>
                    </a:lnTo>
                    <a:lnTo>
                      <a:pt x="60" y="82"/>
                    </a:lnTo>
                    <a:lnTo>
                      <a:pt x="44" y="111"/>
                    </a:lnTo>
                    <a:lnTo>
                      <a:pt x="35" y="149"/>
                    </a:lnTo>
                    <a:lnTo>
                      <a:pt x="29" y="121"/>
                    </a:lnTo>
                    <a:lnTo>
                      <a:pt x="11" y="149"/>
                    </a:lnTo>
                    <a:lnTo>
                      <a:pt x="6" y="170"/>
                    </a:lnTo>
                    <a:lnTo>
                      <a:pt x="0"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35" name="Freeform 72"/>
              <p:cNvSpPr>
                <a:spLocks/>
              </p:cNvSpPr>
              <p:nvPr/>
            </p:nvSpPr>
            <p:spPr bwMode="auto">
              <a:xfrm>
                <a:off x="1961" y="3873"/>
                <a:ext cx="237" cy="215"/>
              </a:xfrm>
              <a:custGeom>
                <a:avLst/>
                <a:gdLst>
                  <a:gd name="T0" fmla="*/ 237 w 237"/>
                  <a:gd name="T1" fmla="*/ 215 h 215"/>
                  <a:gd name="T2" fmla="*/ 202 w 237"/>
                  <a:gd name="T3" fmla="*/ 208 h 215"/>
                  <a:gd name="T4" fmla="*/ 153 w 237"/>
                  <a:gd name="T5" fmla="*/ 192 h 215"/>
                  <a:gd name="T6" fmla="*/ 120 w 237"/>
                  <a:gd name="T7" fmla="*/ 170 h 215"/>
                  <a:gd name="T8" fmla="*/ 166 w 237"/>
                  <a:gd name="T9" fmla="*/ 178 h 215"/>
                  <a:gd name="T10" fmla="*/ 128 w 237"/>
                  <a:gd name="T11" fmla="*/ 162 h 215"/>
                  <a:gd name="T12" fmla="*/ 97 w 237"/>
                  <a:gd name="T13" fmla="*/ 155 h 215"/>
                  <a:gd name="T14" fmla="*/ 72 w 237"/>
                  <a:gd name="T15" fmla="*/ 139 h 215"/>
                  <a:gd name="T16" fmla="*/ 109 w 237"/>
                  <a:gd name="T17" fmla="*/ 146 h 215"/>
                  <a:gd name="T18" fmla="*/ 61 w 237"/>
                  <a:gd name="T19" fmla="*/ 124 h 215"/>
                  <a:gd name="T20" fmla="*/ 30 w 237"/>
                  <a:gd name="T21" fmla="*/ 96 h 215"/>
                  <a:gd name="T22" fmla="*/ 61 w 237"/>
                  <a:gd name="T23" fmla="*/ 107 h 215"/>
                  <a:gd name="T24" fmla="*/ 17 w 237"/>
                  <a:gd name="T25" fmla="*/ 79 h 215"/>
                  <a:gd name="T26" fmla="*/ 7 w 237"/>
                  <a:gd name="T27" fmla="*/ 54 h 215"/>
                  <a:gd name="T28" fmla="*/ 30 w 237"/>
                  <a:gd name="T29" fmla="*/ 71 h 215"/>
                  <a:gd name="T30" fmla="*/ 0 w 237"/>
                  <a:gd name="T31" fmla="*/ 0 h 215"/>
                  <a:gd name="T32" fmla="*/ 67 w 237"/>
                  <a:gd name="T33" fmla="*/ 26 h 215"/>
                  <a:gd name="T34" fmla="*/ 59 w 237"/>
                  <a:gd name="T35" fmla="*/ 10 h 215"/>
                  <a:gd name="T36" fmla="*/ 107 w 237"/>
                  <a:gd name="T37" fmla="*/ 39 h 215"/>
                  <a:gd name="T38" fmla="*/ 124 w 237"/>
                  <a:gd name="T39" fmla="*/ 58 h 215"/>
                  <a:gd name="T40" fmla="*/ 124 w 237"/>
                  <a:gd name="T41" fmla="*/ 37 h 215"/>
                  <a:gd name="T42" fmla="*/ 149 w 237"/>
                  <a:gd name="T43" fmla="*/ 67 h 215"/>
                  <a:gd name="T44" fmla="*/ 164 w 237"/>
                  <a:gd name="T45" fmla="*/ 100 h 215"/>
                  <a:gd name="T46" fmla="*/ 166 w 237"/>
                  <a:gd name="T47" fmla="*/ 82 h 215"/>
                  <a:gd name="T48" fmla="*/ 185 w 237"/>
                  <a:gd name="T49" fmla="*/ 111 h 215"/>
                  <a:gd name="T50" fmla="*/ 195 w 237"/>
                  <a:gd name="T51" fmla="*/ 149 h 215"/>
                  <a:gd name="T52" fmla="*/ 202 w 237"/>
                  <a:gd name="T53" fmla="*/ 121 h 215"/>
                  <a:gd name="T54" fmla="*/ 223 w 237"/>
                  <a:gd name="T55" fmla="*/ 149 h 215"/>
                  <a:gd name="T56" fmla="*/ 229 w 237"/>
                  <a:gd name="T57" fmla="*/ 170 h 215"/>
                  <a:gd name="T58" fmla="*/ 237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237" y="215"/>
                    </a:moveTo>
                    <a:lnTo>
                      <a:pt x="202" y="208"/>
                    </a:lnTo>
                    <a:lnTo>
                      <a:pt x="153" y="192"/>
                    </a:lnTo>
                    <a:lnTo>
                      <a:pt x="120" y="170"/>
                    </a:lnTo>
                    <a:lnTo>
                      <a:pt x="166" y="178"/>
                    </a:lnTo>
                    <a:lnTo>
                      <a:pt x="128" y="162"/>
                    </a:lnTo>
                    <a:lnTo>
                      <a:pt x="97" y="155"/>
                    </a:lnTo>
                    <a:lnTo>
                      <a:pt x="72" y="139"/>
                    </a:lnTo>
                    <a:lnTo>
                      <a:pt x="109" y="146"/>
                    </a:lnTo>
                    <a:lnTo>
                      <a:pt x="61" y="124"/>
                    </a:lnTo>
                    <a:lnTo>
                      <a:pt x="30" y="96"/>
                    </a:lnTo>
                    <a:lnTo>
                      <a:pt x="61" y="107"/>
                    </a:lnTo>
                    <a:lnTo>
                      <a:pt x="17" y="79"/>
                    </a:lnTo>
                    <a:lnTo>
                      <a:pt x="7" y="54"/>
                    </a:lnTo>
                    <a:lnTo>
                      <a:pt x="30" y="71"/>
                    </a:lnTo>
                    <a:lnTo>
                      <a:pt x="0" y="0"/>
                    </a:lnTo>
                    <a:lnTo>
                      <a:pt x="67" y="26"/>
                    </a:lnTo>
                    <a:lnTo>
                      <a:pt x="59" y="10"/>
                    </a:lnTo>
                    <a:lnTo>
                      <a:pt x="107" y="39"/>
                    </a:lnTo>
                    <a:lnTo>
                      <a:pt x="124" y="58"/>
                    </a:lnTo>
                    <a:lnTo>
                      <a:pt x="124" y="37"/>
                    </a:lnTo>
                    <a:lnTo>
                      <a:pt x="149" y="67"/>
                    </a:lnTo>
                    <a:lnTo>
                      <a:pt x="164" y="100"/>
                    </a:lnTo>
                    <a:lnTo>
                      <a:pt x="166" y="82"/>
                    </a:lnTo>
                    <a:lnTo>
                      <a:pt x="185" y="111"/>
                    </a:lnTo>
                    <a:lnTo>
                      <a:pt x="195" y="149"/>
                    </a:lnTo>
                    <a:lnTo>
                      <a:pt x="202" y="121"/>
                    </a:lnTo>
                    <a:lnTo>
                      <a:pt x="223" y="149"/>
                    </a:lnTo>
                    <a:lnTo>
                      <a:pt x="229" y="170"/>
                    </a:lnTo>
                    <a:lnTo>
                      <a:pt x="237"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36" name="Freeform 73"/>
              <p:cNvSpPr>
                <a:spLocks/>
              </p:cNvSpPr>
              <p:nvPr/>
            </p:nvSpPr>
            <p:spPr bwMode="auto">
              <a:xfrm>
                <a:off x="1946" y="3691"/>
                <a:ext cx="213" cy="166"/>
              </a:xfrm>
              <a:custGeom>
                <a:avLst/>
                <a:gdLst>
                  <a:gd name="T0" fmla="*/ 213 w 213"/>
                  <a:gd name="T1" fmla="*/ 166 h 166"/>
                  <a:gd name="T2" fmla="*/ 210 w 213"/>
                  <a:gd name="T3" fmla="*/ 110 h 166"/>
                  <a:gd name="T4" fmla="*/ 195 w 213"/>
                  <a:gd name="T5" fmla="*/ 48 h 166"/>
                  <a:gd name="T6" fmla="*/ 188 w 213"/>
                  <a:gd name="T7" fmla="*/ 96 h 166"/>
                  <a:gd name="T8" fmla="*/ 172 w 213"/>
                  <a:gd name="T9" fmla="*/ 39 h 166"/>
                  <a:gd name="T10" fmla="*/ 153 w 213"/>
                  <a:gd name="T11" fmla="*/ 10 h 166"/>
                  <a:gd name="T12" fmla="*/ 165 w 213"/>
                  <a:gd name="T13" fmla="*/ 62 h 166"/>
                  <a:gd name="T14" fmla="*/ 120 w 213"/>
                  <a:gd name="T15" fmla="*/ 14 h 166"/>
                  <a:gd name="T16" fmla="*/ 71 w 213"/>
                  <a:gd name="T17" fmla="*/ 0 h 166"/>
                  <a:gd name="T18" fmla="*/ 94 w 213"/>
                  <a:gd name="T19" fmla="*/ 21 h 166"/>
                  <a:gd name="T20" fmla="*/ 0 w 213"/>
                  <a:gd name="T21" fmla="*/ 3 h 166"/>
                  <a:gd name="T22" fmla="*/ 63 w 213"/>
                  <a:gd name="T23" fmla="*/ 44 h 166"/>
                  <a:gd name="T24" fmla="*/ 26 w 213"/>
                  <a:gd name="T25" fmla="*/ 48 h 166"/>
                  <a:gd name="T26" fmla="*/ 104 w 213"/>
                  <a:gd name="T27" fmla="*/ 62 h 166"/>
                  <a:gd name="T28" fmla="*/ 48 w 213"/>
                  <a:gd name="T29" fmla="*/ 96 h 166"/>
                  <a:gd name="T30" fmla="*/ 112 w 213"/>
                  <a:gd name="T31" fmla="*/ 85 h 166"/>
                  <a:gd name="T32" fmla="*/ 131 w 213"/>
                  <a:gd name="T33" fmla="*/ 88 h 166"/>
                  <a:gd name="T34" fmla="*/ 97 w 213"/>
                  <a:gd name="T35" fmla="*/ 107 h 166"/>
                  <a:gd name="T36" fmla="*/ 153 w 213"/>
                  <a:gd name="T37" fmla="*/ 103 h 166"/>
                  <a:gd name="T38" fmla="*/ 139 w 213"/>
                  <a:gd name="T39" fmla="*/ 136 h 166"/>
                  <a:gd name="T40" fmla="*/ 172 w 213"/>
                  <a:gd name="T41" fmla="*/ 118 h 166"/>
                  <a:gd name="T42" fmla="*/ 195 w 213"/>
                  <a:gd name="T43" fmla="*/ 118 h 166"/>
                  <a:gd name="T44" fmla="*/ 213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213" y="166"/>
                    </a:moveTo>
                    <a:lnTo>
                      <a:pt x="210" y="110"/>
                    </a:lnTo>
                    <a:lnTo>
                      <a:pt x="195" y="48"/>
                    </a:lnTo>
                    <a:lnTo>
                      <a:pt x="188" y="96"/>
                    </a:lnTo>
                    <a:lnTo>
                      <a:pt x="172" y="39"/>
                    </a:lnTo>
                    <a:lnTo>
                      <a:pt x="153" y="10"/>
                    </a:lnTo>
                    <a:lnTo>
                      <a:pt x="165" y="62"/>
                    </a:lnTo>
                    <a:lnTo>
                      <a:pt x="120" y="14"/>
                    </a:lnTo>
                    <a:lnTo>
                      <a:pt x="71" y="0"/>
                    </a:lnTo>
                    <a:lnTo>
                      <a:pt x="94" y="21"/>
                    </a:lnTo>
                    <a:lnTo>
                      <a:pt x="0" y="3"/>
                    </a:lnTo>
                    <a:lnTo>
                      <a:pt x="63" y="44"/>
                    </a:lnTo>
                    <a:lnTo>
                      <a:pt x="26" y="48"/>
                    </a:lnTo>
                    <a:lnTo>
                      <a:pt x="104" y="62"/>
                    </a:lnTo>
                    <a:lnTo>
                      <a:pt x="48" y="96"/>
                    </a:lnTo>
                    <a:lnTo>
                      <a:pt x="112" y="85"/>
                    </a:lnTo>
                    <a:lnTo>
                      <a:pt x="131" y="88"/>
                    </a:lnTo>
                    <a:lnTo>
                      <a:pt x="97" y="107"/>
                    </a:lnTo>
                    <a:lnTo>
                      <a:pt x="153" y="103"/>
                    </a:lnTo>
                    <a:lnTo>
                      <a:pt x="139" y="136"/>
                    </a:lnTo>
                    <a:lnTo>
                      <a:pt x="172" y="118"/>
                    </a:lnTo>
                    <a:lnTo>
                      <a:pt x="195" y="118"/>
                    </a:lnTo>
                    <a:lnTo>
                      <a:pt x="213" y="166"/>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37" name="Freeform 74"/>
              <p:cNvSpPr>
                <a:spLocks/>
              </p:cNvSpPr>
              <p:nvPr/>
            </p:nvSpPr>
            <p:spPr bwMode="auto">
              <a:xfrm>
                <a:off x="2151" y="3561"/>
                <a:ext cx="179" cy="140"/>
              </a:xfrm>
              <a:custGeom>
                <a:avLst/>
                <a:gdLst>
                  <a:gd name="T0" fmla="*/ 0 w 179"/>
                  <a:gd name="T1" fmla="*/ 140 h 140"/>
                  <a:gd name="T2" fmla="*/ 3 w 179"/>
                  <a:gd name="T3" fmla="*/ 93 h 140"/>
                  <a:gd name="T4" fmla="*/ 15 w 179"/>
                  <a:gd name="T5" fmla="*/ 40 h 140"/>
                  <a:gd name="T6" fmla="*/ 22 w 179"/>
                  <a:gd name="T7" fmla="*/ 81 h 140"/>
                  <a:gd name="T8" fmla="*/ 35 w 179"/>
                  <a:gd name="T9" fmla="*/ 34 h 140"/>
                  <a:gd name="T10" fmla="*/ 50 w 179"/>
                  <a:gd name="T11" fmla="*/ 9 h 140"/>
                  <a:gd name="T12" fmla="*/ 41 w 179"/>
                  <a:gd name="T13" fmla="*/ 52 h 140"/>
                  <a:gd name="T14" fmla="*/ 79 w 179"/>
                  <a:gd name="T15" fmla="*/ 12 h 140"/>
                  <a:gd name="T16" fmla="*/ 119 w 179"/>
                  <a:gd name="T17" fmla="*/ 0 h 140"/>
                  <a:gd name="T18" fmla="*/ 101 w 179"/>
                  <a:gd name="T19" fmla="*/ 18 h 140"/>
                  <a:gd name="T20" fmla="*/ 179 w 179"/>
                  <a:gd name="T21" fmla="*/ 3 h 140"/>
                  <a:gd name="T22" fmla="*/ 126 w 179"/>
                  <a:gd name="T23" fmla="*/ 37 h 140"/>
                  <a:gd name="T24" fmla="*/ 157 w 179"/>
                  <a:gd name="T25" fmla="*/ 40 h 140"/>
                  <a:gd name="T26" fmla="*/ 91 w 179"/>
                  <a:gd name="T27" fmla="*/ 52 h 140"/>
                  <a:gd name="T28" fmla="*/ 138 w 179"/>
                  <a:gd name="T29" fmla="*/ 81 h 140"/>
                  <a:gd name="T30" fmla="*/ 85 w 179"/>
                  <a:gd name="T31" fmla="*/ 71 h 140"/>
                  <a:gd name="T32" fmla="*/ 69 w 179"/>
                  <a:gd name="T33" fmla="*/ 74 h 140"/>
                  <a:gd name="T34" fmla="*/ 97 w 179"/>
                  <a:gd name="T35" fmla="*/ 90 h 140"/>
                  <a:gd name="T36" fmla="*/ 50 w 179"/>
                  <a:gd name="T37" fmla="*/ 87 h 140"/>
                  <a:gd name="T38" fmla="*/ 63 w 179"/>
                  <a:gd name="T39" fmla="*/ 115 h 140"/>
                  <a:gd name="T40" fmla="*/ 35 w 179"/>
                  <a:gd name="T41" fmla="*/ 99 h 140"/>
                  <a:gd name="T42" fmla="*/ 15 w 179"/>
                  <a:gd name="T43" fmla="*/ 99 h 140"/>
                  <a:gd name="T44" fmla="*/ 0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0" y="140"/>
                    </a:moveTo>
                    <a:lnTo>
                      <a:pt x="3" y="93"/>
                    </a:lnTo>
                    <a:lnTo>
                      <a:pt x="15" y="40"/>
                    </a:lnTo>
                    <a:lnTo>
                      <a:pt x="22" y="81"/>
                    </a:lnTo>
                    <a:lnTo>
                      <a:pt x="35" y="34"/>
                    </a:lnTo>
                    <a:lnTo>
                      <a:pt x="50" y="9"/>
                    </a:lnTo>
                    <a:lnTo>
                      <a:pt x="41" y="52"/>
                    </a:lnTo>
                    <a:lnTo>
                      <a:pt x="79" y="12"/>
                    </a:lnTo>
                    <a:lnTo>
                      <a:pt x="119" y="0"/>
                    </a:lnTo>
                    <a:lnTo>
                      <a:pt x="101" y="18"/>
                    </a:lnTo>
                    <a:lnTo>
                      <a:pt x="179" y="3"/>
                    </a:lnTo>
                    <a:lnTo>
                      <a:pt x="126" y="37"/>
                    </a:lnTo>
                    <a:lnTo>
                      <a:pt x="157" y="40"/>
                    </a:lnTo>
                    <a:lnTo>
                      <a:pt x="91" y="52"/>
                    </a:lnTo>
                    <a:lnTo>
                      <a:pt x="138" y="81"/>
                    </a:lnTo>
                    <a:lnTo>
                      <a:pt x="85" y="71"/>
                    </a:lnTo>
                    <a:lnTo>
                      <a:pt x="69" y="74"/>
                    </a:lnTo>
                    <a:lnTo>
                      <a:pt x="97" y="90"/>
                    </a:lnTo>
                    <a:lnTo>
                      <a:pt x="50" y="87"/>
                    </a:lnTo>
                    <a:lnTo>
                      <a:pt x="63" y="115"/>
                    </a:lnTo>
                    <a:lnTo>
                      <a:pt x="35" y="99"/>
                    </a:lnTo>
                    <a:lnTo>
                      <a:pt x="15" y="99"/>
                    </a:lnTo>
                    <a:lnTo>
                      <a:pt x="0"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38" name="Freeform 75"/>
              <p:cNvSpPr>
                <a:spLocks/>
              </p:cNvSpPr>
              <p:nvPr/>
            </p:nvSpPr>
            <p:spPr bwMode="auto">
              <a:xfrm>
                <a:off x="2141" y="3467"/>
                <a:ext cx="135" cy="99"/>
              </a:xfrm>
              <a:custGeom>
                <a:avLst/>
                <a:gdLst>
                  <a:gd name="T0" fmla="*/ 0 w 135"/>
                  <a:gd name="T1" fmla="*/ 99 h 99"/>
                  <a:gd name="T2" fmla="*/ 3 w 135"/>
                  <a:gd name="T3" fmla="*/ 66 h 99"/>
                  <a:gd name="T4" fmla="*/ 12 w 135"/>
                  <a:gd name="T5" fmla="*/ 29 h 99"/>
                  <a:gd name="T6" fmla="*/ 17 w 135"/>
                  <a:gd name="T7" fmla="*/ 57 h 99"/>
                  <a:gd name="T8" fmla="*/ 27 w 135"/>
                  <a:gd name="T9" fmla="*/ 24 h 99"/>
                  <a:gd name="T10" fmla="*/ 38 w 135"/>
                  <a:gd name="T11" fmla="*/ 6 h 99"/>
                  <a:gd name="T12" fmla="*/ 31 w 135"/>
                  <a:gd name="T13" fmla="*/ 38 h 99"/>
                  <a:gd name="T14" fmla="*/ 60 w 135"/>
                  <a:gd name="T15" fmla="*/ 8 h 99"/>
                  <a:gd name="T16" fmla="*/ 90 w 135"/>
                  <a:gd name="T17" fmla="*/ 0 h 99"/>
                  <a:gd name="T18" fmla="*/ 76 w 135"/>
                  <a:gd name="T19" fmla="*/ 13 h 99"/>
                  <a:gd name="T20" fmla="*/ 135 w 135"/>
                  <a:gd name="T21" fmla="*/ 2 h 99"/>
                  <a:gd name="T22" fmla="*/ 95 w 135"/>
                  <a:gd name="T23" fmla="*/ 26 h 99"/>
                  <a:gd name="T24" fmla="*/ 119 w 135"/>
                  <a:gd name="T25" fmla="*/ 29 h 99"/>
                  <a:gd name="T26" fmla="*/ 70 w 135"/>
                  <a:gd name="T27" fmla="*/ 38 h 99"/>
                  <a:gd name="T28" fmla="*/ 105 w 135"/>
                  <a:gd name="T29" fmla="*/ 57 h 99"/>
                  <a:gd name="T30" fmla="*/ 65 w 135"/>
                  <a:gd name="T31" fmla="*/ 51 h 99"/>
                  <a:gd name="T32" fmla="*/ 53 w 135"/>
                  <a:gd name="T33" fmla="*/ 53 h 99"/>
                  <a:gd name="T34" fmla="*/ 74 w 135"/>
                  <a:gd name="T35" fmla="*/ 64 h 99"/>
                  <a:gd name="T36" fmla="*/ 38 w 135"/>
                  <a:gd name="T37" fmla="*/ 62 h 99"/>
                  <a:gd name="T38" fmla="*/ 48 w 135"/>
                  <a:gd name="T39" fmla="*/ 81 h 99"/>
                  <a:gd name="T40" fmla="*/ 27 w 135"/>
                  <a:gd name="T41" fmla="*/ 70 h 99"/>
                  <a:gd name="T42" fmla="*/ 12 w 135"/>
                  <a:gd name="T43" fmla="*/ 70 h 99"/>
                  <a:gd name="T44" fmla="*/ 0 w 135"/>
                  <a:gd name="T45" fmla="*/ 99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
                  <a:gd name="T70" fmla="*/ 0 h 99"/>
                  <a:gd name="T71" fmla="*/ 135 w 135"/>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 h="99">
                    <a:moveTo>
                      <a:pt x="0" y="99"/>
                    </a:moveTo>
                    <a:lnTo>
                      <a:pt x="3" y="66"/>
                    </a:lnTo>
                    <a:lnTo>
                      <a:pt x="12" y="29"/>
                    </a:lnTo>
                    <a:lnTo>
                      <a:pt x="17" y="57"/>
                    </a:lnTo>
                    <a:lnTo>
                      <a:pt x="27" y="24"/>
                    </a:lnTo>
                    <a:lnTo>
                      <a:pt x="38" y="6"/>
                    </a:lnTo>
                    <a:lnTo>
                      <a:pt x="31" y="38"/>
                    </a:lnTo>
                    <a:lnTo>
                      <a:pt x="60" y="8"/>
                    </a:lnTo>
                    <a:lnTo>
                      <a:pt x="90" y="0"/>
                    </a:lnTo>
                    <a:lnTo>
                      <a:pt x="76" y="13"/>
                    </a:lnTo>
                    <a:lnTo>
                      <a:pt x="135" y="2"/>
                    </a:lnTo>
                    <a:lnTo>
                      <a:pt x="95" y="26"/>
                    </a:lnTo>
                    <a:lnTo>
                      <a:pt x="119" y="29"/>
                    </a:lnTo>
                    <a:lnTo>
                      <a:pt x="70" y="38"/>
                    </a:lnTo>
                    <a:lnTo>
                      <a:pt x="105" y="57"/>
                    </a:lnTo>
                    <a:lnTo>
                      <a:pt x="65" y="51"/>
                    </a:lnTo>
                    <a:lnTo>
                      <a:pt x="53" y="53"/>
                    </a:lnTo>
                    <a:lnTo>
                      <a:pt x="74" y="64"/>
                    </a:lnTo>
                    <a:lnTo>
                      <a:pt x="38" y="62"/>
                    </a:lnTo>
                    <a:lnTo>
                      <a:pt x="48" y="81"/>
                    </a:lnTo>
                    <a:lnTo>
                      <a:pt x="27" y="70"/>
                    </a:lnTo>
                    <a:lnTo>
                      <a:pt x="12" y="70"/>
                    </a:lnTo>
                    <a:lnTo>
                      <a:pt x="0" y="99"/>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39" name="Freeform 76"/>
              <p:cNvSpPr>
                <a:spLocks/>
              </p:cNvSpPr>
              <p:nvPr/>
            </p:nvSpPr>
            <p:spPr bwMode="auto">
              <a:xfrm>
                <a:off x="2061" y="3237"/>
                <a:ext cx="120" cy="861"/>
              </a:xfrm>
              <a:custGeom>
                <a:avLst/>
                <a:gdLst>
                  <a:gd name="T0" fmla="*/ 0 w 120"/>
                  <a:gd name="T1" fmla="*/ 0 h 861"/>
                  <a:gd name="T2" fmla="*/ 45 w 120"/>
                  <a:gd name="T3" fmla="*/ 174 h 861"/>
                  <a:gd name="T4" fmla="*/ 72 w 120"/>
                  <a:gd name="T5" fmla="*/ 288 h 861"/>
                  <a:gd name="T6" fmla="*/ 84 w 120"/>
                  <a:gd name="T7" fmla="*/ 372 h 861"/>
                  <a:gd name="T8" fmla="*/ 93 w 120"/>
                  <a:gd name="T9" fmla="*/ 480 h 861"/>
                  <a:gd name="T10" fmla="*/ 99 w 120"/>
                  <a:gd name="T11" fmla="*/ 603 h 861"/>
                  <a:gd name="T12" fmla="*/ 105 w 120"/>
                  <a:gd name="T13" fmla="*/ 747 h 861"/>
                  <a:gd name="T14" fmla="*/ 117 w 120"/>
                  <a:gd name="T15" fmla="*/ 858 h 861"/>
                  <a:gd name="T16" fmla="*/ 120 w 120"/>
                  <a:gd name="T17" fmla="*/ 861 h 8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861"/>
                  <a:gd name="T29" fmla="*/ 120 w 120"/>
                  <a:gd name="T30" fmla="*/ 861 h 8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861">
                    <a:moveTo>
                      <a:pt x="0" y="0"/>
                    </a:moveTo>
                    <a:lnTo>
                      <a:pt x="45" y="174"/>
                    </a:lnTo>
                    <a:lnTo>
                      <a:pt x="72" y="288"/>
                    </a:lnTo>
                    <a:lnTo>
                      <a:pt x="84" y="372"/>
                    </a:lnTo>
                    <a:lnTo>
                      <a:pt x="93" y="480"/>
                    </a:lnTo>
                    <a:lnTo>
                      <a:pt x="99" y="603"/>
                    </a:lnTo>
                    <a:lnTo>
                      <a:pt x="105" y="747"/>
                    </a:lnTo>
                    <a:lnTo>
                      <a:pt x="117" y="858"/>
                    </a:lnTo>
                    <a:lnTo>
                      <a:pt x="120" y="861"/>
                    </a:lnTo>
                  </a:path>
                </a:pathLst>
              </a:custGeom>
              <a:noFill/>
              <a:ln w="2540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40" name="Freeform 77"/>
              <p:cNvSpPr>
                <a:spLocks/>
              </p:cNvSpPr>
              <p:nvPr/>
            </p:nvSpPr>
            <p:spPr bwMode="auto">
              <a:xfrm>
                <a:off x="2175" y="3903"/>
                <a:ext cx="237" cy="215"/>
              </a:xfrm>
              <a:custGeom>
                <a:avLst/>
                <a:gdLst>
                  <a:gd name="T0" fmla="*/ 0 w 237"/>
                  <a:gd name="T1" fmla="*/ 215 h 215"/>
                  <a:gd name="T2" fmla="*/ 35 w 237"/>
                  <a:gd name="T3" fmla="*/ 208 h 215"/>
                  <a:gd name="T4" fmla="*/ 84 w 237"/>
                  <a:gd name="T5" fmla="*/ 192 h 215"/>
                  <a:gd name="T6" fmla="*/ 117 w 237"/>
                  <a:gd name="T7" fmla="*/ 170 h 215"/>
                  <a:gd name="T8" fmla="*/ 71 w 237"/>
                  <a:gd name="T9" fmla="*/ 178 h 215"/>
                  <a:gd name="T10" fmla="*/ 109 w 237"/>
                  <a:gd name="T11" fmla="*/ 162 h 215"/>
                  <a:gd name="T12" fmla="*/ 140 w 237"/>
                  <a:gd name="T13" fmla="*/ 155 h 215"/>
                  <a:gd name="T14" fmla="*/ 165 w 237"/>
                  <a:gd name="T15" fmla="*/ 139 h 215"/>
                  <a:gd name="T16" fmla="*/ 128 w 237"/>
                  <a:gd name="T17" fmla="*/ 146 h 215"/>
                  <a:gd name="T18" fmla="*/ 176 w 237"/>
                  <a:gd name="T19" fmla="*/ 124 h 215"/>
                  <a:gd name="T20" fmla="*/ 207 w 237"/>
                  <a:gd name="T21" fmla="*/ 96 h 215"/>
                  <a:gd name="T22" fmla="*/ 176 w 237"/>
                  <a:gd name="T23" fmla="*/ 107 h 215"/>
                  <a:gd name="T24" fmla="*/ 220 w 237"/>
                  <a:gd name="T25" fmla="*/ 79 h 215"/>
                  <a:gd name="T26" fmla="*/ 230 w 237"/>
                  <a:gd name="T27" fmla="*/ 54 h 215"/>
                  <a:gd name="T28" fmla="*/ 207 w 237"/>
                  <a:gd name="T29" fmla="*/ 71 h 215"/>
                  <a:gd name="T30" fmla="*/ 237 w 237"/>
                  <a:gd name="T31" fmla="*/ 0 h 215"/>
                  <a:gd name="T32" fmla="*/ 170 w 237"/>
                  <a:gd name="T33" fmla="*/ 26 h 215"/>
                  <a:gd name="T34" fmla="*/ 178 w 237"/>
                  <a:gd name="T35" fmla="*/ 10 h 215"/>
                  <a:gd name="T36" fmla="*/ 130 w 237"/>
                  <a:gd name="T37" fmla="*/ 39 h 215"/>
                  <a:gd name="T38" fmla="*/ 113 w 237"/>
                  <a:gd name="T39" fmla="*/ 58 h 215"/>
                  <a:gd name="T40" fmla="*/ 113 w 237"/>
                  <a:gd name="T41" fmla="*/ 37 h 215"/>
                  <a:gd name="T42" fmla="*/ 88 w 237"/>
                  <a:gd name="T43" fmla="*/ 67 h 215"/>
                  <a:gd name="T44" fmla="*/ 73 w 237"/>
                  <a:gd name="T45" fmla="*/ 100 h 215"/>
                  <a:gd name="T46" fmla="*/ 71 w 237"/>
                  <a:gd name="T47" fmla="*/ 82 h 215"/>
                  <a:gd name="T48" fmla="*/ 52 w 237"/>
                  <a:gd name="T49" fmla="*/ 111 h 215"/>
                  <a:gd name="T50" fmla="*/ 42 w 237"/>
                  <a:gd name="T51" fmla="*/ 149 h 215"/>
                  <a:gd name="T52" fmla="*/ 35 w 237"/>
                  <a:gd name="T53" fmla="*/ 121 h 215"/>
                  <a:gd name="T54" fmla="*/ 14 w 237"/>
                  <a:gd name="T55" fmla="*/ 149 h 215"/>
                  <a:gd name="T56" fmla="*/ 8 w 237"/>
                  <a:gd name="T57" fmla="*/ 170 h 215"/>
                  <a:gd name="T58" fmla="*/ 0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0" y="215"/>
                    </a:moveTo>
                    <a:lnTo>
                      <a:pt x="35" y="208"/>
                    </a:lnTo>
                    <a:lnTo>
                      <a:pt x="84" y="192"/>
                    </a:lnTo>
                    <a:lnTo>
                      <a:pt x="117" y="170"/>
                    </a:lnTo>
                    <a:lnTo>
                      <a:pt x="71" y="178"/>
                    </a:lnTo>
                    <a:lnTo>
                      <a:pt x="109" y="162"/>
                    </a:lnTo>
                    <a:lnTo>
                      <a:pt x="140" y="155"/>
                    </a:lnTo>
                    <a:lnTo>
                      <a:pt x="165" y="139"/>
                    </a:lnTo>
                    <a:lnTo>
                      <a:pt x="128" y="146"/>
                    </a:lnTo>
                    <a:lnTo>
                      <a:pt x="176" y="124"/>
                    </a:lnTo>
                    <a:lnTo>
                      <a:pt x="207" y="96"/>
                    </a:lnTo>
                    <a:lnTo>
                      <a:pt x="176" y="107"/>
                    </a:lnTo>
                    <a:lnTo>
                      <a:pt x="220" y="79"/>
                    </a:lnTo>
                    <a:lnTo>
                      <a:pt x="230" y="54"/>
                    </a:lnTo>
                    <a:lnTo>
                      <a:pt x="207" y="71"/>
                    </a:lnTo>
                    <a:lnTo>
                      <a:pt x="237" y="0"/>
                    </a:lnTo>
                    <a:lnTo>
                      <a:pt x="170" y="26"/>
                    </a:lnTo>
                    <a:lnTo>
                      <a:pt x="178" y="10"/>
                    </a:lnTo>
                    <a:lnTo>
                      <a:pt x="130" y="39"/>
                    </a:lnTo>
                    <a:lnTo>
                      <a:pt x="113" y="58"/>
                    </a:lnTo>
                    <a:lnTo>
                      <a:pt x="113" y="37"/>
                    </a:lnTo>
                    <a:lnTo>
                      <a:pt x="88" y="67"/>
                    </a:lnTo>
                    <a:lnTo>
                      <a:pt x="73" y="100"/>
                    </a:lnTo>
                    <a:lnTo>
                      <a:pt x="71" y="82"/>
                    </a:lnTo>
                    <a:lnTo>
                      <a:pt x="52" y="111"/>
                    </a:lnTo>
                    <a:lnTo>
                      <a:pt x="42" y="149"/>
                    </a:lnTo>
                    <a:lnTo>
                      <a:pt x="35" y="121"/>
                    </a:lnTo>
                    <a:lnTo>
                      <a:pt x="14" y="149"/>
                    </a:lnTo>
                    <a:lnTo>
                      <a:pt x="8" y="170"/>
                    </a:lnTo>
                    <a:lnTo>
                      <a:pt x="0" y="215"/>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41" name="Freeform 78"/>
              <p:cNvSpPr>
                <a:spLocks/>
              </p:cNvSpPr>
              <p:nvPr/>
            </p:nvSpPr>
            <p:spPr bwMode="auto">
              <a:xfrm>
                <a:off x="1992" y="3495"/>
                <a:ext cx="150" cy="107"/>
              </a:xfrm>
              <a:custGeom>
                <a:avLst/>
                <a:gdLst>
                  <a:gd name="T0" fmla="*/ 150 w 150"/>
                  <a:gd name="T1" fmla="*/ 107 h 107"/>
                  <a:gd name="T2" fmla="*/ 147 w 150"/>
                  <a:gd name="T3" fmla="*/ 71 h 107"/>
                  <a:gd name="T4" fmla="*/ 137 w 150"/>
                  <a:gd name="T5" fmla="*/ 31 h 107"/>
                  <a:gd name="T6" fmla="*/ 132 w 150"/>
                  <a:gd name="T7" fmla="*/ 61 h 107"/>
                  <a:gd name="T8" fmla="*/ 122 w 150"/>
                  <a:gd name="T9" fmla="*/ 26 h 107"/>
                  <a:gd name="T10" fmla="*/ 108 w 150"/>
                  <a:gd name="T11" fmla="*/ 7 h 107"/>
                  <a:gd name="T12" fmla="*/ 116 w 150"/>
                  <a:gd name="T13" fmla="*/ 40 h 107"/>
                  <a:gd name="T14" fmla="*/ 84 w 150"/>
                  <a:gd name="T15" fmla="*/ 9 h 107"/>
                  <a:gd name="T16" fmla="*/ 50 w 150"/>
                  <a:gd name="T17" fmla="*/ 0 h 107"/>
                  <a:gd name="T18" fmla="*/ 66 w 150"/>
                  <a:gd name="T19" fmla="*/ 14 h 107"/>
                  <a:gd name="T20" fmla="*/ 0 w 150"/>
                  <a:gd name="T21" fmla="*/ 2 h 107"/>
                  <a:gd name="T22" fmla="*/ 45 w 150"/>
                  <a:gd name="T23" fmla="*/ 28 h 107"/>
                  <a:gd name="T24" fmla="*/ 19 w 150"/>
                  <a:gd name="T25" fmla="*/ 31 h 107"/>
                  <a:gd name="T26" fmla="*/ 74 w 150"/>
                  <a:gd name="T27" fmla="*/ 40 h 107"/>
                  <a:gd name="T28" fmla="*/ 34 w 150"/>
                  <a:gd name="T29" fmla="*/ 61 h 107"/>
                  <a:gd name="T30" fmla="*/ 79 w 150"/>
                  <a:gd name="T31" fmla="*/ 54 h 107"/>
                  <a:gd name="T32" fmla="*/ 92 w 150"/>
                  <a:gd name="T33" fmla="*/ 57 h 107"/>
                  <a:gd name="T34" fmla="*/ 69 w 150"/>
                  <a:gd name="T35" fmla="*/ 69 h 107"/>
                  <a:gd name="T36" fmla="*/ 108 w 150"/>
                  <a:gd name="T37" fmla="*/ 66 h 107"/>
                  <a:gd name="T38" fmla="*/ 97 w 150"/>
                  <a:gd name="T39" fmla="*/ 87 h 107"/>
                  <a:gd name="T40" fmla="*/ 122 w 150"/>
                  <a:gd name="T41" fmla="*/ 76 h 107"/>
                  <a:gd name="T42" fmla="*/ 137 w 150"/>
                  <a:gd name="T43" fmla="*/ 76 h 107"/>
                  <a:gd name="T44" fmla="*/ 150 w 150"/>
                  <a:gd name="T45" fmla="*/ 107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107"/>
                  <a:gd name="T71" fmla="*/ 150 w 150"/>
                  <a:gd name="T72" fmla="*/ 107 h 1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107">
                    <a:moveTo>
                      <a:pt x="150" y="107"/>
                    </a:moveTo>
                    <a:lnTo>
                      <a:pt x="147" y="71"/>
                    </a:lnTo>
                    <a:lnTo>
                      <a:pt x="137" y="31"/>
                    </a:lnTo>
                    <a:lnTo>
                      <a:pt x="132" y="61"/>
                    </a:lnTo>
                    <a:lnTo>
                      <a:pt x="122" y="26"/>
                    </a:lnTo>
                    <a:lnTo>
                      <a:pt x="108" y="7"/>
                    </a:lnTo>
                    <a:lnTo>
                      <a:pt x="116" y="40"/>
                    </a:lnTo>
                    <a:lnTo>
                      <a:pt x="84" y="9"/>
                    </a:lnTo>
                    <a:lnTo>
                      <a:pt x="50" y="0"/>
                    </a:lnTo>
                    <a:lnTo>
                      <a:pt x="66" y="14"/>
                    </a:lnTo>
                    <a:lnTo>
                      <a:pt x="0" y="2"/>
                    </a:lnTo>
                    <a:lnTo>
                      <a:pt x="45" y="28"/>
                    </a:lnTo>
                    <a:lnTo>
                      <a:pt x="19" y="31"/>
                    </a:lnTo>
                    <a:lnTo>
                      <a:pt x="74" y="40"/>
                    </a:lnTo>
                    <a:lnTo>
                      <a:pt x="34" y="61"/>
                    </a:lnTo>
                    <a:lnTo>
                      <a:pt x="79" y="54"/>
                    </a:lnTo>
                    <a:lnTo>
                      <a:pt x="92" y="57"/>
                    </a:lnTo>
                    <a:lnTo>
                      <a:pt x="69" y="69"/>
                    </a:lnTo>
                    <a:lnTo>
                      <a:pt x="108" y="66"/>
                    </a:lnTo>
                    <a:lnTo>
                      <a:pt x="97" y="87"/>
                    </a:lnTo>
                    <a:lnTo>
                      <a:pt x="122" y="76"/>
                    </a:lnTo>
                    <a:lnTo>
                      <a:pt x="137" y="76"/>
                    </a:lnTo>
                    <a:lnTo>
                      <a:pt x="150" y="107"/>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42" name="Freeform 79"/>
              <p:cNvSpPr>
                <a:spLocks/>
              </p:cNvSpPr>
              <p:nvPr/>
            </p:nvSpPr>
            <p:spPr bwMode="auto">
              <a:xfrm>
                <a:off x="1976" y="3576"/>
                <a:ext cx="179" cy="140"/>
              </a:xfrm>
              <a:custGeom>
                <a:avLst/>
                <a:gdLst>
                  <a:gd name="T0" fmla="*/ 179 w 179"/>
                  <a:gd name="T1" fmla="*/ 140 h 140"/>
                  <a:gd name="T2" fmla="*/ 176 w 179"/>
                  <a:gd name="T3" fmla="*/ 93 h 140"/>
                  <a:gd name="T4" fmla="*/ 164 w 179"/>
                  <a:gd name="T5" fmla="*/ 40 h 140"/>
                  <a:gd name="T6" fmla="*/ 157 w 179"/>
                  <a:gd name="T7" fmla="*/ 81 h 140"/>
                  <a:gd name="T8" fmla="*/ 144 w 179"/>
                  <a:gd name="T9" fmla="*/ 34 h 140"/>
                  <a:gd name="T10" fmla="*/ 129 w 179"/>
                  <a:gd name="T11" fmla="*/ 9 h 140"/>
                  <a:gd name="T12" fmla="*/ 138 w 179"/>
                  <a:gd name="T13" fmla="*/ 52 h 140"/>
                  <a:gd name="T14" fmla="*/ 100 w 179"/>
                  <a:gd name="T15" fmla="*/ 12 h 140"/>
                  <a:gd name="T16" fmla="*/ 60 w 179"/>
                  <a:gd name="T17" fmla="*/ 0 h 140"/>
                  <a:gd name="T18" fmla="*/ 78 w 179"/>
                  <a:gd name="T19" fmla="*/ 18 h 140"/>
                  <a:gd name="T20" fmla="*/ 0 w 179"/>
                  <a:gd name="T21" fmla="*/ 3 h 140"/>
                  <a:gd name="T22" fmla="*/ 53 w 179"/>
                  <a:gd name="T23" fmla="*/ 37 h 140"/>
                  <a:gd name="T24" fmla="*/ 22 w 179"/>
                  <a:gd name="T25" fmla="*/ 40 h 140"/>
                  <a:gd name="T26" fmla="*/ 88 w 179"/>
                  <a:gd name="T27" fmla="*/ 52 h 140"/>
                  <a:gd name="T28" fmla="*/ 41 w 179"/>
                  <a:gd name="T29" fmla="*/ 81 h 140"/>
                  <a:gd name="T30" fmla="*/ 94 w 179"/>
                  <a:gd name="T31" fmla="*/ 71 h 140"/>
                  <a:gd name="T32" fmla="*/ 110 w 179"/>
                  <a:gd name="T33" fmla="*/ 74 h 140"/>
                  <a:gd name="T34" fmla="*/ 82 w 179"/>
                  <a:gd name="T35" fmla="*/ 90 h 140"/>
                  <a:gd name="T36" fmla="*/ 129 w 179"/>
                  <a:gd name="T37" fmla="*/ 87 h 140"/>
                  <a:gd name="T38" fmla="*/ 116 w 179"/>
                  <a:gd name="T39" fmla="*/ 115 h 140"/>
                  <a:gd name="T40" fmla="*/ 144 w 179"/>
                  <a:gd name="T41" fmla="*/ 99 h 140"/>
                  <a:gd name="T42" fmla="*/ 164 w 179"/>
                  <a:gd name="T43" fmla="*/ 99 h 140"/>
                  <a:gd name="T44" fmla="*/ 179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179" y="140"/>
                    </a:moveTo>
                    <a:lnTo>
                      <a:pt x="176" y="93"/>
                    </a:lnTo>
                    <a:lnTo>
                      <a:pt x="164" y="40"/>
                    </a:lnTo>
                    <a:lnTo>
                      <a:pt x="157" y="81"/>
                    </a:lnTo>
                    <a:lnTo>
                      <a:pt x="144" y="34"/>
                    </a:lnTo>
                    <a:lnTo>
                      <a:pt x="129" y="9"/>
                    </a:lnTo>
                    <a:lnTo>
                      <a:pt x="138" y="52"/>
                    </a:lnTo>
                    <a:lnTo>
                      <a:pt x="100" y="12"/>
                    </a:lnTo>
                    <a:lnTo>
                      <a:pt x="60" y="0"/>
                    </a:lnTo>
                    <a:lnTo>
                      <a:pt x="78" y="18"/>
                    </a:lnTo>
                    <a:lnTo>
                      <a:pt x="0" y="3"/>
                    </a:lnTo>
                    <a:lnTo>
                      <a:pt x="53" y="37"/>
                    </a:lnTo>
                    <a:lnTo>
                      <a:pt x="22" y="40"/>
                    </a:lnTo>
                    <a:lnTo>
                      <a:pt x="88" y="52"/>
                    </a:lnTo>
                    <a:lnTo>
                      <a:pt x="41" y="81"/>
                    </a:lnTo>
                    <a:lnTo>
                      <a:pt x="94" y="71"/>
                    </a:lnTo>
                    <a:lnTo>
                      <a:pt x="110" y="74"/>
                    </a:lnTo>
                    <a:lnTo>
                      <a:pt x="82" y="90"/>
                    </a:lnTo>
                    <a:lnTo>
                      <a:pt x="129" y="87"/>
                    </a:lnTo>
                    <a:lnTo>
                      <a:pt x="116" y="115"/>
                    </a:lnTo>
                    <a:lnTo>
                      <a:pt x="144" y="99"/>
                    </a:lnTo>
                    <a:lnTo>
                      <a:pt x="164" y="99"/>
                    </a:lnTo>
                    <a:lnTo>
                      <a:pt x="179"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43" name="Freeform 80"/>
              <p:cNvSpPr>
                <a:spLocks/>
              </p:cNvSpPr>
              <p:nvPr/>
            </p:nvSpPr>
            <p:spPr bwMode="auto">
              <a:xfrm>
                <a:off x="2160" y="3807"/>
                <a:ext cx="304" cy="163"/>
              </a:xfrm>
              <a:custGeom>
                <a:avLst/>
                <a:gdLst>
                  <a:gd name="T0" fmla="*/ 0 w 304"/>
                  <a:gd name="T1" fmla="*/ 163 h 163"/>
                  <a:gd name="T2" fmla="*/ 4 w 304"/>
                  <a:gd name="T3" fmla="*/ 108 h 163"/>
                  <a:gd name="T4" fmla="*/ 25 w 304"/>
                  <a:gd name="T5" fmla="*/ 47 h 163"/>
                  <a:gd name="T6" fmla="*/ 35 w 304"/>
                  <a:gd name="T7" fmla="*/ 94 h 163"/>
                  <a:gd name="T8" fmla="*/ 58 w 304"/>
                  <a:gd name="T9" fmla="*/ 38 h 163"/>
                  <a:gd name="T10" fmla="*/ 85 w 304"/>
                  <a:gd name="T11" fmla="*/ 9 h 163"/>
                  <a:gd name="T12" fmla="*/ 68 w 304"/>
                  <a:gd name="T13" fmla="*/ 61 h 163"/>
                  <a:gd name="T14" fmla="*/ 132 w 304"/>
                  <a:gd name="T15" fmla="*/ 13 h 163"/>
                  <a:gd name="T16" fmla="*/ 202 w 304"/>
                  <a:gd name="T17" fmla="*/ 0 h 163"/>
                  <a:gd name="T18" fmla="*/ 169 w 304"/>
                  <a:gd name="T19" fmla="*/ 20 h 163"/>
                  <a:gd name="T20" fmla="*/ 304 w 304"/>
                  <a:gd name="T21" fmla="*/ 2 h 163"/>
                  <a:gd name="T22" fmla="*/ 214 w 304"/>
                  <a:gd name="T23" fmla="*/ 43 h 163"/>
                  <a:gd name="T24" fmla="*/ 266 w 304"/>
                  <a:gd name="T25" fmla="*/ 47 h 163"/>
                  <a:gd name="T26" fmla="*/ 155 w 304"/>
                  <a:gd name="T27" fmla="*/ 61 h 163"/>
                  <a:gd name="T28" fmla="*/ 235 w 304"/>
                  <a:gd name="T29" fmla="*/ 94 h 163"/>
                  <a:gd name="T30" fmla="*/ 144 w 304"/>
                  <a:gd name="T31" fmla="*/ 83 h 163"/>
                  <a:gd name="T32" fmla="*/ 117 w 304"/>
                  <a:gd name="T33" fmla="*/ 86 h 163"/>
                  <a:gd name="T34" fmla="*/ 165 w 304"/>
                  <a:gd name="T35" fmla="*/ 105 h 163"/>
                  <a:gd name="T36" fmla="*/ 85 w 304"/>
                  <a:gd name="T37" fmla="*/ 101 h 163"/>
                  <a:gd name="T38" fmla="*/ 105 w 304"/>
                  <a:gd name="T39" fmla="*/ 134 h 163"/>
                  <a:gd name="T40" fmla="*/ 58 w 304"/>
                  <a:gd name="T41" fmla="*/ 116 h 163"/>
                  <a:gd name="T42" fmla="*/ 25 w 304"/>
                  <a:gd name="T43" fmla="*/ 116 h 163"/>
                  <a:gd name="T44" fmla="*/ 0 w 304"/>
                  <a:gd name="T45" fmla="*/ 163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4"/>
                  <a:gd name="T70" fmla="*/ 0 h 163"/>
                  <a:gd name="T71" fmla="*/ 304 w 304"/>
                  <a:gd name="T72" fmla="*/ 163 h 1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4" h="163">
                    <a:moveTo>
                      <a:pt x="0" y="163"/>
                    </a:moveTo>
                    <a:lnTo>
                      <a:pt x="4" y="108"/>
                    </a:lnTo>
                    <a:lnTo>
                      <a:pt x="25" y="47"/>
                    </a:lnTo>
                    <a:lnTo>
                      <a:pt x="35" y="94"/>
                    </a:lnTo>
                    <a:lnTo>
                      <a:pt x="58" y="38"/>
                    </a:lnTo>
                    <a:lnTo>
                      <a:pt x="85" y="9"/>
                    </a:lnTo>
                    <a:lnTo>
                      <a:pt x="68" y="61"/>
                    </a:lnTo>
                    <a:lnTo>
                      <a:pt x="132" y="13"/>
                    </a:lnTo>
                    <a:lnTo>
                      <a:pt x="202" y="0"/>
                    </a:lnTo>
                    <a:lnTo>
                      <a:pt x="169" y="20"/>
                    </a:lnTo>
                    <a:lnTo>
                      <a:pt x="304" y="2"/>
                    </a:lnTo>
                    <a:lnTo>
                      <a:pt x="214" y="43"/>
                    </a:lnTo>
                    <a:lnTo>
                      <a:pt x="266" y="47"/>
                    </a:lnTo>
                    <a:lnTo>
                      <a:pt x="155" y="61"/>
                    </a:lnTo>
                    <a:lnTo>
                      <a:pt x="235" y="94"/>
                    </a:lnTo>
                    <a:lnTo>
                      <a:pt x="144" y="83"/>
                    </a:lnTo>
                    <a:lnTo>
                      <a:pt x="117" y="86"/>
                    </a:lnTo>
                    <a:lnTo>
                      <a:pt x="165" y="105"/>
                    </a:lnTo>
                    <a:lnTo>
                      <a:pt x="85" y="101"/>
                    </a:lnTo>
                    <a:lnTo>
                      <a:pt x="105" y="134"/>
                    </a:lnTo>
                    <a:lnTo>
                      <a:pt x="58" y="116"/>
                    </a:lnTo>
                    <a:lnTo>
                      <a:pt x="25" y="116"/>
                    </a:lnTo>
                    <a:lnTo>
                      <a:pt x="0" y="163"/>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44" name="Freeform 81"/>
              <p:cNvSpPr>
                <a:spLocks/>
              </p:cNvSpPr>
              <p:nvPr/>
            </p:nvSpPr>
            <p:spPr bwMode="auto">
              <a:xfrm>
                <a:off x="2154" y="3691"/>
                <a:ext cx="213" cy="166"/>
              </a:xfrm>
              <a:custGeom>
                <a:avLst/>
                <a:gdLst>
                  <a:gd name="T0" fmla="*/ 0 w 213"/>
                  <a:gd name="T1" fmla="*/ 166 h 166"/>
                  <a:gd name="T2" fmla="*/ 3 w 213"/>
                  <a:gd name="T3" fmla="*/ 110 h 166"/>
                  <a:gd name="T4" fmla="*/ 18 w 213"/>
                  <a:gd name="T5" fmla="*/ 48 h 166"/>
                  <a:gd name="T6" fmla="*/ 25 w 213"/>
                  <a:gd name="T7" fmla="*/ 96 h 166"/>
                  <a:gd name="T8" fmla="*/ 41 w 213"/>
                  <a:gd name="T9" fmla="*/ 39 h 166"/>
                  <a:gd name="T10" fmla="*/ 60 w 213"/>
                  <a:gd name="T11" fmla="*/ 10 h 166"/>
                  <a:gd name="T12" fmla="*/ 48 w 213"/>
                  <a:gd name="T13" fmla="*/ 62 h 166"/>
                  <a:gd name="T14" fmla="*/ 93 w 213"/>
                  <a:gd name="T15" fmla="*/ 14 h 166"/>
                  <a:gd name="T16" fmla="*/ 142 w 213"/>
                  <a:gd name="T17" fmla="*/ 0 h 166"/>
                  <a:gd name="T18" fmla="*/ 119 w 213"/>
                  <a:gd name="T19" fmla="*/ 21 h 166"/>
                  <a:gd name="T20" fmla="*/ 213 w 213"/>
                  <a:gd name="T21" fmla="*/ 3 h 166"/>
                  <a:gd name="T22" fmla="*/ 150 w 213"/>
                  <a:gd name="T23" fmla="*/ 44 h 166"/>
                  <a:gd name="T24" fmla="*/ 187 w 213"/>
                  <a:gd name="T25" fmla="*/ 48 h 166"/>
                  <a:gd name="T26" fmla="*/ 109 w 213"/>
                  <a:gd name="T27" fmla="*/ 62 h 166"/>
                  <a:gd name="T28" fmla="*/ 165 w 213"/>
                  <a:gd name="T29" fmla="*/ 96 h 166"/>
                  <a:gd name="T30" fmla="*/ 101 w 213"/>
                  <a:gd name="T31" fmla="*/ 85 h 166"/>
                  <a:gd name="T32" fmla="*/ 82 w 213"/>
                  <a:gd name="T33" fmla="*/ 88 h 166"/>
                  <a:gd name="T34" fmla="*/ 116 w 213"/>
                  <a:gd name="T35" fmla="*/ 107 h 166"/>
                  <a:gd name="T36" fmla="*/ 60 w 213"/>
                  <a:gd name="T37" fmla="*/ 103 h 166"/>
                  <a:gd name="T38" fmla="*/ 74 w 213"/>
                  <a:gd name="T39" fmla="*/ 136 h 166"/>
                  <a:gd name="T40" fmla="*/ 41 w 213"/>
                  <a:gd name="T41" fmla="*/ 118 h 166"/>
                  <a:gd name="T42" fmla="*/ 18 w 213"/>
                  <a:gd name="T43" fmla="*/ 118 h 166"/>
                  <a:gd name="T44" fmla="*/ 0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0" y="166"/>
                    </a:moveTo>
                    <a:lnTo>
                      <a:pt x="3" y="110"/>
                    </a:lnTo>
                    <a:lnTo>
                      <a:pt x="18" y="48"/>
                    </a:lnTo>
                    <a:lnTo>
                      <a:pt x="25" y="96"/>
                    </a:lnTo>
                    <a:lnTo>
                      <a:pt x="41" y="39"/>
                    </a:lnTo>
                    <a:lnTo>
                      <a:pt x="60" y="10"/>
                    </a:lnTo>
                    <a:lnTo>
                      <a:pt x="48" y="62"/>
                    </a:lnTo>
                    <a:lnTo>
                      <a:pt x="93" y="14"/>
                    </a:lnTo>
                    <a:lnTo>
                      <a:pt x="142" y="0"/>
                    </a:lnTo>
                    <a:lnTo>
                      <a:pt x="119" y="21"/>
                    </a:lnTo>
                    <a:lnTo>
                      <a:pt x="213" y="3"/>
                    </a:lnTo>
                    <a:lnTo>
                      <a:pt x="150" y="44"/>
                    </a:lnTo>
                    <a:lnTo>
                      <a:pt x="187" y="48"/>
                    </a:lnTo>
                    <a:lnTo>
                      <a:pt x="109" y="62"/>
                    </a:lnTo>
                    <a:lnTo>
                      <a:pt x="165" y="96"/>
                    </a:lnTo>
                    <a:lnTo>
                      <a:pt x="101" y="85"/>
                    </a:lnTo>
                    <a:lnTo>
                      <a:pt x="82" y="88"/>
                    </a:lnTo>
                    <a:lnTo>
                      <a:pt x="116" y="107"/>
                    </a:lnTo>
                    <a:lnTo>
                      <a:pt x="60" y="103"/>
                    </a:lnTo>
                    <a:lnTo>
                      <a:pt x="74" y="136"/>
                    </a:lnTo>
                    <a:lnTo>
                      <a:pt x="41" y="118"/>
                    </a:lnTo>
                    <a:lnTo>
                      <a:pt x="18" y="118"/>
                    </a:lnTo>
                    <a:lnTo>
                      <a:pt x="0" y="166"/>
                    </a:lnTo>
                    <a:close/>
                  </a:path>
                </a:pathLst>
              </a:custGeom>
              <a:solidFill>
                <a:srgbClr val="00A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grpSp>
      <p:grpSp>
        <p:nvGrpSpPr>
          <p:cNvPr id="2068" name="Group 82"/>
          <p:cNvGrpSpPr>
            <a:grpSpLocks/>
          </p:cNvGrpSpPr>
          <p:nvPr/>
        </p:nvGrpSpPr>
        <p:grpSpPr bwMode="auto">
          <a:xfrm>
            <a:off x="9855200" y="6096000"/>
            <a:ext cx="711200" cy="762000"/>
            <a:chOff x="1872" y="2764"/>
            <a:chExt cx="1063" cy="1356"/>
          </a:xfrm>
        </p:grpSpPr>
        <p:sp>
          <p:nvSpPr>
            <p:cNvPr id="2495" name="Freeform 83"/>
            <p:cNvSpPr>
              <a:spLocks/>
            </p:cNvSpPr>
            <p:nvPr/>
          </p:nvSpPr>
          <p:spPr bwMode="auto">
            <a:xfrm>
              <a:off x="1905" y="3888"/>
              <a:ext cx="285" cy="232"/>
            </a:xfrm>
            <a:custGeom>
              <a:avLst/>
              <a:gdLst>
                <a:gd name="T0" fmla="*/ 285 w 285"/>
                <a:gd name="T1" fmla="*/ 232 h 232"/>
                <a:gd name="T2" fmla="*/ 184 w 285"/>
                <a:gd name="T3" fmla="*/ 215 h 232"/>
                <a:gd name="T4" fmla="*/ 159 w 285"/>
                <a:gd name="T5" fmla="*/ 212 h 232"/>
                <a:gd name="T6" fmla="*/ 172 w 285"/>
                <a:gd name="T7" fmla="*/ 206 h 232"/>
                <a:gd name="T8" fmla="*/ 187 w 285"/>
                <a:gd name="T9" fmla="*/ 205 h 232"/>
                <a:gd name="T10" fmla="*/ 157 w 285"/>
                <a:gd name="T11" fmla="*/ 194 h 232"/>
                <a:gd name="T12" fmla="*/ 137 w 285"/>
                <a:gd name="T13" fmla="*/ 191 h 232"/>
                <a:gd name="T14" fmla="*/ 114 w 285"/>
                <a:gd name="T15" fmla="*/ 182 h 232"/>
                <a:gd name="T16" fmla="*/ 137 w 285"/>
                <a:gd name="T17" fmla="*/ 182 h 232"/>
                <a:gd name="T18" fmla="*/ 154 w 285"/>
                <a:gd name="T19" fmla="*/ 182 h 232"/>
                <a:gd name="T20" fmla="*/ 111 w 285"/>
                <a:gd name="T21" fmla="*/ 169 h 232"/>
                <a:gd name="T22" fmla="*/ 101 w 285"/>
                <a:gd name="T23" fmla="*/ 161 h 232"/>
                <a:gd name="T24" fmla="*/ 88 w 285"/>
                <a:gd name="T25" fmla="*/ 149 h 232"/>
                <a:gd name="T26" fmla="*/ 121 w 285"/>
                <a:gd name="T27" fmla="*/ 159 h 232"/>
                <a:gd name="T28" fmla="*/ 89 w 285"/>
                <a:gd name="T29" fmla="*/ 134 h 232"/>
                <a:gd name="T30" fmla="*/ 63 w 285"/>
                <a:gd name="T31" fmla="*/ 111 h 232"/>
                <a:gd name="T32" fmla="*/ 79 w 285"/>
                <a:gd name="T33" fmla="*/ 114 h 232"/>
                <a:gd name="T34" fmla="*/ 89 w 285"/>
                <a:gd name="T35" fmla="*/ 118 h 232"/>
                <a:gd name="T36" fmla="*/ 56 w 285"/>
                <a:gd name="T37" fmla="*/ 87 h 232"/>
                <a:gd name="T38" fmla="*/ 38 w 285"/>
                <a:gd name="T39" fmla="*/ 64 h 232"/>
                <a:gd name="T40" fmla="*/ 56 w 285"/>
                <a:gd name="T41" fmla="*/ 73 h 232"/>
                <a:gd name="T42" fmla="*/ 66 w 285"/>
                <a:gd name="T43" fmla="*/ 77 h 232"/>
                <a:gd name="T44" fmla="*/ 33 w 285"/>
                <a:gd name="T45" fmla="*/ 41 h 232"/>
                <a:gd name="T46" fmla="*/ 10 w 285"/>
                <a:gd name="T47" fmla="*/ 20 h 232"/>
                <a:gd name="T48" fmla="*/ 0 w 285"/>
                <a:gd name="T49" fmla="*/ 0 h 232"/>
                <a:gd name="T50" fmla="*/ 21 w 285"/>
                <a:gd name="T51" fmla="*/ 14 h 232"/>
                <a:gd name="T52" fmla="*/ 51 w 285"/>
                <a:gd name="T53" fmla="*/ 28 h 232"/>
                <a:gd name="T54" fmla="*/ 66 w 285"/>
                <a:gd name="T55" fmla="*/ 38 h 232"/>
                <a:gd name="T56" fmla="*/ 48 w 285"/>
                <a:gd name="T57" fmla="*/ 17 h 232"/>
                <a:gd name="T58" fmla="*/ 73 w 285"/>
                <a:gd name="T59" fmla="*/ 28 h 232"/>
                <a:gd name="T60" fmla="*/ 91 w 285"/>
                <a:gd name="T61" fmla="*/ 51 h 232"/>
                <a:gd name="T62" fmla="*/ 94 w 285"/>
                <a:gd name="T63" fmla="*/ 63 h 232"/>
                <a:gd name="T64" fmla="*/ 94 w 285"/>
                <a:gd name="T65" fmla="*/ 37 h 232"/>
                <a:gd name="T66" fmla="*/ 112 w 285"/>
                <a:gd name="T67" fmla="*/ 61 h 232"/>
                <a:gd name="T68" fmla="*/ 131 w 285"/>
                <a:gd name="T69" fmla="*/ 81 h 232"/>
                <a:gd name="T70" fmla="*/ 131 w 285"/>
                <a:gd name="T71" fmla="*/ 63 h 232"/>
                <a:gd name="T72" fmla="*/ 154 w 285"/>
                <a:gd name="T73" fmla="*/ 88 h 232"/>
                <a:gd name="T74" fmla="*/ 159 w 285"/>
                <a:gd name="T75" fmla="*/ 114 h 232"/>
                <a:gd name="T76" fmla="*/ 165 w 285"/>
                <a:gd name="T77" fmla="*/ 122 h 232"/>
                <a:gd name="T78" fmla="*/ 162 w 285"/>
                <a:gd name="T79" fmla="*/ 92 h 232"/>
                <a:gd name="T80" fmla="*/ 187 w 285"/>
                <a:gd name="T81" fmla="*/ 117 h 232"/>
                <a:gd name="T82" fmla="*/ 197 w 285"/>
                <a:gd name="T83" fmla="*/ 138 h 232"/>
                <a:gd name="T84" fmla="*/ 210 w 285"/>
                <a:gd name="T85" fmla="*/ 162 h 232"/>
                <a:gd name="T86" fmla="*/ 210 w 285"/>
                <a:gd name="T87" fmla="*/ 132 h 232"/>
                <a:gd name="T88" fmla="*/ 225 w 285"/>
                <a:gd name="T89" fmla="*/ 151 h 232"/>
                <a:gd name="T90" fmla="*/ 228 w 285"/>
                <a:gd name="T91" fmla="*/ 167 h 232"/>
                <a:gd name="T92" fmla="*/ 248 w 285"/>
                <a:gd name="T93" fmla="*/ 186 h 232"/>
                <a:gd name="T94" fmla="*/ 248 w 285"/>
                <a:gd name="T95" fmla="*/ 176 h 232"/>
                <a:gd name="T96" fmla="*/ 267 w 285"/>
                <a:gd name="T97" fmla="*/ 196 h 232"/>
                <a:gd name="T98" fmla="*/ 285 w 285"/>
                <a:gd name="T99" fmla="*/ 232 h 2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5"/>
                <a:gd name="T151" fmla="*/ 0 h 232"/>
                <a:gd name="T152" fmla="*/ 285 w 285"/>
                <a:gd name="T153" fmla="*/ 232 h 2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5" h="232">
                  <a:moveTo>
                    <a:pt x="285" y="232"/>
                  </a:moveTo>
                  <a:lnTo>
                    <a:pt x="184" y="215"/>
                  </a:lnTo>
                  <a:lnTo>
                    <a:pt x="159" y="212"/>
                  </a:lnTo>
                  <a:lnTo>
                    <a:pt x="172" y="206"/>
                  </a:lnTo>
                  <a:lnTo>
                    <a:pt x="187" y="205"/>
                  </a:lnTo>
                  <a:lnTo>
                    <a:pt x="157" y="194"/>
                  </a:lnTo>
                  <a:lnTo>
                    <a:pt x="137" y="191"/>
                  </a:lnTo>
                  <a:lnTo>
                    <a:pt x="114" y="182"/>
                  </a:lnTo>
                  <a:lnTo>
                    <a:pt x="137" y="182"/>
                  </a:lnTo>
                  <a:lnTo>
                    <a:pt x="154" y="182"/>
                  </a:lnTo>
                  <a:lnTo>
                    <a:pt x="111" y="169"/>
                  </a:lnTo>
                  <a:lnTo>
                    <a:pt x="101" y="161"/>
                  </a:lnTo>
                  <a:lnTo>
                    <a:pt x="88" y="149"/>
                  </a:lnTo>
                  <a:lnTo>
                    <a:pt x="121" y="159"/>
                  </a:lnTo>
                  <a:lnTo>
                    <a:pt x="89" y="134"/>
                  </a:lnTo>
                  <a:lnTo>
                    <a:pt x="63" y="111"/>
                  </a:lnTo>
                  <a:lnTo>
                    <a:pt x="79" y="114"/>
                  </a:lnTo>
                  <a:lnTo>
                    <a:pt x="89" y="118"/>
                  </a:lnTo>
                  <a:lnTo>
                    <a:pt x="56" y="87"/>
                  </a:lnTo>
                  <a:lnTo>
                    <a:pt x="38" y="64"/>
                  </a:lnTo>
                  <a:lnTo>
                    <a:pt x="56" y="73"/>
                  </a:lnTo>
                  <a:lnTo>
                    <a:pt x="66" y="77"/>
                  </a:lnTo>
                  <a:lnTo>
                    <a:pt x="33" y="41"/>
                  </a:lnTo>
                  <a:lnTo>
                    <a:pt x="10" y="20"/>
                  </a:lnTo>
                  <a:lnTo>
                    <a:pt x="0" y="0"/>
                  </a:lnTo>
                  <a:lnTo>
                    <a:pt x="21" y="14"/>
                  </a:lnTo>
                  <a:lnTo>
                    <a:pt x="51" y="28"/>
                  </a:lnTo>
                  <a:lnTo>
                    <a:pt x="66" y="38"/>
                  </a:lnTo>
                  <a:lnTo>
                    <a:pt x="48" y="17"/>
                  </a:lnTo>
                  <a:lnTo>
                    <a:pt x="73" y="28"/>
                  </a:lnTo>
                  <a:lnTo>
                    <a:pt x="91" y="51"/>
                  </a:lnTo>
                  <a:lnTo>
                    <a:pt x="94" y="63"/>
                  </a:lnTo>
                  <a:lnTo>
                    <a:pt x="94" y="37"/>
                  </a:lnTo>
                  <a:lnTo>
                    <a:pt x="112" y="61"/>
                  </a:lnTo>
                  <a:lnTo>
                    <a:pt x="131" y="81"/>
                  </a:lnTo>
                  <a:lnTo>
                    <a:pt x="131" y="63"/>
                  </a:lnTo>
                  <a:lnTo>
                    <a:pt x="154" y="88"/>
                  </a:lnTo>
                  <a:lnTo>
                    <a:pt x="159" y="114"/>
                  </a:lnTo>
                  <a:lnTo>
                    <a:pt x="165" y="122"/>
                  </a:lnTo>
                  <a:lnTo>
                    <a:pt x="162" y="92"/>
                  </a:lnTo>
                  <a:lnTo>
                    <a:pt x="187" y="117"/>
                  </a:lnTo>
                  <a:lnTo>
                    <a:pt x="197" y="138"/>
                  </a:lnTo>
                  <a:lnTo>
                    <a:pt x="210" y="162"/>
                  </a:lnTo>
                  <a:lnTo>
                    <a:pt x="210" y="132"/>
                  </a:lnTo>
                  <a:lnTo>
                    <a:pt x="225" y="151"/>
                  </a:lnTo>
                  <a:lnTo>
                    <a:pt x="228" y="167"/>
                  </a:lnTo>
                  <a:lnTo>
                    <a:pt x="248" y="186"/>
                  </a:lnTo>
                  <a:lnTo>
                    <a:pt x="248" y="176"/>
                  </a:lnTo>
                  <a:lnTo>
                    <a:pt x="267" y="196"/>
                  </a:lnTo>
                  <a:lnTo>
                    <a:pt x="285" y="232"/>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96" name="Freeform 84"/>
            <p:cNvSpPr>
              <a:spLocks/>
            </p:cNvSpPr>
            <p:nvPr/>
          </p:nvSpPr>
          <p:spPr bwMode="auto">
            <a:xfrm>
              <a:off x="1872" y="3807"/>
              <a:ext cx="290" cy="169"/>
            </a:xfrm>
            <a:custGeom>
              <a:avLst/>
              <a:gdLst>
                <a:gd name="T0" fmla="*/ 290 w 290"/>
                <a:gd name="T1" fmla="*/ 169 h 169"/>
                <a:gd name="T2" fmla="*/ 286 w 290"/>
                <a:gd name="T3" fmla="*/ 112 h 169"/>
                <a:gd name="T4" fmla="*/ 265 w 290"/>
                <a:gd name="T5" fmla="*/ 49 h 169"/>
                <a:gd name="T6" fmla="*/ 256 w 290"/>
                <a:gd name="T7" fmla="*/ 98 h 169"/>
                <a:gd name="T8" fmla="*/ 234 w 290"/>
                <a:gd name="T9" fmla="*/ 39 h 169"/>
                <a:gd name="T10" fmla="*/ 208 w 290"/>
                <a:gd name="T11" fmla="*/ 10 h 169"/>
                <a:gd name="T12" fmla="*/ 224 w 290"/>
                <a:gd name="T13" fmla="*/ 63 h 169"/>
                <a:gd name="T14" fmla="*/ 163 w 290"/>
                <a:gd name="T15" fmla="*/ 14 h 169"/>
                <a:gd name="T16" fmla="*/ 96 w 290"/>
                <a:gd name="T17" fmla="*/ 0 h 169"/>
                <a:gd name="T18" fmla="*/ 128 w 290"/>
                <a:gd name="T19" fmla="*/ 21 h 169"/>
                <a:gd name="T20" fmla="*/ 0 w 290"/>
                <a:gd name="T21" fmla="*/ 3 h 169"/>
                <a:gd name="T22" fmla="*/ 85 w 290"/>
                <a:gd name="T23" fmla="*/ 45 h 169"/>
                <a:gd name="T24" fmla="*/ 35 w 290"/>
                <a:gd name="T25" fmla="*/ 49 h 169"/>
                <a:gd name="T26" fmla="*/ 141 w 290"/>
                <a:gd name="T27" fmla="*/ 63 h 169"/>
                <a:gd name="T28" fmla="*/ 65 w 290"/>
                <a:gd name="T29" fmla="*/ 98 h 169"/>
                <a:gd name="T30" fmla="*/ 152 w 290"/>
                <a:gd name="T31" fmla="*/ 87 h 169"/>
                <a:gd name="T32" fmla="*/ 178 w 290"/>
                <a:gd name="T33" fmla="*/ 90 h 169"/>
                <a:gd name="T34" fmla="*/ 132 w 290"/>
                <a:gd name="T35" fmla="*/ 109 h 169"/>
                <a:gd name="T36" fmla="*/ 208 w 290"/>
                <a:gd name="T37" fmla="*/ 105 h 169"/>
                <a:gd name="T38" fmla="*/ 189 w 290"/>
                <a:gd name="T39" fmla="*/ 139 h 169"/>
                <a:gd name="T40" fmla="*/ 234 w 290"/>
                <a:gd name="T41" fmla="*/ 120 h 169"/>
                <a:gd name="T42" fmla="*/ 265 w 290"/>
                <a:gd name="T43" fmla="*/ 120 h 169"/>
                <a:gd name="T44" fmla="*/ 290 w 290"/>
                <a:gd name="T45" fmla="*/ 169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0"/>
                <a:gd name="T70" fmla="*/ 0 h 169"/>
                <a:gd name="T71" fmla="*/ 290 w 290"/>
                <a:gd name="T72" fmla="*/ 169 h 1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0" h="169">
                  <a:moveTo>
                    <a:pt x="290" y="169"/>
                  </a:moveTo>
                  <a:lnTo>
                    <a:pt x="286" y="112"/>
                  </a:lnTo>
                  <a:lnTo>
                    <a:pt x="265" y="49"/>
                  </a:lnTo>
                  <a:lnTo>
                    <a:pt x="256" y="98"/>
                  </a:lnTo>
                  <a:lnTo>
                    <a:pt x="234" y="39"/>
                  </a:lnTo>
                  <a:lnTo>
                    <a:pt x="208" y="10"/>
                  </a:lnTo>
                  <a:lnTo>
                    <a:pt x="224" y="63"/>
                  </a:lnTo>
                  <a:lnTo>
                    <a:pt x="163" y="14"/>
                  </a:lnTo>
                  <a:lnTo>
                    <a:pt x="96" y="0"/>
                  </a:lnTo>
                  <a:lnTo>
                    <a:pt x="128" y="21"/>
                  </a:lnTo>
                  <a:lnTo>
                    <a:pt x="0" y="3"/>
                  </a:lnTo>
                  <a:lnTo>
                    <a:pt x="85" y="45"/>
                  </a:lnTo>
                  <a:lnTo>
                    <a:pt x="35" y="49"/>
                  </a:lnTo>
                  <a:lnTo>
                    <a:pt x="141" y="63"/>
                  </a:lnTo>
                  <a:lnTo>
                    <a:pt x="65" y="98"/>
                  </a:lnTo>
                  <a:lnTo>
                    <a:pt x="152" y="87"/>
                  </a:lnTo>
                  <a:lnTo>
                    <a:pt x="178" y="90"/>
                  </a:lnTo>
                  <a:lnTo>
                    <a:pt x="132" y="109"/>
                  </a:lnTo>
                  <a:lnTo>
                    <a:pt x="208" y="105"/>
                  </a:lnTo>
                  <a:lnTo>
                    <a:pt x="189" y="139"/>
                  </a:lnTo>
                  <a:lnTo>
                    <a:pt x="234" y="120"/>
                  </a:lnTo>
                  <a:lnTo>
                    <a:pt x="265" y="120"/>
                  </a:lnTo>
                  <a:lnTo>
                    <a:pt x="290" y="169"/>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nvGrpSpPr>
            <p:cNvPr id="2497" name="Group 85"/>
            <p:cNvGrpSpPr>
              <a:grpSpLocks/>
            </p:cNvGrpSpPr>
            <p:nvPr/>
          </p:nvGrpSpPr>
          <p:grpSpPr bwMode="auto">
            <a:xfrm>
              <a:off x="1920" y="2764"/>
              <a:ext cx="1015" cy="1338"/>
              <a:chOff x="1946" y="2832"/>
              <a:chExt cx="1015" cy="1338"/>
            </a:xfrm>
          </p:grpSpPr>
          <p:sp>
            <p:nvSpPr>
              <p:cNvPr id="2498" name="Freeform 86"/>
              <p:cNvSpPr>
                <a:spLocks/>
              </p:cNvSpPr>
              <p:nvPr/>
            </p:nvSpPr>
            <p:spPr bwMode="auto">
              <a:xfrm>
                <a:off x="2019" y="3984"/>
                <a:ext cx="789" cy="186"/>
              </a:xfrm>
              <a:custGeom>
                <a:avLst/>
                <a:gdLst>
                  <a:gd name="T0" fmla="*/ 135 w 789"/>
                  <a:gd name="T1" fmla="*/ 114 h 186"/>
                  <a:gd name="T2" fmla="*/ 0 w 789"/>
                  <a:gd name="T3" fmla="*/ 99 h 186"/>
                  <a:gd name="T4" fmla="*/ 36 w 789"/>
                  <a:gd name="T5" fmla="*/ 129 h 186"/>
                  <a:gd name="T6" fmla="*/ 9 w 789"/>
                  <a:gd name="T7" fmla="*/ 135 h 186"/>
                  <a:gd name="T8" fmla="*/ 84 w 789"/>
                  <a:gd name="T9" fmla="*/ 165 h 186"/>
                  <a:gd name="T10" fmla="*/ 39 w 789"/>
                  <a:gd name="T11" fmla="*/ 168 h 186"/>
                  <a:gd name="T12" fmla="*/ 138 w 789"/>
                  <a:gd name="T13" fmla="*/ 186 h 186"/>
                  <a:gd name="T14" fmla="*/ 204 w 789"/>
                  <a:gd name="T15" fmla="*/ 183 h 186"/>
                  <a:gd name="T16" fmla="*/ 267 w 789"/>
                  <a:gd name="T17" fmla="*/ 177 h 186"/>
                  <a:gd name="T18" fmla="*/ 243 w 789"/>
                  <a:gd name="T19" fmla="*/ 171 h 186"/>
                  <a:gd name="T20" fmla="*/ 327 w 789"/>
                  <a:gd name="T21" fmla="*/ 159 h 186"/>
                  <a:gd name="T22" fmla="*/ 306 w 789"/>
                  <a:gd name="T23" fmla="*/ 150 h 186"/>
                  <a:gd name="T24" fmla="*/ 372 w 789"/>
                  <a:gd name="T25" fmla="*/ 135 h 186"/>
                  <a:gd name="T26" fmla="*/ 414 w 789"/>
                  <a:gd name="T27" fmla="*/ 147 h 186"/>
                  <a:gd name="T28" fmla="*/ 408 w 789"/>
                  <a:gd name="T29" fmla="*/ 141 h 186"/>
                  <a:gd name="T30" fmla="*/ 477 w 789"/>
                  <a:gd name="T31" fmla="*/ 159 h 186"/>
                  <a:gd name="T32" fmla="*/ 525 w 789"/>
                  <a:gd name="T33" fmla="*/ 168 h 186"/>
                  <a:gd name="T34" fmla="*/ 498 w 789"/>
                  <a:gd name="T35" fmla="*/ 156 h 186"/>
                  <a:gd name="T36" fmla="*/ 591 w 789"/>
                  <a:gd name="T37" fmla="*/ 162 h 186"/>
                  <a:gd name="T38" fmla="*/ 630 w 789"/>
                  <a:gd name="T39" fmla="*/ 156 h 186"/>
                  <a:gd name="T40" fmla="*/ 600 w 789"/>
                  <a:gd name="T41" fmla="*/ 150 h 186"/>
                  <a:gd name="T42" fmla="*/ 711 w 789"/>
                  <a:gd name="T43" fmla="*/ 141 h 186"/>
                  <a:gd name="T44" fmla="*/ 750 w 789"/>
                  <a:gd name="T45" fmla="*/ 132 h 186"/>
                  <a:gd name="T46" fmla="*/ 702 w 789"/>
                  <a:gd name="T47" fmla="*/ 132 h 186"/>
                  <a:gd name="T48" fmla="*/ 789 w 789"/>
                  <a:gd name="T49" fmla="*/ 93 h 186"/>
                  <a:gd name="T50" fmla="*/ 723 w 789"/>
                  <a:gd name="T51" fmla="*/ 105 h 186"/>
                  <a:gd name="T52" fmla="*/ 777 w 789"/>
                  <a:gd name="T53" fmla="*/ 57 h 186"/>
                  <a:gd name="T54" fmla="*/ 789 w 789"/>
                  <a:gd name="T55" fmla="*/ 27 h 186"/>
                  <a:gd name="T56" fmla="*/ 723 w 789"/>
                  <a:gd name="T57" fmla="*/ 57 h 186"/>
                  <a:gd name="T58" fmla="*/ 741 w 789"/>
                  <a:gd name="T59" fmla="*/ 39 h 186"/>
                  <a:gd name="T60" fmla="*/ 681 w 789"/>
                  <a:gd name="T61" fmla="*/ 39 h 186"/>
                  <a:gd name="T62" fmla="*/ 498 w 789"/>
                  <a:gd name="T63" fmla="*/ 0 h 186"/>
                  <a:gd name="T64" fmla="*/ 135 w 789"/>
                  <a:gd name="T65" fmla="*/ 114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9"/>
                  <a:gd name="T100" fmla="*/ 0 h 186"/>
                  <a:gd name="T101" fmla="*/ 789 w 789"/>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9" h="186">
                    <a:moveTo>
                      <a:pt x="135" y="114"/>
                    </a:moveTo>
                    <a:lnTo>
                      <a:pt x="0" y="99"/>
                    </a:lnTo>
                    <a:lnTo>
                      <a:pt x="36" y="129"/>
                    </a:lnTo>
                    <a:lnTo>
                      <a:pt x="9" y="135"/>
                    </a:lnTo>
                    <a:lnTo>
                      <a:pt x="84" y="165"/>
                    </a:lnTo>
                    <a:lnTo>
                      <a:pt x="39" y="168"/>
                    </a:lnTo>
                    <a:lnTo>
                      <a:pt x="138" y="186"/>
                    </a:lnTo>
                    <a:lnTo>
                      <a:pt x="204" y="183"/>
                    </a:lnTo>
                    <a:lnTo>
                      <a:pt x="267" y="177"/>
                    </a:lnTo>
                    <a:lnTo>
                      <a:pt x="243" y="171"/>
                    </a:lnTo>
                    <a:lnTo>
                      <a:pt x="327" y="159"/>
                    </a:lnTo>
                    <a:lnTo>
                      <a:pt x="306" y="150"/>
                    </a:lnTo>
                    <a:lnTo>
                      <a:pt x="372" y="135"/>
                    </a:lnTo>
                    <a:lnTo>
                      <a:pt x="414" y="147"/>
                    </a:lnTo>
                    <a:lnTo>
                      <a:pt x="408" y="141"/>
                    </a:lnTo>
                    <a:lnTo>
                      <a:pt x="477" y="159"/>
                    </a:lnTo>
                    <a:lnTo>
                      <a:pt x="525" y="168"/>
                    </a:lnTo>
                    <a:lnTo>
                      <a:pt x="498" y="156"/>
                    </a:lnTo>
                    <a:lnTo>
                      <a:pt x="591" y="162"/>
                    </a:lnTo>
                    <a:lnTo>
                      <a:pt x="630" y="156"/>
                    </a:lnTo>
                    <a:lnTo>
                      <a:pt x="600" y="150"/>
                    </a:lnTo>
                    <a:lnTo>
                      <a:pt x="711" y="141"/>
                    </a:lnTo>
                    <a:lnTo>
                      <a:pt x="750" y="132"/>
                    </a:lnTo>
                    <a:lnTo>
                      <a:pt x="702" y="132"/>
                    </a:lnTo>
                    <a:lnTo>
                      <a:pt x="789" y="93"/>
                    </a:lnTo>
                    <a:lnTo>
                      <a:pt x="723" y="105"/>
                    </a:lnTo>
                    <a:lnTo>
                      <a:pt x="777" y="57"/>
                    </a:lnTo>
                    <a:lnTo>
                      <a:pt x="789" y="27"/>
                    </a:lnTo>
                    <a:lnTo>
                      <a:pt x="723" y="57"/>
                    </a:lnTo>
                    <a:lnTo>
                      <a:pt x="741" y="39"/>
                    </a:lnTo>
                    <a:lnTo>
                      <a:pt x="681" y="39"/>
                    </a:lnTo>
                    <a:lnTo>
                      <a:pt x="498" y="0"/>
                    </a:lnTo>
                    <a:lnTo>
                      <a:pt x="135" y="114"/>
                    </a:lnTo>
                    <a:close/>
                  </a:path>
                </a:pathLst>
              </a:custGeom>
              <a:solidFill>
                <a:srgbClr val="002000"/>
              </a:solidFill>
              <a:ln w="9525">
                <a:no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99" name="Freeform 87"/>
              <p:cNvSpPr>
                <a:spLocks/>
              </p:cNvSpPr>
              <p:nvPr/>
            </p:nvSpPr>
            <p:spPr bwMode="auto">
              <a:xfrm>
                <a:off x="2454" y="2832"/>
                <a:ext cx="120" cy="1259"/>
              </a:xfrm>
              <a:custGeom>
                <a:avLst/>
                <a:gdLst>
                  <a:gd name="T0" fmla="*/ 120 w 120"/>
                  <a:gd name="T1" fmla="*/ 0 h 1259"/>
                  <a:gd name="T2" fmla="*/ 120 w 120"/>
                  <a:gd name="T3" fmla="*/ 323 h 1259"/>
                  <a:gd name="T4" fmla="*/ 108 w 120"/>
                  <a:gd name="T5" fmla="*/ 441 h 1259"/>
                  <a:gd name="T6" fmla="*/ 99 w 120"/>
                  <a:gd name="T7" fmla="*/ 546 h 1259"/>
                  <a:gd name="T8" fmla="*/ 84 w 120"/>
                  <a:gd name="T9" fmla="*/ 653 h 1259"/>
                  <a:gd name="T10" fmla="*/ 54 w 120"/>
                  <a:gd name="T11" fmla="*/ 806 h 1259"/>
                  <a:gd name="T12" fmla="*/ 30 w 120"/>
                  <a:gd name="T13" fmla="*/ 965 h 1259"/>
                  <a:gd name="T14" fmla="*/ 12 w 120"/>
                  <a:gd name="T15" fmla="*/ 1130 h 1259"/>
                  <a:gd name="T16" fmla="*/ 0 w 120"/>
                  <a:gd name="T17" fmla="*/ 1259 h 12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1259"/>
                  <a:gd name="T29" fmla="*/ 120 w 120"/>
                  <a:gd name="T30" fmla="*/ 1259 h 12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1259">
                    <a:moveTo>
                      <a:pt x="120" y="0"/>
                    </a:moveTo>
                    <a:lnTo>
                      <a:pt x="120" y="323"/>
                    </a:lnTo>
                    <a:lnTo>
                      <a:pt x="108" y="441"/>
                    </a:lnTo>
                    <a:lnTo>
                      <a:pt x="99" y="546"/>
                    </a:lnTo>
                    <a:lnTo>
                      <a:pt x="84" y="653"/>
                    </a:lnTo>
                    <a:lnTo>
                      <a:pt x="54" y="806"/>
                    </a:lnTo>
                    <a:lnTo>
                      <a:pt x="30" y="965"/>
                    </a:lnTo>
                    <a:lnTo>
                      <a:pt x="12" y="1130"/>
                    </a:lnTo>
                    <a:lnTo>
                      <a:pt x="0" y="1259"/>
                    </a:lnTo>
                  </a:path>
                </a:pathLst>
              </a:custGeom>
              <a:noFill/>
              <a:ln w="2540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00" name="Freeform 88"/>
              <p:cNvSpPr>
                <a:spLocks/>
              </p:cNvSpPr>
              <p:nvPr/>
            </p:nvSpPr>
            <p:spPr bwMode="auto">
              <a:xfrm>
                <a:off x="2514" y="3442"/>
                <a:ext cx="283" cy="215"/>
              </a:xfrm>
              <a:custGeom>
                <a:avLst/>
                <a:gdLst>
                  <a:gd name="T0" fmla="*/ 0 w 283"/>
                  <a:gd name="T1" fmla="*/ 215 h 215"/>
                  <a:gd name="T2" fmla="*/ 61 w 283"/>
                  <a:gd name="T3" fmla="*/ 197 h 215"/>
                  <a:gd name="T4" fmla="*/ 111 w 283"/>
                  <a:gd name="T5" fmla="*/ 169 h 215"/>
                  <a:gd name="T6" fmla="*/ 71 w 283"/>
                  <a:gd name="T7" fmla="*/ 172 h 215"/>
                  <a:gd name="T8" fmla="*/ 118 w 283"/>
                  <a:gd name="T9" fmla="*/ 151 h 215"/>
                  <a:gd name="T10" fmla="*/ 168 w 283"/>
                  <a:gd name="T11" fmla="*/ 133 h 215"/>
                  <a:gd name="T12" fmla="*/ 107 w 283"/>
                  <a:gd name="T13" fmla="*/ 133 h 215"/>
                  <a:gd name="T14" fmla="*/ 222 w 283"/>
                  <a:gd name="T15" fmla="*/ 104 h 215"/>
                  <a:gd name="T16" fmla="*/ 251 w 283"/>
                  <a:gd name="T17" fmla="*/ 82 h 215"/>
                  <a:gd name="T18" fmla="*/ 197 w 283"/>
                  <a:gd name="T19" fmla="*/ 89 h 215"/>
                  <a:gd name="T20" fmla="*/ 258 w 283"/>
                  <a:gd name="T21" fmla="*/ 61 h 215"/>
                  <a:gd name="T22" fmla="*/ 280 w 283"/>
                  <a:gd name="T23" fmla="*/ 32 h 215"/>
                  <a:gd name="T24" fmla="*/ 283 w 283"/>
                  <a:gd name="T25" fmla="*/ 0 h 215"/>
                  <a:gd name="T26" fmla="*/ 244 w 283"/>
                  <a:gd name="T27" fmla="*/ 21 h 215"/>
                  <a:gd name="T28" fmla="*/ 215 w 283"/>
                  <a:gd name="T29" fmla="*/ 35 h 215"/>
                  <a:gd name="T30" fmla="*/ 244 w 283"/>
                  <a:gd name="T31" fmla="*/ 0 h 215"/>
                  <a:gd name="T32" fmla="*/ 179 w 283"/>
                  <a:gd name="T33" fmla="*/ 35 h 215"/>
                  <a:gd name="T34" fmla="*/ 147 w 283"/>
                  <a:gd name="T35" fmla="*/ 64 h 215"/>
                  <a:gd name="T36" fmla="*/ 150 w 283"/>
                  <a:gd name="T37" fmla="*/ 32 h 215"/>
                  <a:gd name="T38" fmla="*/ 115 w 283"/>
                  <a:gd name="T39" fmla="*/ 68 h 215"/>
                  <a:gd name="T40" fmla="*/ 93 w 283"/>
                  <a:gd name="T41" fmla="*/ 97 h 215"/>
                  <a:gd name="T42" fmla="*/ 100 w 283"/>
                  <a:gd name="T43" fmla="*/ 61 h 215"/>
                  <a:gd name="T44" fmla="*/ 61 w 283"/>
                  <a:gd name="T45" fmla="*/ 104 h 215"/>
                  <a:gd name="T46" fmla="*/ 46 w 283"/>
                  <a:gd name="T47" fmla="*/ 129 h 215"/>
                  <a:gd name="T48" fmla="*/ 50 w 283"/>
                  <a:gd name="T49" fmla="*/ 71 h 215"/>
                  <a:gd name="T50" fmla="*/ 3 w 283"/>
                  <a:gd name="T51" fmla="*/ 161 h 215"/>
                  <a:gd name="T52" fmla="*/ 0 w 283"/>
                  <a:gd name="T53" fmla="*/ 215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3"/>
                  <a:gd name="T82" fmla="*/ 0 h 215"/>
                  <a:gd name="T83" fmla="*/ 283 w 283"/>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3" h="215">
                    <a:moveTo>
                      <a:pt x="0" y="215"/>
                    </a:moveTo>
                    <a:lnTo>
                      <a:pt x="61" y="197"/>
                    </a:lnTo>
                    <a:lnTo>
                      <a:pt x="111" y="169"/>
                    </a:lnTo>
                    <a:lnTo>
                      <a:pt x="71" y="172"/>
                    </a:lnTo>
                    <a:lnTo>
                      <a:pt x="118" y="151"/>
                    </a:lnTo>
                    <a:lnTo>
                      <a:pt x="168" y="133"/>
                    </a:lnTo>
                    <a:lnTo>
                      <a:pt x="107" y="133"/>
                    </a:lnTo>
                    <a:lnTo>
                      <a:pt x="222" y="104"/>
                    </a:lnTo>
                    <a:lnTo>
                      <a:pt x="251" y="82"/>
                    </a:lnTo>
                    <a:lnTo>
                      <a:pt x="197" y="89"/>
                    </a:lnTo>
                    <a:lnTo>
                      <a:pt x="258" y="61"/>
                    </a:lnTo>
                    <a:lnTo>
                      <a:pt x="280" y="32"/>
                    </a:lnTo>
                    <a:lnTo>
                      <a:pt x="283" y="0"/>
                    </a:lnTo>
                    <a:lnTo>
                      <a:pt x="244" y="21"/>
                    </a:lnTo>
                    <a:lnTo>
                      <a:pt x="215" y="35"/>
                    </a:lnTo>
                    <a:lnTo>
                      <a:pt x="244" y="0"/>
                    </a:lnTo>
                    <a:lnTo>
                      <a:pt x="179" y="35"/>
                    </a:lnTo>
                    <a:lnTo>
                      <a:pt x="147" y="64"/>
                    </a:lnTo>
                    <a:lnTo>
                      <a:pt x="150" y="32"/>
                    </a:lnTo>
                    <a:lnTo>
                      <a:pt x="115" y="68"/>
                    </a:lnTo>
                    <a:lnTo>
                      <a:pt x="93" y="97"/>
                    </a:lnTo>
                    <a:lnTo>
                      <a:pt x="100" y="61"/>
                    </a:lnTo>
                    <a:lnTo>
                      <a:pt x="61" y="104"/>
                    </a:lnTo>
                    <a:lnTo>
                      <a:pt x="46" y="129"/>
                    </a:lnTo>
                    <a:lnTo>
                      <a:pt x="50" y="71"/>
                    </a:lnTo>
                    <a:lnTo>
                      <a:pt x="3" y="161"/>
                    </a:lnTo>
                    <a:lnTo>
                      <a:pt x="0" y="215"/>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01" name="Freeform 89"/>
              <p:cNvSpPr>
                <a:spLocks/>
              </p:cNvSpPr>
              <p:nvPr/>
            </p:nvSpPr>
            <p:spPr bwMode="auto">
              <a:xfrm>
                <a:off x="2298" y="3646"/>
                <a:ext cx="189" cy="432"/>
              </a:xfrm>
              <a:custGeom>
                <a:avLst/>
                <a:gdLst>
                  <a:gd name="T0" fmla="*/ 189 w 189"/>
                  <a:gd name="T1" fmla="*/ 432 h 432"/>
                  <a:gd name="T2" fmla="*/ 87 w 189"/>
                  <a:gd name="T3" fmla="*/ 330 h 432"/>
                  <a:gd name="T4" fmla="*/ 0 w 189"/>
                  <a:gd name="T5" fmla="*/ 117 h 432"/>
                  <a:gd name="T6" fmla="*/ 18 w 189"/>
                  <a:gd name="T7" fmla="*/ 51 h 432"/>
                  <a:gd name="T8" fmla="*/ 30 w 189"/>
                  <a:gd name="T9" fmla="*/ 72 h 432"/>
                  <a:gd name="T10" fmla="*/ 45 w 189"/>
                  <a:gd name="T11" fmla="*/ 12 h 432"/>
                  <a:gd name="T12" fmla="*/ 51 w 189"/>
                  <a:gd name="T13" fmla="*/ 0 h 432"/>
                  <a:gd name="T14" fmla="*/ 75 w 189"/>
                  <a:gd name="T15" fmla="*/ 72 h 432"/>
                  <a:gd name="T16" fmla="*/ 84 w 189"/>
                  <a:gd name="T17" fmla="*/ 54 h 432"/>
                  <a:gd name="T18" fmla="*/ 93 w 189"/>
                  <a:gd name="T19" fmla="*/ 132 h 432"/>
                  <a:gd name="T20" fmla="*/ 108 w 189"/>
                  <a:gd name="T21" fmla="*/ 90 h 432"/>
                  <a:gd name="T22" fmla="*/ 120 w 189"/>
                  <a:gd name="T23" fmla="*/ 138 h 432"/>
                  <a:gd name="T24" fmla="*/ 120 w 189"/>
                  <a:gd name="T25" fmla="*/ 174 h 432"/>
                  <a:gd name="T26" fmla="*/ 156 w 189"/>
                  <a:gd name="T27" fmla="*/ 147 h 432"/>
                  <a:gd name="T28" fmla="*/ 162 w 189"/>
                  <a:gd name="T29" fmla="*/ 240 h 432"/>
                  <a:gd name="T30" fmla="*/ 189 w 189"/>
                  <a:gd name="T31" fmla="*/ 432 h 4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9"/>
                  <a:gd name="T49" fmla="*/ 0 h 432"/>
                  <a:gd name="T50" fmla="*/ 189 w 189"/>
                  <a:gd name="T51" fmla="*/ 432 h 4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9" h="432">
                    <a:moveTo>
                      <a:pt x="189" y="432"/>
                    </a:moveTo>
                    <a:lnTo>
                      <a:pt x="87" y="330"/>
                    </a:lnTo>
                    <a:lnTo>
                      <a:pt x="0" y="117"/>
                    </a:lnTo>
                    <a:lnTo>
                      <a:pt x="18" y="51"/>
                    </a:lnTo>
                    <a:lnTo>
                      <a:pt x="30" y="72"/>
                    </a:lnTo>
                    <a:lnTo>
                      <a:pt x="45" y="12"/>
                    </a:lnTo>
                    <a:lnTo>
                      <a:pt x="51" y="0"/>
                    </a:lnTo>
                    <a:lnTo>
                      <a:pt x="75" y="72"/>
                    </a:lnTo>
                    <a:lnTo>
                      <a:pt x="84" y="54"/>
                    </a:lnTo>
                    <a:lnTo>
                      <a:pt x="93" y="132"/>
                    </a:lnTo>
                    <a:lnTo>
                      <a:pt x="108" y="90"/>
                    </a:lnTo>
                    <a:lnTo>
                      <a:pt x="120" y="138"/>
                    </a:lnTo>
                    <a:lnTo>
                      <a:pt x="120" y="174"/>
                    </a:lnTo>
                    <a:lnTo>
                      <a:pt x="156" y="147"/>
                    </a:lnTo>
                    <a:lnTo>
                      <a:pt x="162" y="240"/>
                    </a:lnTo>
                    <a:lnTo>
                      <a:pt x="189" y="432"/>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02" name="Freeform 90"/>
              <p:cNvSpPr>
                <a:spLocks/>
              </p:cNvSpPr>
              <p:nvPr/>
            </p:nvSpPr>
            <p:spPr bwMode="auto">
              <a:xfrm>
                <a:off x="2448" y="3602"/>
                <a:ext cx="234" cy="495"/>
              </a:xfrm>
              <a:custGeom>
                <a:avLst/>
                <a:gdLst>
                  <a:gd name="T0" fmla="*/ 12 w 234"/>
                  <a:gd name="T1" fmla="*/ 495 h 495"/>
                  <a:gd name="T2" fmla="*/ 168 w 234"/>
                  <a:gd name="T3" fmla="*/ 363 h 495"/>
                  <a:gd name="T4" fmla="*/ 234 w 234"/>
                  <a:gd name="T5" fmla="*/ 171 h 495"/>
                  <a:gd name="T6" fmla="*/ 189 w 234"/>
                  <a:gd name="T7" fmla="*/ 204 h 495"/>
                  <a:gd name="T8" fmla="*/ 210 w 234"/>
                  <a:gd name="T9" fmla="*/ 168 h 495"/>
                  <a:gd name="T10" fmla="*/ 222 w 234"/>
                  <a:gd name="T11" fmla="*/ 135 h 495"/>
                  <a:gd name="T12" fmla="*/ 225 w 234"/>
                  <a:gd name="T13" fmla="*/ 78 h 495"/>
                  <a:gd name="T14" fmla="*/ 189 w 234"/>
                  <a:gd name="T15" fmla="*/ 129 h 495"/>
                  <a:gd name="T16" fmla="*/ 201 w 234"/>
                  <a:gd name="T17" fmla="*/ 69 h 495"/>
                  <a:gd name="T18" fmla="*/ 204 w 234"/>
                  <a:gd name="T19" fmla="*/ 42 h 495"/>
                  <a:gd name="T20" fmla="*/ 201 w 234"/>
                  <a:gd name="T21" fmla="*/ 0 h 495"/>
                  <a:gd name="T22" fmla="*/ 168 w 234"/>
                  <a:gd name="T23" fmla="*/ 42 h 495"/>
                  <a:gd name="T24" fmla="*/ 144 w 234"/>
                  <a:gd name="T25" fmla="*/ 81 h 495"/>
                  <a:gd name="T26" fmla="*/ 138 w 234"/>
                  <a:gd name="T27" fmla="*/ 45 h 495"/>
                  <a:gd name="T28" fmla="*/ 117 w 234"/>
                  <a:gd name="T29" fmla="*/ 81 h 495"/>
                  <a:gd name="T30" fmla="*/ 105 w 234"/>
                  <a:gd name="T31" fmla="*/ 135 h 495"/>
                  <a:gd name="T32" fmla="*/ 90 w 234"/>
                  <a:gd name="T33" fmla="*/ 102 h 495"/>
                  <a:gd name="T34" fmla="*/ 81 w 234"/>
                  <a:gd name="T35" fmla="*/ 150 h 495"/>
                  <a:gd name="T36" fmla="*/ 66 w 234"/>
                  <a:gd name="T37" fmla="*/ 228 h 495"/>
                  <a:gd name="T38" fmla="*/ 60 w 234"/>
                  <a:gd name="T39" fmla="*/ 174 h 495"/>
                  <a:gd name="T40" fmla="*/ 36 w 234"/>
                  <a:gd name="T41" fmla="*/ 258 h 495"/>
                  <a:gd name="T42" fmla="*/ 30 w 234"/>
                  <a:gd name="T43" fmla="*/ 321 h 495"/>
                  <a:gd name="T44" fmla="*/ 18 w 234"/>
                  <a:gd name="T45" fmla="*/ 282 h 495"/>
                  <a:gd name="T46" fmla="*/ 0 w 234"/>
                  <a:gd name="T47" fmla="*/ 384 h 495"/>
                  <a:gd name="T48" fmla="*/ 12 w 234"/>
                  <a:gd name="T49" fmla="*/ 495 h 4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4"/>
                  <a:gd name="T76" fmla="*/ 0 h 495"/>
                  <a:gd name="T77" fmla="*/ 234 w 234"/>
                  <a:gd name="T78" fmla="*/ 495 h 4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4" h="495">
                    <a:moveTo>
                      <a:pt x="12" y="495"/>
                    </a:moveTo>
                    <a:lnTo>
                      <a:pt x="168" y="363"/>
                    </a:lnTo>
                    <a:lnTo>
                      <a:pt x="234" y="171"/>
                    </a:lnTo>
                    <a:lnTo>
                      <a:pt x="189" y="204"/>
                    </a:lnTo>
                    <a:lnTo>
                      <a:pt x="210" y="168"/>
                    </a:lnTo>
                    <a:lnTo>
                      <a:pt x="222" y="135"/>
                    </a:lnTo>
                    <a:lnTo>
                      <a:pt x="225" y="78"/>
                    </a:lnTo>
                    <a:lnTo>
                      <a:pt x="189" y="129"/>
                    </a:lnTo>
                    <a:lnTo>
                      <a:pt x="201" y="69"/>
                    </a:lnTo>
                    <a:lnTo>
                      <a:pt x="204" y="42"/>
                    </a:lnTo>
                    <a:lnTo>
                      <a:pt x="201" y="0"/>
                    </a:lnTo>
                    <a:lnTo>
                      <a:pt x="168" y="42"/>
                    </a:lnTo>
                    <a:lnTo>
                      <a:pt x="144" y="81"/>
                    </a:lnTo>
                    <a:lnTo>
                      <a:pt x="138" y="45"/>
                    </a:lnTo>
                    <a:lnTo>
                      <a:pt x="117" y="81"/>
                    </a:lnTo>
                    <a:lnTo>
                      <a:pt x="105" y="135"/>
                    </a:lnTo>
                    <a:lnTo>
                      <a:pt x="90" y="102"/>
                    </a:lnTo>
                    <a:lnTo>
                      <a:pt x="81" y="150"/>
                    </a:lnTo>
                    <a:lnTo>
                      <a:pt x="66" y="228"/>
                    </a:lnTo>
                    <a:lnTo>
                      <a:pt x="60" y="174"/>
                    </a:lnTo>
                    <a:lnTo>
                      <a:pt x="36" y="258"/>
                    </a:lnTo>
                    <a:lnTo>
                      <a:pt x="30" y="321"/>
                    </a:lnTo>
                    <a:lnTo>
                      <a:pt x="18" y="282"/>
                    </a:lnTo>
                    <a:lnTo>
                      <a:pt x="0" y="384"/>
                    </a:lnTo>
                    <a:lnTo>
                      <a:pt x="12" y="49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03" name="Freeform 91"/>
              <p:cNvSpPr>
                <a:spLocks/>
              </p:cNvSpPr>
              <p:nvPr/>
            </p:nvSpPr>
            <p:spPr bwMode="auto">
              <a:xfrm>
                <a:off x="2445" y="3620"/>
                <a:ext cx="516" cy="489"/>
              </a:xfrm>
              <a:custGeom>
                <a:avLst/>
                <a:gdLst>
                  <a:gd name="T0" fmla="*/ 0 w 516"/>
                  <a:gd name="T1" fmla="*/ 489 h 489"/>
                  <a:gd name="T2" fmla="*/ 183 w 516"/>
                  <a:gd name="T3" fmla="*/ 453 h 489"/>
                  <a:gd name="T4" fmla="*/ 228 w 516"/>
                  <a:gd name="T5" fmla="*/ 447 h 489"/>
                  <a:gd name="T6" fmla="*/ 204 w 516"/>
                  <a:gd name="T7" fmla="*/ 435 h 489"/>
                  <a:gd name="T8" fmla="*/ 177 w 516"/>
                  <a:gd name="T9" fmla="*/ 432 h 489"/>
                  <a:gd name="T10" fmla="*/ 231 w 516"/>
                  <a:gd name="T11" fmla="*/ 408 h 489"/>
                  <a:gd name="T12" fmla="*/ 267 w 516"/>
                  <a:gd name="T13" fmla="*/ 402 h 489"/>
                  <a:gd name="T14" fmla="*/ 309 w 516"/>
                  <a:gd name="T15" fmla="*/ 384 h 489"/>
                  <a:gd name="T16" fmla="*/ 267 w 516"/>
                  <a:gd name="T17" fmla="*/ 384 h 489"/>
                  <a:gd name="T18" fmla="*/ 237 w 516"/>
                  <a:gd name="T19" fmla="*/ 384 h 489"/>
                  <a:gd name="T20" fmla="*/ 315 w 516"/>
                  <a:gd name="T21" fmla="*/ 357 h 489"/>
                  <a:gd name="T22" fmla="*/ 333 w 516"/>
                  <a:gd name="T23" fmla="*/ 339 h 489"/>
                  <a:gd name="T24" fmla="*/ 357 w 516"/>
                  <a:gd name="T25" fmla="*/ 315 h 489"/>
                  <a:gd name="T26" fmla="*/ 297 w 516"/>
                  <a:gd name="T27" fmla="*/ 336 h 489"/>
                  <a:gd name="T28" fmla="*/ 354 w 516"/>
                  <a:gd name="T29" fmla="*/ 282 h 489"/>
                  <a:gd name="T30" fmla="*/ 402 w 516"/>
                  <a:gd name="T31" fmla="*/ 234 h 489"/>
                  <a:gd name="T32" fmla="*/ 372 w 516"/>
                  <a:gd name="T33" fmla="*/ 240 h 489"/>
                  <a:gd name="T34" fmla="*/ 354 w 516"/>
                  <a:gd name="T35" fmla="*/ 249 h 489"/>
                  <a:gd name="T36" fmla="*/ 414 w 516"/>
                  <a:gd name="T37" fmla="*/ 183 h 489"/>
                  <a:gd name="T38" fmla="*/ 447 w 516"/>
                  <a:gd name="T39" fmla="*/ 135 h 489"/>
                  <a:gd name="T40" fmla="*/ 414 w 516"/>
                  <a:gd name="T41" fmla="*/ 153 h 489"/>
                  <a:gd name="T42" fmla="*/ 396 w 516"/>
                  <a:gd name="T43" fmla="*/ 162 h 489"/>
                  <a:gd name="T44" fmla="*/ 456 w 516"/>
                  <a:gd name="T45" fmla="*/ 87 h 489"/>
                  <a:gd name="T46" fmla="*/ 498 w 516"/>
                  <a:gd name="T47" fmla="*/ 42 h 489"/>
                  <a:gd name="T48" fmla="*/ 516 w 516"/>
                  <a:gd name="T49" fmla="*/ 0 h 489"/>
                  <a:gd name="T50" fmla="*/ 477 w 516"/>
                  <a:gd name="T51" fmla="*/ 30 h 489"/>
                  <a:gd name="T52" fmla="*/ 423 w 516"/>
                  <a:gd name="T53" fmla="*/ 60 h 489"/>
                  <a:gd name="T54" fmla="*/ 396 w 516"/>
                  <a:gd name="T55" fmla="*/ 81 h 489"/>
                  <a:gd name="T56" fmla="*/ 429 w 516"/>
                  <a:gd name="T57" fmla="*/ 36 h 489"/>
                  <a:gd name="T58" fmla="*/ 384 w 516"/>
                  <a:gd name="T59" fmla="*/ 60 h 489"/>
                  <a:gd name="T60" fmla="*/ 351 w 516"/>
                  <a:gd name="T61" fmla="*/ 108 h 489"/>
                  <a:gd name="T62" fmla="*/ 345 w 516"/>
                  <a:gd name="T63" fmla="*/ 132 h 489"/>
                  <a:gd name="T64" fmla="*/ 345 w 516"/>
                  <a:gd name="T65" fmla="*/ 78 h 489"/>
                  <a:gd name="T66" fmla="*/ 312 w 516"/>
                  <a:gd name="T67" fmla="*/ 129 h 489"/>
                  <a:gd name="T68" fmla="*/ 279 w 516"/>
                  <a:gd name="T69" fmla="*/ 171 h 489"/>
                  <a:gd name="T70" fmla="*/ 279 w 516"/>
                  <a:gd name="T71" fmla="*/ 132 h 489"/>
                  <a:gd name="T72" fmla="*/ 237 w 516"/>
                  <a:gd name="T73" fmla="*/ 186 h 489"/>
                  <a:gd name="T74" fmla="*/ 228 w 516"/>
                  <a:gd name="T75" fmla="*/ 240 h 489"/>
                  <a:gd name="T76" fmla="*/ 216 w 516"/>
                  <a:gd name="T77" fmla="*/ 258 h 489"/>
                  <a:gd name="T78" fmla="*/ 222 w 516"/>
                  <a:gd name="T79" fmla="*/ 195 h 489"/>
                  <a:gd name="T80" fmla="*/ 177 w 516"/>
                  <a:gd name="T81" fmla="*/ 246 h 489"/>
                  <a:gd name="T82" fmla="*/ 159 w 516"/>
                  <a:gd name="T83" fmla="*/ 291 h 489"/>
                  <a:gd name="T84" fmla="*/ 135 w 516"/>
                  <a:gd name="T85" fmla="*/ 342 h 489"/>
                  <a:gd name="T86" fmla="*/ 135 w 516"/>
                  <a:gd name="T87" fmla="*/ 279 h 489"/>
                  <a:gd name="T88" fmla="*/ 108 w 516"/>
                  <a:gd name="T89" fmla="*/ 318 h 489"/>
                  <a:gd name="T90" fmla="*/ 102 w 516"/>
                  <a:gd name="T91" fmla="*/ 351 h 489"/>
                  <a:gd name="T92" fmla="*/ 66 w 516"/>
                  <a:gd name="T93" fmla="*/ 393 h 489"/>
                  <a:gd name="T94" fmla="*/ 66 w 516"/>
                  <a:gd name="T95" fmla="*/ 372 h 489"/>
                  <a:gd name="T96" fmla="*/ 33 w 516"/>
                  <a:gd name="T97" fmla="*/ 414 h 489"/>
                  <a:gd name="T98" fmla="*/ 0 w 516"/>
                  <a:gd name="T99" fmla="*/ 489 h 4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6"/>
                  <a:gd name="T151" fmla="*/ 0 h 489"/>
                  <a:gd name="T152" fmla="*/ 516 w 516"/>
                  <a:gd name="T153" fmla="*/ 489 h 4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6" h="489">
                    <a:moveTo>
                      <a:pt x="0" y="489"/>
                    </a:moveTo>
                    <a:lnTo>
                      <a:pt x="183" y="453"/>
                    </a:lnTo>
                    <a:lnTo>
                      <a:pt x="228" y="447"/>
                    </a:lnTo>
                    <a:lnTo>
                      <a:pt x="204" y="435"/>
                    </a:lnTo>
                    <a:lnTo>
                      <a:pt x="177" y="432"/>
                    </a:lnTo>
                    <a:lnTo>
                      <a:pt x="231" y="408"/>
                    </a:lnTo>
                    <a:lnTo>
                      <a:pt x="267" y="402"/>
                    </a:lnTo>
                    <a:lnTo>
                      <a:pt x="309" y="384"/>
                    </a:lnTo>
                    <a:lnTo>
                      <a:pt x="267" y="384"/>
                    </a:lnTo>
                    <a:lnTo>
                      <a:pt x="237" y="384"/>
                    </a:lnTo>
                    <a:lnTo>
                      <a:pt x="315" y="357"/>
                    </a:lnTo>
                    <a:lnTo>
                      <a:pt x="333" y="339"/>
                    </a:lnTo>
                    <a:lnTo>
                      <a:pt x="357" y="315"/>
                    </a:lnTo>
                    <a:lnTo>
                      <a:pt x="297" y="336"/>
                    </a:lnTo>
                    <a:lnTo>
                      <a:pt x="354" y="282"/>
                    </a:lnTo>
                    <a:lnTo>
                      <a:pt x="402" y="234"/>
                    </a:lnTo>
                    <a:lnTo>
                      <a:pt x="372" y="240"/>
                    </a:lnTo>
                    <a:lnTo>
                      <a:pt x="354" y="249"/>
                    </a:lnTo>
                    <a:lnTo>
                      <a:pt x="414" y="183"/>
                    </a:lnTo>
                    <a:lnTo>
                      <a:pt x="447" y="135"/>
                    </a:lnTo>
                    <a:lnTo>
                      <a:pt x="414" y="153"/>
                    </a:lnTo>
                    <a:lnTo>
                      <a:pt x="396" y="162"/>
                    </a:lnTo>
                    <a:lnTo>
                      <a:pt x="456" y="87"/>
                    </a:lnTo>
                    <a:lnTo>
                      <a:pt x="498" y="42"/>
                    </a:lnTo>
                    <a:lnTo>
                      <a:pt x="516" y="0"/>
                    </a:lnTo>
                    <a:lnTo>
                      <a:pt x="477" y="30"/>
                    </a:lnTo>
                    <a:lnTo>
                      <a:pt x="423" y="60"/>
                    </a:lnTo>
                    <a:lnTo>
                      <a:pt x="396" y="81"/>
                    </a:lnTo>
                    <a:lnTo>
                      <a:pt x="429" y="36"/>
                    </a:lnTo>
                    <a:lnTo>
                      <a:pt x="384" y="60"/>
                    </a:lnTo>
                    <a:lnTo>
                      <a:pt x="351" y="108"/>
                    </a:lnTo>
                    <a:lnTo>
                      <a:pt x="345" y="132"/>
                    </a:lnTo>
                    <a:lnTo>
                      <a:pt x="345" y="78"/>
                    </a:lnTo>
                    <a:lnTo>
                      <a:pt x="312" y="129"/>
                    </a:lnTo>
                    <a:lnTo>
                      <a:pt x="279" y="171"/>
                    </a:lnTo>
                    <a:lnTo>
                      <a:pt x="279" y="132"/>
                    </a:lnTo>
                    <a:lnTo>
                      <a:pt x="237" y="186"/>
                    </a:lnTo>
                    <a:lnTo>
                      <a:pt x="228" y="240"/>
                    </a:lnTo>
                    <a:lnTo>
                      <a:pt x="216" y="258"/>
                    </a:lnTo>
                    <a:lnTo>
                      <a:pt x="222" y="195"/>
                    </a:lnTo>
                    <a:lnTo>
                      <a:pt x="177" y="246"/>
                    </a:lnTo>
                    <a:lnTo>
                      <a:pt x="159" y="291"/>
                    </a:lnTo>
                    <a:lnTo>
                      <a:pt x="135" y="342"/>
                    </a:lnTo>
                    <a:lnTo>
                      <a:pt x="135" y="279"/>
                    </a:lnTo>
                    <a:lnTo>
                      <a:pt x="108" y="318"/>
                    </a:lnTo>
                    <a:lnTo>
                      <a:pt x="102" y="351"/>
                    </a:lnTo>
                    <a:lnTo>
                      <a:pt x="66" y="393"/>
                    </a:lnTo>
                    <a:lnTo>
                      <a:pt x="66" y="372"/>
                    </a:lnTo>
                    <a:lnTo>
                      <a:pt x="33" y="414"/>
                    </a:lnTo>
                    <a:lnTo>
                      <a:pt x="0" y="489"/>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04" name="Freeform 92"/>
              <p:cNvSpPr>
                <a:spLocks/>
              </p:cNvSpPr>
              <p:nvPr/>
            </p:nvSpPr>
            <p:spPr bwMode="auto">
              <a:xfrm>
                <a:off x="2112" y="3643"/>
                <a:ext cx="339" cy="462"/>
              </a:xfrm>
              <a:custGeom>
                <a:avLst/>
                <a:gdLst>
                  <a:gd name="T0" fmla="*/ 339 w 339"/>
                  <a:gd name="T1" fmla="*/ 462 h 462"/>
                  <a:gd name="T2" fmla="*/ 288 w 339"/>
                  <a:gd name="T3" fmla="*/ 447 h 462"/>
                  <a:gd name="T4" fmla="*/ 219 w 339"/>
                  <a:gd name="T5" fmla="*/ 414 h 462"/>
                  <a:gd name="T6" fmla="*/ 171 w 339"/>
                  <a:gd name="T7" fmla="*/ 366 h 462"/>
                  <a:gd name="T8" fmla="*/ 237 w 339"/>
                  <a:gd name="T9" fmla="*/ 384 h 462"/>
                  <a:gd name="T10" fmla="*/ 183 w 339"/>
                  <a:gd name="T11" fmla="*/ 348 h 462"/>
                  <a:gd name="T12" fmla="*/ 138 w 339"/>
                  <a:gd name="T13" fmla="*/ 333 h 462"/>
                  <a:gd name="T14" fmla="*/ 102 w 339"/>
                  <a:gd name="T15" fmla="*/ 300 h 462"/>
                  <a:gd name="T16" fmla="*/ 156 w 339"/>
                  <a:gd name="T17" fmla="*/ 315 h 462"/>
                  <a:gd name="T18" fmla="*/ 87 w 339"/>
                  <a:gd name="T19" fmla="*/ 267 h 462"/>
                  <a:gd name="T20" fmla="*/ 42 w 339"/>
                  <a:gd name="T21" fmla="*/ 207 h 462"/>
                  <a:gd name="T22" fmla="*/ 87 w 339"/>
                  <a:gd name="T23" fmla="*/ 231 h 462"/>
                  <a:gd name="T24" fmla="*/ 24 w 339"/>
                  <a:gd name="T25" fmla="*/ 171 h 462"/>
                  <a:gd name="T26" fmla="*/ 9 w 339"/>
                  <a:gd name="T27" fmla="*/ 117 h 462"/>
                  <a:gd name="T28" fmla="*/ 42 w 339"/>
                  <a:gd name="T29" fmla="*/ 153 h 462"/>
                  <a:gd name="T30" fmla="*/ 0 w 339"/>
                  <a:gd name="T31" fmla="*/ 0 h 462"/>
                  <a:gd name="T32" fmla="*/ 96 w 339"/>
                  <a:gd name="T33" fmla="*/ 57 h 462"/>
                  <a:gd name="T34" fmla="*/ 84 w 339"/>
                  <a:gd name="T35" fmla="*/ 21 h 462"/>
                  <a:gd name="T36" fmla="*/ 153 w 339"/>
                  <a:gd name="T37" fmla="*/ 84 h 462"/>
                  <a:gd name="T38" fmla="*/ 177 w 339"/>
                  <a:gd name="T39" fmla="*/ 126 h 462"/>
                  <a:gd name="T40" fmla="*/ 177 w 339"/>
                  <a:gd name="T41" fmla="*/ 81 h 462"/>
                  <a:gd name="T42" fmla="*/ 213 w 339"/>
                  <a:gd name="T43" fmla="*/ 144 h 462"/>
                  <a:gd name="T44" fmla="*/ 234 w 339"/>
                  <a:gd name="T45" fmla="*/ 216 h 462"/>
                  <a:gd name="T46" fmla="*/ 237 w 339"/>
                  <a:gd name="T47" fmla="*/ 177 h 462"/>
                  <a:gd name="T48" fmla="*/ 264 w 339"/>
                  <a:gd name="T49" fmla="*/ 240 h 462"/>
                  <a:gd name="T50" fmla="*/ 279 w 339"/>
                  <a:gd name="T51" fmla="*/ 321 h 462"/>
                  <a:gd name="T52" fmla="*/ 288 w 339"/>
                  <a:gd name="T53" fmla="*/ 261 h 462"/>
                  <a:gd name="T54" fmla="*/ 318 w 339"/>
                  <a:gd name="T55" fmla="*/ 321 h 462"/>
                  <a:gd name="T56" fmla="*/ 327 w 339"/>
                  <a:gd name="T57" fmla="*/ 366 h 462"/>
                  <a:gd name="T58" fmla="*/ 339 w 339"/>
                  <a:gd name="T59" fmla="*/ 462 h 4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462"/>
                  <a:gd name="T92" fmla="*/ 339 w 339"/>
                  <a:gd name="T93" fmla="*/ 462 h 4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462">
                    <a:moveTo>
                      <a:pt x="339" y="462"/>
                    </a:moveTo>
                    <a:lnTo>
                      <a:pt x="288" y="447"/>
                    </a:lnTo>
                    <a:lnTo>
                      <a:pt x="219" y="414"/>
                    </a:lnTo>
                    <a:lnTo>
                      <a:pt x="171" y="366"/>
                    </a:lnTo>
                    <a:lnTo>
                      <a:pt x="237" y="384"/>
                    </a:lnTo>
                    <a:lnTo>
                      <a:pt x="183" y="348"/>
                    </a:lnTo>
                    <a:lnTo>
                      <a:pt x="138" y="333"/>
                    </a:lnTo>
                    <a:lnTo>
                      <a:pt x="102" y="300"/>
                    </a:lnTo>
                    <a:lnTo>
                      <a:pt x="156" y="315"/>
                    </a:lnTo>
                    <a:lnTo>
                      <a:pt x="87" y="267"/>
                    </a:lnTo>
                    <a:lnTo>
                      <a:pt x="42" y="207"/>
                    </a:lnTo>
                    <a:lnTo>
                      <a:pt x="87" y="231"/>
                    </a:lnTo>
                    <a:lnTo>
                      <a:pt x="24" y="171"/>
                    </a:lnTo>
                    <a:lnTo>
                      <a:pt x="9" y="117"/>
                    </a:lnTo>
                    <a:lnTo>
                      <a:pt x="42" y="153"/>
                    </a:lnTo>
                    <a:lnTo>
                      <a:pt x="0" y="0"/>
                    </a:lnTo>
                    <a:lnTo>
                      <a:pt x="96" y="57"/>
                    </a:lnTo>
                    <a:lnTo>
                      <a:pt x="84" y="21"/>
                    </a:lnTo>
                    <a:lnTo>
                      <a:pt x="153" y="84"/>
                    </a:lnTo>
                    <a:lnTo>
                      <a:pt x="177" y="126"/>
                    </a:lnTo>
                    <a:lnTo>
                      <a:pt x="177" y="81"/>
                    </a:lnTo>
                    <a:lnTo>
                      <a:pt x="213" y="144"/>
                    </a:lnTo>
                    <a:lnTo>
                      <a:pt x="234" y="216"/>
                    </a:lnTo>
                    <a:lnTo>
                      <a:pt x="237" y="177"/>
                    </a:lnTo>
                    <a:lnTo>
                      <a:pt x="264" y="240"/>
                    </a:lnTo>
                    <a:lnTo>
                      <a:pt x="279" y="321"/>
                    </a:lnTo>
                    <a:lnTo>
                      <a:pt x="288" y="261"/>
                    </a:lnTo>
                    <a:lnTo>
                      <a:pt x="318" y="321"/>
                    </a:lnTo>
                    <a:lnTo>
                      <a:pt x="327" y="366"/>
                    </a:lnTo>
                    <a:lnTo>
                      <a:pt x="339" y="462"/>
                    </a:lnTo>
                    <a:close/>
                  </a:path>
                </a:pathLst>
              </a:custGeom>
              <a:solidFill>
                <a:srgbClr val="004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05" name="Freeform 93"/>
              <p:cNvSpPr>
                <a:spLocks/>
              </p:cNvSpPr>
              <p:nvPr/>
            </p:nvSpPr>
            <p:spPr bwMode="auto">
              <a:xfrm>
                <a:off x="2231" y="3333"/>
                <a:ext cx="298" cy="232"/>
              </a:xfrm>
              <a:custGeom>
                <a:avLst/>
                <a:gdLst>
                  <a:gd name="T0" fmla="*/ 298 w 298"/>
                  <a:gd name="T1" fmla="*/ 232 h 232"/>
                  <a:gd name="T2" fmla="*/ 293 w 298"/>
                  <a:gd name="T3" fmla="*/ 154 h 232"/>
                  <a:gd name="T4" fmla="*/ 272 w 298"/>
                  <a:gd name="T5" fmla="*/ 67 h 232"/>
                  <a:gd name="T6" fmla="*/ 261 w 298"/>
                  <a:gd name="T7" fmla="*/ 134 h 232"/>
                  <a:gd name="T8" fmla="*/ 240 w 298"/>
                  <a:gd name="T9" fmla="*/ 56 h 232"/>
                  <a:gd name="T10" fmla="*/ 214 w 298"/>
                  <a:gd name="T11" fmla="*/ 15 h 232"/>
                  <a:gd name="T12" fmla="*/ 230 w 298"/>
                  <a:gd name="T13" fmla="*/ 87 h 232"/>
                  <a:gd name="T14" fmla="*/ 167 w 298"/>
                  <a:gd name="T15" fmla="*/ 20 h 232"/>
                  <a:gd name="T16" fmla="*/ 99 w 298"/>
                  <a:gd name="T17" fmla="*/ 0 h 232"/>
                  <a:gd name="T18" fmla="*/ 130 w 298"/>
                  <a:gd name="T19" fmla="*/ 30 h 232"/>
                  <a:gd name="T20" fmla="*/ 0 w 298"/>
                  <a:gd name="T21" fmla="*/ 5 h 232"/>
                  <a:gd name="T22" fmla="*/ 88 w 298"/>
                  <a:gd name="T23" fmla="*/ 61 h 232"/>
                  <a:gd name="T24" fmla="*/ 36 w 298"/>
                  <a:gd name="T25" fmla="*/ 67 h 232"/>
                  <a:gd name="T26" fmla="*/ 146 w 298"/>
                  <a:gd name="T27" fmla="*/ 87 h 232"/>
                  <a:gd name="T28" fmla="*/ 68 w 298"/>
                  <a:gd name="T29" fmla="*/ 134 h 232"/>
                  <a:gd name="T30" fmla="*/ 156 w 298"/>
                  <a:gd name="T31" fmla="*/ 118 h 232"/>
                  <a:gd name="T32" fmla="*/ 183 w 298"/>
                  <a:gd name="T33" fmla="*/ 123 h 232"/>
                  <a:gd name="T34" fmla="*/ 136 w 298"/>
                  <a:gd name="T35" fmla="*/ 149 h 232"/>
                  <a:gd name="T36" fmla="*/ 214 w 298"/>
                  <a:gd name="T37" fmla="*/ 144 h 232"/>
                  <a:gd name="T38" fmla="*/ 193 w 298"/>
                  <a:gd name="T39" fmla="*/ 190 h 232"/>
                  <a:gd name="T40" fmla="*/ 240 w 298"/>
                  <a:gd name="T41" fmla="*/ 165 h 232"/>
                  <a:gd name="T42" fmla="*/ 272 w 298"/>
                  <a:gd name="T43" fmla="*/ 165 h 232"/>
                  <a:gd name="T44" fmla="*/ 298 w 298"/>
                  <a:gd name="T45" fmla="*/ 232 h 2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8"/>
                  <a:gd name="T70" fmla="*/ 0 h 232"/>
                  <a:gd name="T71" fmla="*/ 298 w 298"/>
                  <a:gd name="T72" fmla="*/ 232 h 2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8" h="232">
                    <a:moveTo>
                      <a:pt x="298" y="232"/>
                    </a:moveTo>
                    <a:lnTo>
                      <a:pt x="293" y="154"/>
                    </a:lnTo>
                    <a:lnTo>
                      <a:pt x="272" y="67"/>
                    </a:lnTo>
                    <a:lnTo>
                      <a:pt x="261" y="134"/>
                    </a:lnTo>
                    <a:lnTo>
                      <a:pt x="240" y="56"/>
                    </a:lnTo>
                    <a:lnTo>
                      <a:pt x="214" y="15"/>
                    </a:lnTo>
                    <a:lnTo>
                      <a:pt x="230" y="87"/>
                    </a:lnTo>
                    <a:lnTo>
                      <a:pt x="167" y="20"/>
                    </a:lnTo>
                    <a:lnTo>
                      <a:pt x="99" y="0"/>
                    </a:lnTo>
                    <a:lnTo>
                      <a:pt x="130" y="30"/>
                    </a:lnTo>
                    <a:lnTo>
                      <a:pt x="0" y="5"/>
                    </a:lnTo>
                    <a:lnTo>
                      <a:pt x="88" y="61"/>
                    </a:lnTo>
                    <a:lnTo>
                      <a:pt x="36" y="67"/>
                    </a:lnTo>
                    <a:lnTo>
                      <a:pt x="146" y="87"/>
                    </a:lnTo>
                    <a:lnTo>
                      <a:pt x="68" y="134"/>
                    </a:lnTo>
                    <a:lnTo>
                      <a:pt x="156" y="118"/>
                    </a:lnTo>
                    <a:lnTo>
                      <a:pt x="183" y="123"/>
                    </a:lnTo>
                    <a:lnTo>
                      <a:pt x="136" y="149"/>
                    </a:lnTo>
                    <a:lnTo>
                      <a:pt x="214" y="144"/>
                    </a:lnTo>
                    <a:lnTo>
                      <a:pt x="193" y="190"/>
                    </a:lnTo>
                    <a:lnTo>
                      <a:pt x="240" y="165"/>
                    </a:lnTo>
                    <a:lnTo>
                      <a:pt x="272" y="165"/>
                    </a:lnTo>
                    <a:lnTo>
                      <a:pt x="298" y="232"/>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06" name="Freeform 94"/>
              <p:cNvSpPr>
                <a:spLocks/>
              </p:cNvSpPr>
              <p:nvPr/>
            </p:nvSpPr>
            <p:spPr bwMode="auto">
              <a:xfrm>
                <a:off x="2546" y="3277"/>
                <a:ext cx="242" cy="171"/>
              </a:xfrm>
              <a:custGeom>
                <a:avLst/>
                <a:gdLst>
                  <a:gd name="T0" fmla="*/ 0 w 242"/>
                  <a:gd name="T1" fmla="*/ 171 h 171"/>
                  <a:gd name="T2" fmla="*/ 4 w 242"/>
                  <a:gd name="T3" fmla="*/ 114 h 171"/>
                  <a:gd name="T4" fmla="*/ 21 w 242"/>
                  <a:gd name="T5" fmla="*/ 49 h 171"/>
                  <a:gd name="T6" fmla="*/ 29 w 242"/>
                  <a:gd name="T7" fmla="*/ 98 h 171"/>
                  <a:gd name="T8" fmla="*/ 46 w 242"/>
                  <a:gd name="T9" fmla="*/ 41 h 171"/>
                  <a:gd name="T10" fmla="*/ 68 w 242"/>
                  <a:gd name="T11" fmla="*/ 11 h 171"/>
                  <a:gd name="T12" fmla="*/ 55 w 242"/>
                  <a:gd name="T13" fmla="*/ 64 h 171"/>
                  <a:gd name="T14" fmla="*/ 106 w 242"/>
                  <a:gd name="T15" fmla="*/ 15 h 171"/>
                  <a:gd name="T16" fmla="*/ 161 w 242"/>
                  <a:gd name="T17" fmla="*/ 0 h 171"/>
                  <a:gd name="T18" fmla="*/ 136 w 242"/>
                  <a:gd name="T19" fmla="*/ 22 h 171"/>
                  <a:gd name="T20" fmla="*/ 242 w 242"/>
                  <a:gd name="T21" fmla="*/ 3 h 171"/>
                  <a:gd name="T22" fmla="*/ 170 w 242"/>
                  <a:gd name="T23" fmla="*/ 45 h 171"/>
                  <a:gd name="T24" fmla="*/ 212 w 242"/>
                  <a:gd name="T25" fmla="*/ 49 h 171"/>
                  <a:gd name="T26" fmla="*/ 123 w 242"/>
                  <a:gd name="T27" fmla="*/ 64 h 171"/>
                  <a:gd name="T28" fmla="*/ 187 w 242"/>
                  <a:gd name="T29" fmla="*/ 98 h 171"/>
                  <a:gd name="T30" fmla="*/ 114 w 242"/>
                  <a:gd name="T31" fmla="*/ 87 h 171"/>
                  <a:gd name="T32" fmla="*/ 93 w 242"/>
                  <a:gd name="T33" fmla="*/ 91 h 171"/>
                  <a:gd name="T34" fmla="*/ 131 w 242"/>
                  <a:gd name="T35" fmla="*/ 110 h 171"/>
                  <a:gd name="T36" fmla="*/ 68 w 242"/>
                  <a:gd name="T37" fmla="*/ 106 h 171"/>
                  <a:gd name="T38" fmla="*/ 85 w 242"/>
                  <a:gd name="T39" fmla="*/ 140 h 171"/>
                  <a:gd name="T40" fmla="*/ 46 w 242"/>
                  <a:gd name="T41" fmla="*/ 121 h 171"/>
                  <a:gd name="T42" fmla="*/ 21 w 242"/>
                  <a:gd name="T43" fmla="*/ 121 h 171"/>
                  <a:gd name="T44" fmla="*/ 0 w 242"/>
                  <a:gd name="T45" fmla="*/ 171 h 1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171"/>
                  <a:gd name="T71" fmla="*/ 242 w 242"/>
                  <a:gd name="T72" fmla="*/ 171 h 1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171">
                    <a:moveTo>
                      <a:pt x="0" y="171"/>
                    </a:moveTo>
                    <a:lnTo>
                      <a:pt x="4" y="114"/>
                    </a:lnTo>
                    <a:lnTo>
                      <a:pt x="21" y="49"/>
                    </a:lnTo>
                    <a:lnTo>
                      <a:pt x="29" y="98"/>
                    </a:lnTo>
                    <a:lnTo>
                      <a:pt x="46" y="41"/>
                    </a:lnTo>
                    <a:lnTo>
                      <a:pt x="68" y="11"/>
                    </a:lnTo>
                    <a:lnTo>
                      <a:pt x="55" y="64"/>
                    </a:lnTo>
                    <a:lnTo>
                      <a:pt x="106" y="15"/>
                    </a:lnTo>
                    <a:lnTo>
                      <a:pt x="161" y="0"/>
                    </a:lnTo>
                    <a:lnTo>
                      <a:pt x="136" y="22"/>
                    </a:lnTo>
                    <a:lnTo>
                      <a:pt x="242" y="3"/>
                    </a:lnTo>
                    <a:lnTo>
                      <a:pt x="170" y="45"/>
                    </a:lnTo>
                    <a:lnTo>
                      <a:pt x="212" y="49"/>
                    </a:lnTo>
                    <a:lnTo>
                      <a:pt x="123" y="64"/>
                    </a:lnTo>
                    <a:lnTo>
                      <a:pt x="187" y="98"/>
                    </a:lnTo>
                    <a:lnTo>
                      <a:pt x="114" y="87"/>
                    </a:lnTo>
                    <a:lnTo>
                      <a:pt x="93" y="91"/>
                    </a:lnTo>
                    <a:lnTo>
                      <a:pt x="131" y="110"/>
                    </a:lnTo>
                    <a:lnTo>
                      <a:pt x="68" y="106"/>
                    </a:lnTo>
                    <a:lnTo>
                      <a:pt x="85" y="140"/>
                    </a:lnTo>
                    <a:lnTo>
                      <a:pt x="46" y="121"/>
                    </a:lnTo>
                    <a:lnTo>
                      <a:pt x="21" y="121"/>
                    </a:lnTo>
                    <a:lnTo>
                      <a:pt x="0" y="171"/>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07" name="Freeform 95"/>
              <p:cNvSpPr>
                <a:spLocks/>
              </p:cNvSpPr>
              <p:nvPr/>
            </p:nvSpPr>
            <p:spPr bwMode="auto">
              <a:xfrm>
                <a:off x="2352" y="3215"/>
                <a:ext cx="195" cy="143"/>
              </a:xfrm>
              <a:custGeom>
                <a:avLst/>
                <a:gdLst>
                  <a:gd name="T0" fmla="*/ 195 w 195"/>
                  <a:gd name="T1" fmla="*/ 143 h 143"/>
                  <a:gd name="T2" fmla="*/ 191 w 195"/>
                  <a:gd name="T3" fmla="*/ 95 h 143"/>
                  <a:gd name="T4" fmla="*/ 178 w 195"/>
                  <a:gd name="T5" fmla="*/ 41 h 143"/>
                  <a:gd name="T6" fmla="*/ 171 w 195"/>
                  <a:gd name="T7" fmla="*/ 82 h 143"/>
                  <a:gd name="T8" fmla="*/ 157 w 195"/>
                  <a:gd name="T9" fmla="*/ 34 h 143"/>
                  <a:gd name="T10" fmla="*/ 140 w 195"/>
                  <a:gd name="T11" fmla="*/ 9 h 143"/>
                  <a:gd name="T12" fmla="*/ 150 w 195"/>
                  <a:gd name="T13" fmla="*/ 54 h 143"/>
                  <a:gd name="T14" fmla="*/ 109 w 195"/>
                  <a:gd name="T15" fmla="*/ 12 h 143"/>
                  <a:gd name="T16" fmla="*/ 65 w 195"/>
                  <a:gd name="T17" fmla="*/ 0 h 143"/>
                  <a:gd name="T18" fmla="*/ 85 w 195"/>
                  <a:gd name="T19" fmla="*/ 19 h 143"/>
                  <a:gd name="T20" fmla="*/ 0 w 195"/>
                  <a:gd name="T21" fmla="*/ 3 h 143"/>
                  <a:gd name="T22" fmla="*/ 58 w 195"/>
                  <a:gd name="T23" fmla="*/ 38 h 143"/>
                  <a:gd name="T24" fmla="*/ 23 w 195"/>
                  <a:gd name="T25" fmla="*/ 41 h 143"/>
                  <a:gd name="T26" fmla="*/ 95 w 195"/>
                  <a:gd name="T27" fmla="*/ 54 h 143"/>
                  <a:gd name="T28" fmla="*/ 44 w 195"/>
                  <a:gd name="T29" fmla="*/ 82 h 143"/>
                  <a:gd name="T30" fmla="*/ 102 w 195"/>
                  <a:gd name="T31" fmla="*/ 73 h 143"/>
                  <a:gd name="T32" fmla="*/ 119 w 195"/>
                  <a:gd name="T33" fmla="*/ 76 h 143"/>
                  <a:gd name="T34" fmla="*/ 89 w 195"/>
                  <a:gd name="T35" fmla="*/ 92 h 143"/>
                  <a:gd name="T36" fmla="*/ 140 w 195"/>
                  <a:gd name="T37" fmla="*/ 89 h 143"/>
                  <a:gd name="T38" fmla="*/ 126 w 195"/>
                  <a:gd name="T39" fmla="*/ 117 h 143"/>
                  <a:gd name="T40" fmla="*/ 157 w 195"/>
                  <a:gd name="T41" fmla="*/ 101 h 143"/>
                  <a:gd name="T42" fmla="*/ 178 w 195"/>
                  <a:gd name="T43" fmla="*/ 101 h 143"/>
                  <a:gd name="T44" fmla="*/ 195 w 195"/>
                  <a:gd name="T45" fmla="*/ 143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5"/>
                  <a:gd name="T70" fmla="*/ 0 h 143"/>
                  <a:gd name="T71" fmla="*/ 195 w 195"/>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5" h="143">
                    <a:moveTo>
                      <a:pt x="195" y="143"/>
                    </a:moveTo>
                    <a:lnTo>
                      <a:pt x="191" y="95"/>
                    </a:lnTo>
                    <a:lnTo>
                      <a:pt x="178" y="41"/>
                    </a:lnTo>
                    <a:lnTo>
                      <a:pt x="171" y="82"/>
                    </a:lnTo>
                    <a:lnTo>
                      <a:pt x="157" y="34"/>
                    </a:lnTo>
                    <a:lnTo>
                      <a:pt x="140" y="9"/>
                    </a:lnTo>
                    <a:lnTo>
                      <a:pt x="150" y="54"/>
                    </a:lnTo>
                    <a:lnTo>
                      <a:pt x="109" y="12"/>
                    </a:lnTo>
                    <a:lnTo>
                      <a:pt x="65" y="0"/>
                    </a:lnTo>
                    <a:lnTo>
                      <a:pt x="85" y="19"/>
                    </a:lnTo>
                    <a:lnTo>
                      <a:pt x="0" y="3"/>
                    </a:lnTo>
                    <a:lnTo>
                      <a:pt x="58" y="38"/>
                    </a:lnTo>
                    <a:lnTo>
                      <a:pt x="23" y="41"/>
                    </a:lnTo>
                    <a:lnTo>
                      <a:pt x="95" y="54"/>
                    </a:lnTo>
                    <a:lnTo>
                      <a:pt x="44" y="82"/>
                    </a:lnTo>
                    <a:lnTo>
                      <a:pt x="102" y="73"/>
                    </a:lnTo>
                    <a:lnTo>
                      <a:pt x="119" y="76"/>
                    </a:lnTo>
                    <a:lnTo>
                      <a:pt x="89" y="92"/>
                    </a:lnTo>
                    <a:lnTo>
                      <a:pt x="140" y="89"/>
                    </a:lnTo>
                    <a:lnTo>
                      <a:pt x="126" y="117"/>
                    </a:lnTo>
                    <a:lnTo>
                      <a:pt x="157" y="101"/>
                    </a:lnTo>
                    <a:lnTo>
                      <a:pt x="178" y="101"/>
                    </a:lnTo>
                    <a:lnTo>
                      <a:pt x="195" y="143"/>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08" name="Freeform 96"/>
              <p:cNvSpPr>
                <a:spLocks/>
              </p:cNvSpPr>
              <p:nvPr/>
            </p:nvSpPr>
            <p:spPr bwMode="auto">
              <a:xfrm>
                <a:off x="2178" y="3490"/>
                <a:ext cx="308" cy="239"/>
              </a:xfrm>
              <a:custGeom>
                <a:avLst/>
                <a:gdLst>
                  <a:gd name="T0" fmla="*/ 308 w 308"/>
                  <a:gd name="T1" fmla="*/ 239 h 239"/>
                  <a:gd name="T2" fmla="*/ 303 w 308"/>
                  <a:gd name="T3" fmla="*/ 159 h 239"/>
                  <a:gd name="T4" fmla="*/ 281 w 308"/>
                  <a:gd name="T5" fmla="*/ 69 h 239"/>
                  <a:gd name="T6" fmla="*/ 271 w 308"/>
                  <a:gd name="T7" fmla="*/ 138 h 239"/>
                  <a:gd name="T8" fmla="*/ 248 w 308"/>
                  <a:gd name="T9" fmla="*/ 57 h 239"/>
                  <a:gd name="T10" fmla="*/ 221 w 308"/>
                  <a:gd name="T11" fmla="*/ 15 h 239"/>
                  <a:gd name="T12" fmla="*/ 238 w 308"/>
                  <a:gd name="T13" fmla="*/ 90 h 239"/>
                  <a:gd name="T14" fmla="*/ 173 w 308"/>
                  <a:gd name="T15" fmla="*/ 21 h 239"/>
                  <a:gd name="T16" fmla="*/ 102 w 308"/>
                  <a:gd name="T17" fmla="*/ 0 h 239"/>
                  <a:gd name="T18" fmla="*/ 135 w 308"/>
                  <a:gd name="T19" fmla="*/ 31 h 239"/>
                  <a:gd name="T20" fmla="*/ 0 w 308"/>
                  <a:gd name="T21" fmla="*/ 4 h 239"/>
                  <a:gd name="T22" fmla="*/ 91 w 308"/>
                  <a:gd name="T23" fmla="*/ 63 h 239"/>
                  <a:gd name="T24" fmla="*/ 37 w 308"/>
                  <a:gd name="T25" fmla="*/ 69 h 239"/>
                  <a:gd name="T26" fmla="*/ 150 w 308"/>
                  <a:gd name="T27" fmla="*/ 90 h 239"/>
                  <a:gd name="T28" fmla="*/ 69 w 308"/>
                  <a:gd name="T29" fmla="*/ 138 h 239"/>
                  <a:gd name="T30" fmla="*/ 162 w 308"/>
                  <a:gd name="T31" fmla="*/ 122 h 239"/>
                  <a:gd name="T32" fmla="*/ 189 w 308"/>
                  <a:gd name="T33" fmla="*/ 127 h 239"/>
                  <a:gd name="T34" fmla="*/ 140 w 308"/>
                  <a:gd name="T35" fmla="*/ 154 h 239"/>
                  <a:gd name="T36" fmla="*/ 221 w 308"/>
                  <a:gd name="T37" fmla="*/ 149 h 239"/>
                  <a:gd name="T38" fmla="*/ 200 w 308"/>
                  <a:gd name="T39" fmla="*/ 196 h 239"/>
                  <a:gd name="T40" fmla="*/ 248 w 308"/>
                  <a:gd name="T41" fmla="*/ 170 h 239"/>
                  <a:gd name="T42" fmla="*/ 281 w 308"/>
                  <a:gd name="T43" fmla="*/ 170 h 239"/>
                  <a:gd name="T44" fmla="*/ 308 w 308"/>
                  <a:gd name="T45" fmla="*/ 239 h 2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8"/>
                  <a:gd name="T70" fmla="*/ 0 h 239"/>
                  <a:gd name="T71" fmla="*/ 308 w 308"/>
                  <a:gd name="T72" fmla="*/ 239 h 2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8" h="239">
                    <a:moveTo>
                      <a:pt x="308" y="239"/>
                    </a:moveTo>
                    <a:lnTo>
                      <a:pt x="303" y="159"/>
                    </a:lnTo>
                    <a:lnTo>
                      <a:pt x="281" y="69"/>
                    </a:lnTo>
                    <a:lnTo>
                      <a:pt x="271" y="138"/>
                    </a:lnTo>
                    <a:lnTo>
                      <a:pt x="248" y="57"/>
                    </a:lnTo>
                    <a:lnTo>
                      <a:pt x="221" y="15"/>
                    </a:lnTo>
                    <a:lnTo>
                      <a:pt x="238" y="90"/>
                    </a:lnTo>
                    <a:lnTo>
                      <a:pt x="173" y="21"/>
                    </a:lnTo>
                    <a:lnTo>
                      <a:pt x="102" y="0"/>
                    </a:lnTo>
                    <a:lnTo>
                      <a:pt x="135" y="31"/>
                    </a:lnTo>
                    <a:lnTo>
                      <a:pt x="0" y="4"/>
                    </a:lnTo>
                    <a:lnTo>
                      <a:pt x="91" y="63"/>
                    </a:lnTo>
                    <a:lnTo>
                      <a:pt x="37" y="69"/>
                    </a:lnTo>
                    <a:lnTo>
                      <a:pt x="150" y="90"/>
                    </a:lnTo>
                    <a:lnTo>
                      <a:pt x="69" y="138"/>
                    </a:lnTo>
                    <a:lnTo>
                      <a:pt x="162" y="122"/>
                    </a:lnTo>
                    <a:lnTo>
                      <a:pt x="189" y="127"/>
                    </a:lnTo>
                    <a:lnTo>
                      <a:pt x="140" y="154"/>
                    </a:lnTo>
                    <a:lnTo>
                      <a:pt x="221" y="149"/>
                    </a:lnTo>
                    <a:lnTo>
                      <a:pt x="200" y="196"/>
                    </a:lnTo>
                    <a:lnTo>
                      <a:pt x="248" y="170"/>
                    </a:lnTo>
                    <a:lnTo>
                      <a:pt x="281" y="170"/>
                    </a:lnTo>
                    <a:lnTo>
                      <a:pt x="308" y="239"/>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09" name="Freeform 97"/>
              <p:cNvSpPr>
                <a:spLocks/>
              </p:cNvSpPr>
              <p:nvPr/>
            </p:nvSpPr>
            <p:spPr bwMode="auto">
              <a:xfrm>
                <a:off x="2154" y="3858"/>
                <a:ext cx="200" cy="215"/>
              </a:xfrm>
              <a:custGeom>
                <a:avLst/>
                <a:gdLst>
                  <a:gd name="T0" fmla="*/ 0 w 200"/>
                  <a:gd name="T1" fmla="*/ 215 h 215"/>
                  <a:gd name="T2" fmla="*/ 29 w 200"/>
                  <a:gd name="T3" fmla="*/ 208 h 215"/>
                  <a:gd name="T4" fmla="*/ 71 w 200"/>
                  <a:gd name="T5" fmla="*/ 192 h 215"/>
                  <a:gd name="T6" fmla="*/ 99 w 200"/>
                  <a:gd name="T7" fmla="*/ 170 h 215"/>
                  <a:gd name="T8" fmla="*/ 60 w 200"/>
                  <a:gd name="T9" fmla="*/ 178 h 215"/>
                  <a:gd name="T10" fmla="*/ 92 w 200"/>
                  <a:gd name="T11" fmla="*/ 162 h 215"/>
                  <a:gd name="T12" fmla="*/ 118 w 200"/>
                  <a:gd name="T13" fmla="*/ 155 h 215"/>
                  <a:gd name="T14" fmla="*/ 139 w 200"/>
                  <a:gd name="T15" fmla="*/ 139 h 215"/>
                  <a:gd name="T16" fmla="*/ 108 w 200"/>
                  <a:gd name="T17" fmla="*/ 146 h 215"/>
                  <a:gd name="T18" fmla="*/ 149 w 200"/>
                  <a:gd name="T19" fmla="*/ 124 h 215"/>
                  <a:gd name="T20" fmla="*/ 175 w 200"/>
                  <a:gd name="T21" fmla="*/ 96 h 215"/>
                  <a:gd name="T22" fmla="*/ 149 w 200"/>
                  <a:gd name="T23" fmla="*/ 107 h 215"/>
                  <a:gd name="T24" fmla="*/ 186 w 200"/>
                  <a:gd name="T25" fmla="*/ 79 h 215"/>
                  <a:gd name="T26" fmla="*/ 195 w 200"/>
                  <a:gd name="T27" fmla="*/ 54 h 215"/>
                  <a:gd name="T28" fmla="*/ 175 w 200"/>
                  <a:gd name="T29" fmla="*/ 71 h 215"/>
                  <a:gd name="T30" fmla="*/ 200 w 200"/>
                  <a:gd name="T31" fmla="*/ 0 h 215"/>
                  <a:gd name="T32" fmla="*/ 144 w 200"/>
                  <a:gd name="T33" fmla="*/ 26 h 215"/>
                  <a:gd name="T34" fmla="*/ 150 w 200"/>
                  <a:gd name="T35" fmla="*/ 10 h 215"/>
                  <a:gd name="T36" fmla="*/ 110 w 200"/>
                  <a:gd name="T37" fmla="*/ 39 h 215"/>
                  <a:gd name="T38" fmla="*/ 95 w 200"/>
                  <a:gd name="T39" fmla="*/ 58 h 215"/>
                  <a:gd name="T40" fmla="*/ 95 w 200"/>
                  <a:gd name="T41" fmla="*/ 37 h 215"/>
                  <a:gd name="T42" fmla="*/ 74 w 200"/>
                  <a:gd name="T43" fmla="*/ 67 h 215"/>
                  <a:gd name="T44" fmla="*/ 61 w 200"/>
                  <a:gd name="T45" fmla="*/ 100 h 215"/>
                  <a:gd name="T46" fmla="*/ 60 w 200"/>
                  <a:gd name="T47" fmla="*/ 82 h 215"/>
                  <a:gd name="T48" fmla="*/ 44 w 200"/>
                  <a:gd name="T49" fmla="*/ 111 h 215"/>
                  <a:gd name="T50" fmla="*/ 35 w 200"/>
                  <a:gd name="T51" fmla="*/ 149 h 215"/>
                  <a:gd name="T52" fmla="*/ 29 w 200"/>
                  <a:gd name="T53" fmla="*/ 121 h 215"/>
                  <a:gd name="T54" fmla="*/ 11 w 200"/>
                  <a:gd name="T55" fmla="*/ 149 h 215"/>
                  <a:gd name="T56" fmla="*/ 6 w 200"/>
                  <a:gd name="T57" fmla="*/ 170 h 215"/>
                  <a:gd name="T58" fmla="*/ 0 w 200"/>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0"/>
                  <a:gd name="T91" fmla="*/ 0 h 215"/>
                  <a:gd name="T92" fmla="*/ 200 w 200"/>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0" h="215">
                    <a:moveTo>
                      <a:pt x="0" y="215"/>
                    </a:moveTo>
                    <a:lnTo>
                      <a:pt x="29" y="208"/>
                    </a:lnTo>
                    <a:lnTo>
                      <a:pt x="71" y="192"/>
                    </a:lnTo>
                    <a:lnTo>
                      <a:pt x="99" y="170"/>
                    </a:lnTo>
                    <a:lnTo>
                      <a:pt x="60" y="178"/>
                    </a:lnTo>
                    <a:lnTo>
                      <a:pt x="92" y="162"/>
                    </a:lnTo>
                    <a:lnTo>
                      <a:pt x="118" y="155"/>
                    </a:lnTo>
                    <a:lnTo>
                      <a:pt x="139" y="139"/>
                    </a:lnTo>
                    <a:lnTo>
                      <a:pt x="108" y="146"/>
                    </a:lnTo>
                    <a:lnTo>
                      <a:pt x="149" y="124"/>
                    </a:lnTo>
                    <a:lnTo>
                      <a:pt x="175" y="96"/>
                    </a:lnTo>
                    <a:lnTo>
                      <a:pt x="149" y="107"/>
                    </a:lnTo>
                    <a:lnTo>
                      <a:pt x="186" y="79"/>
                    </a:lnTo>
                    <a:lnTo>
                      <a:pt x="195" y="54"/>
                    </a:lnTo>
                    <a:lnTo>
                      <a:pt x="175" y="71"/>
                    </a:lnTo>
                    <a:lnTo>
                      <a:pt x="200" y="0"/>
                    </a:lnTo>
                    <a:lnTo>
                      <a:pt x="144" y="26"/>
                    </a:lnTo>
                    <a:lnTo>
                      <a:pt x="150" y="10"/>
                    </a:lnTo>
                    <a:lnTo>
                      <a:pt x="110" y="39"/>
                    </a:lnTo>
                    <a:lnTo>
                      <a:pt x="95" y="58"/>
                    </a:lnTo>
                    <a:lnTo>
                      <a:pt x="95" y="37"/>
                    </a:lnTo>
                    <a:lnTo>
                      <a:pt x="74" y="67"/>
                    </a:lnTo>
                    <a:lnTo>
                      <a:pt x="61" y="100"/>
                    </a:lnTo>
                    <a:lnTo>
                      <a:pt x="60" y="82"/>
                    </a:lnTo>
                    <a:lnTo>
                      <a:pt x="44" y="111"/>
                    </a:lnTo>
                    <a:lnTo>
                      <a:pt x="35" y="149"/>
                    </a:lnTo>
                    <a:lnTo>
                      <a:pt x="29" y="121"/>
                    </a:lnTo>
                    <a:lnTo>
                      <a:pt x="11" y="149"/>
                    </a:lnTo>
                    <a:lnTo>
                      <a:pt x="6" y="170"/>
                    </a:lnTo>
                    <a:lnTo>
                      <a:pt x="0"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10" name="Freeform 98"/>
              <p:cNvSpPr>
                <a:spLocks/>
              </p:cNvSpPr>
              <p:nvPr/>
            </p:nvSpPr>
            <p:spPr bwMode="auto">
              <a:xfrm>
                <a:off x="1961" y="3873"/>
                <a:ext cx="237" cy="215"/>
              </a:xfrm>
              <a:custGeom>
                <a:avLst/>
                <a:gdLst>
                  <a:gd name="T0" fmla="*/ 237 w 237"/>
                  <a:gd name="T1" fmla="*/ 215 h 215"/>
                  <a:gd name="T2" fmla="*/ 202 w 237"/>
                  <a:gd name="T3" fmla="*/ 208 h 215"/>
                  <a:gd name="T4" fmla="*/ 153 w 237"/>
                  <a:gd name="T5" fmla="*/ 192 h 215"/>
                  <a:gd name="T6" fmla="*/ 120 w 237"/>
                  <a:gd name="T7" fmla="*/ 170 h 215"/>
                  <a:gd name="T8" fmla="*/ 166 w 237"/>
                  <a:gd name="T9" fmla="*/ 178 h 215"/>
                  <a:gd name="T10" fmla="*/ 128 w 237"/>
                  <a:gd name="T11" fmla="*/ 162 h 215"/>
                  <a:gd name="T12" fmla="*/ 97 w 237"/>
                  <a:gd name="T13" fmla="*/ 155 h 215"/>
                  <a:gd name="T14" fmla="*/ 72 w 237"/>
                  <a:gd name="T15" fmla="*/ 139 h 215"/>
                  <a:gd name="T16" fmla="*/ 109 w 237"/>
                  <a:gd name="T17" fmla="*/ 146 h 215"/>
                  <a:gd name="T18" fmla="*/ 61 w 237"/>
                  <a:gd name="T19" fmla="*/ 124 h 215"/>
                  <a:gd name="T20" fmla="*/ 30 w 237"/>
                  <a:gd name="T21" fmla="*/ 96 h 215"/>
                  <a:gd name="T22" fmla="*/ 61 w 237"/>
                  <a:gd name="T23" fmla="*/ 107 h 215"/>
                  <a:gd name="T24" fmla="*/ 17 w 237"/>
                  <a:gd name="T25" fmla="*/ 79 h 215"/>
                  <a:gd name="T26" fmla="*/ 7 w 237"/>
                  <a:gd name="T27" fmla="*/ 54 h 215"/>
                  <a:gd name="T28" fmla="*/ 30 w 237"/>
                  <a:gd name="T29" fmla="*/ 71 h 215"/>
                  <a:gd name="T30" fmla="*/ 0 w 237"/>
                  <a:gd name="T31" fmla="*/ 0 h 215"/>
                  <a:gd name="T32" fmla="*/ 67 w 237"/>
                  <a:gd name="T33" fmla="*/ 26 h 215"/>
                  <a:gd name="T34" fmla="*/ 59 w 237"/>
                  <a:gd name="T35" fmla="*/ 10 h 215"/>
                  <a:gd name="T36" fmla="*/ 107 w 237"/>
                  <a:gd name="T37" fmla="*/ 39 h 215"/>
                  <a:gd name="T38" fmla="*/ 124 w 237"/>
                  <a:gd name="T39" fmla="*/ 58 h 215"/>
                  <a:gd name="T40" fmla="*/ 124 w 237"/>
                  <a:gd name="T41" fmla="*/ 37 h 215"/>
                  <a:gd name="T42" fmla="*/ 149 w 237"/>
                  <a:gd name="T43" fmla="*/ 67 h 215"/>
                  <a:gd name="T44" fmla="*/ 164 w 237"/>
                  <a:gd name="T45" fmla="*/ 100 h 215"/>
                  <a:gd name="T46" fmla="*/ 166 w 237"/>
                  <a:gd name="T47" fmla="*/ 82 h 215"/>
                  <a:gd name="T48" fmla="*/ 185 w 237"/>
                  <a:gd name="T49" fmla="*/ 111 h 215"/>
                  <a:gd name="T50" fmla="*/ 195 w 237"/>
                  <a:gd name="T51" fmla="*/ 149 h 215"/>
                  <a:gd name="T52" fmla="*/ 202 w 237"/>
                  <a:gd name="T53" fmla="*/ 121 h 215"/>
                  <a:gd name="T54" fmla="*/ 223 w 237"/>
                  <a:gd name="T55" fmla="*/ 149 h 215"/>
                  <a:gd name="T56" fmla="*/ 229 w 237"/>
                  <a:gd name="T57" fmla="*/ 170 h 215"/>
                  <a:gd name="T58" fmla="*/ 237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237" y="215"/>
                    </a:moveTo>
                    <a:lnTo>
                      <a:pt x="202" y="208"/>
                    </a:lnTo>
                    <a:lnTo>
                      <a:pt x="153" y="192"/>
                    </a:lnTo>
                    <a:lnTo>
                      <a:pt x="120" y="170"/>
                    </a:lnTo>
                    <a:lnTo>
                      <a:pt x="166" y="178"/>
                    </a:lnTo>
                    <a:lnTo>
                      <a:pt x="128" y="162"/>
                    </a:lnTo>
                    <a:lnTo>
                      <a:pt x="97" y="155"/>
                    </a:lnTo>
                    <a:lnTo>
                      <a:pt x="72" y="139"/>
                    </a:lnTo>
                    <a:lnTo>
                      <a:pt x="109" y="146"/>
                    </a:lnTo>
                    <a:lnTo>
                      <a:pt x="61" y="124"/>
                    </a:lnTo>
                    <a:lnTo>
                      <a:pt x="30" y="96"/>
                    </a:lnTo>
                    <a:lnTo>
                      <a:pt x="61" y="107"/>
                    </a:lnTo>
                    <a:lnTo>
                      <a:pt x="17" y="79"/>
                    </a:lnTo>
                    <a:lnTo>
                      <a:pt x="7" y="54"/>
                    </a:lnTo>
                    <a:lnTo>
                      <a:pt x="30" y="71"/>
                    </a:lnTo>
                    <a:lnTo>
                      <a:pt x="0" y="0"/>
                    </a:lnTo>
                    <a:lnTo>
                      <a:pt x="67" y="26"/>
                    </a:lnTo>
                    <a:lnTo>
                      <a:pt x="59" y="10"/>
                    </a:lnTo>
                    <a:lnTo>
                      <a:pt x="107" y="39"/>
                    </a:lnTo>
                    <a:lnTo>
                      <a:pt x="124" y="58"/>
                    </a:lnTo>
                    <a:lnTo>
                      <a:pt x="124" y="37"/>
                    </a:lnTo>
                    <a:lnTo>
                      <a:pt x="149" y="67"/>
                    </a:lnTo>
                    <a:lnTo>
                      <a:pt x="164" y="100"/>
                    </a:lnTo>
                    <a:lnTo>
                      <a:pt x="166" y="82"/>
                    </a:lnTo>
                    <a:lnTo>
                      <a:pt x="185" y="111"/>
                    </a:lnTo>
                    <a:lnTo>
                      <a:pt x="195" y="149"/>
                    </a:lnTo>
                    <a:lnTo>
                      <a:pt x="202" y="121"/>
                    </a:lnTo>
                    <a:lnTo>
                      <a:pt x="223" y="149"/>
                    </a:lnTo>
                    <a:lnTo>
                      <a:pt x="229" y="170"/>
                    </a:lnTo>
                    <a:lnTo>
                      <a:pt x="237"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11" name="Freeform 99"/>
              <p:cNvSpPr>
                <a:spLocks/>
              </p:cNvSpPr>
              <p:nvPr/>
            </p:nvSpPr>
            <p:spPr bwMode="auto">
              <a:xfrm>
                <a:off x="1946" y="3691"/>
                <a:ext cx="213" cy="166"/>
              </a:xfrm>
              <a:custGeom>
                <a:avLst/>
                <a:gdLst>
                  <a:gd name="T0" fmla="*/ 213 w 213"/>
                  <a:gd name="T1" fmla="*/ 166 h 166"/>
                  <a:gd name="T2" fmla="*/ 210 w 213"/>
                  <a:gd name="T3" fmla="*/ 110 h 166"/>
                  <a:gd name="T4" fmla="*/ 195 w 213"/>
                  <a:gd name="T5" fmla="*/ 48 h 166"/>
                  <a:gd name="T6" fmla="*/ 188 w 213"/>
                  <a:gd name="T7" fmla="*/ 96 h 166"/>
                  <a:gd name="T8" fmla="*/ 172 w 213"/>
                  <a:gd name="T9" fmla="*/ 39 h 166"/>
                  <a:gd name="T10" fmla="*/ 153 w 213"/>
                  <a:gd name="T11" fmla="*/ 10 h 166"/>
                  <a:gd name="T12" fmla="*/ 165 w 213"/>
                  <a:gd name="T13" fmla="*/ 62 h 166"/>
                  <a:gd name="T14" fmla="*/ 120 w 213"/>
                  <a:gd name="T15" fmla="*/ 14 h 166"/>
                  <a:gd name="T16" fmla="*/ 71 w 213"/>
                  <a:gd name="T17" fmla="*/ 0 h 166"/>
                  <a:gd name="T18" fmla="*/ 94 w 213"/>
                  <a:gd name="T19" fmla="*/ 21 h 166"/>
                  <a:gd name="T20" fmla="*/ 0 w 213"/>
                  <a:gd name="T21" fmla="*/ 3 h 166"/>
                  <a:gd name="T22" fmla="*/ 63 w 213"/>
                  <a:gd name="T23" fmla="*/ 44 h 166"/>
                  <a:gd name="T24" fmla="*/ 26 w 213"/>
                  <a:gd name="T25" fmla="*/ 48 h 166"/>
                  <a:gd name="T26" fmla="*/ 104 w 213"/>
                  <a:gd name="T27" fmla="*/ 62 h 166"/>
                  <a:gd name="T28" fmla="*/ 48 w 213"/>
                  <a:gd name="T29" fmla="*/ 96 h 166"/>
                  <a:gd name="T30" fmla="*/ 112 w 213"/>
                  <a:gd name="T31" fmla="*/ 85 h 166"/>
                  <a:gd name="T32" fmla="*/ 131 w 213"/>
                  <a:gd name="T33" fmla="*/ 88 h 166"/>
                  <a:gd name="T34" fmla="*/ 97 w 213"/>
                  <a:gd name="T35" fmla="*/ 107 h 166"/>
                  <a:gd name="T36" fmla="*/ 153 w 213"/>
                  <a:gd name="T37" fmla="*/ 103 h 166"/>
                  <a:gd name="T38" fmla="*/ 139 w 213"/>
                  <a:gd name="T39" fmla="*/ 136 h 166"/>
                  <a:gd name="T40" fmla="*/ 172 w 213"/>
                  <a:gd name="T41" fmla="*/ 118 h 166"/>
                  <a:gd name="T42" fmla="*/ 195 w 213"/>
                  <a:gd name="T43" fmla="*/ 118 h 166"/>
                  <a:gd name="T44" fmla="*/ 213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213" y="166"/>
                    </a:moveTo>
                    <a:lnTo>
                      <a:pt x="210" y="110"/>
                    </a:lnTo>
                    <a:lnTo>
                      <a:pt x="195" y="48"/>
                    </a:lnTo>
                    <a:lnTo>
                      <a:pt x="188" y="96"/>
                    </a:lnTo>
                    <a:lnTo>
                      <a:pt x="172" y="39"/>
                    </a:lnTo>
                    <a:lnTo>
                      <a:pt x="153" y="10"/>
                    </a:lnTo>
                    <a:lnTo>
                      <a:pt x="165" y="62"/>
                    </a:lnTo>
                    <a:lnTo>
                      <a:pt x="120" y="14"/>
                    </a:lnTo>
                    <a:lnTo>
                      <a:pt x="71" y="0"/>
                    </a:lnTo>
                    <a:lnTo>
                      <a:pt x="94" y="21"/>
                    </a:lnTo>
                    <a:lnTo>
                      <a:pt x="0" y="3"/>
                    </a:lnTo>
                    <a:lnTo>
                      <a:pt x="63" y="44"/>
                    </a:lnTo>
                    <a:lnTo>
                      <a:pt x="26" y="48"/>
                    </a:lnTo>
                    <a:lnTo>
                      <a:pt x="104" y="62"/>
                    </a:lnTo>
                    <a:lnTo>
                      <a:pt x="48" y="96"/>
                    </a:lnTo>
                    <a:lnTo>
                      <a:pt x="112" y="85"/>
                    </a:lnTo>
                    <a:lnTo>
                      <a:pt x="131" y="88"/>
                    </a:lnTo>
                    <a:lnTo>
                      <a:pt x="97" y="107"/>
                    </a:lnTo>
                    <a:lnTo>
                      <a:pt x="153" y="103"/>
                    </a:lnTo>
                    <a:lnTo>
                      <a:pt x="139" y="136"/>
                    </a:lnTo>
                    <a:lnTo>
                      <a:pt x="172" y="118"/>
                    </a:lnTo>
                    <a:lnTo>
                      <a:pt x="195" y="118"/>
                    </a:lnTo>
                    <a:lnTo>
                      <a:pt x="213" y="166"/>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12" name="Freeform 100"/>
              <p:cNvSpPr>
                <a:spLocks/>
              </p:cNvSpPr>
              <p:nvPr/>
            </p:nvSpPr>
            <p:spPr bwMode="auto">
              <a:xfrm>
                <a:off x="2151" y="3561"/>
                <a:ext cx="179" cy="140"/>
              </a:xfrm>
              <a:custGeom>
                <a:avLst/>
                <a:gdLst>
                  <a:gd name="T0" fmla="*/ 0 w 179"/>
                  <a:gd name="T1" fmla="*/ 140 h 140"/>
                  <a:gd name="T2" fmla="*/ 3 w 179"/>
                  <a:gd name="T3" fmla="*/ 93 h 140"/>
                  <a:gd name="T4" fmla="*/ 15 w 179"/>
                  <a:gd name="T5" fmla="*/ 40 h 140"/>
                  <a:gd name="T6" fmla="*/ 22 w 179"/>
                  <a:gd name="T7" fmla="*/ 81 h 140"/>
                  <a:gd name="T8" fmla="*/ 35 w 179"/>
                  <a:gd name="T9" fmla="*/ 34 h 140"/>
                  <a:gd name="T10" fmla="*/ 50 w 179"/>
                  <a:gd name="T11" fmla="*/ 9 h 140"/>
                  <a:gd name="T12" fmla="*/ 41 w 179"/>
                  <a:gd name="T13" fmla="*/ 52 h 140"/>
                  <a:gd name="T14" fmla="*/ 79 w 179"/>
                  <a:gd name="T15" fmla="*/ 12 h 140"/>
                  <a:gd name="T16" fmla="*/ 119 w 179"/>
                  <a:gd name="T17" fmla="*/ 0 h 140"/>
                  <a:gd name="T18" fmla="*/ 101 w 179"/>
                  <a:gd name="T19" fmla="*/ 18 h 140"/>
                  <a:gd name="T20" fmla="*/ 179 w 179"/>
                  <a:gd name="T21" fmla="*/ 3 h 140"/>
                  <a:gd name="T22" fmla="*/ 126 w 179"/>
                  <a:gd name="T23" fmla="*/ 37 h 140"/>
                  <a:gd name="T24" fmla="*/ 157 w 179"/>
                  <a:gd name="T25" fmla="*/ 40 h 140"/>
                  <a:gd name="T26" fmla="*/ 91 w 179"/>
                  <a:gd name="T27" fmla="*/ 52 h 140"/>
                  <a:gd name="T28" fmla="*/ 138 w 179"/>
                  <a:gd name="T29" fmla="*/ 81 h 140"/>
                  <a:gd name="T30" fmla="*/ 85 w 179"/>
                  <a:gd name="T31" fmla="*/ 71 h 140"/>
                  <a:gd name="T32" fmla="*/ 69 w 179"/>
                  <a:gd name="T33" fmla="*/ 74 h 140"/>
                  <a:gd name="T34" fmla="*/ 97 w 179"/>
                  <a:gd name="T35" fmla="*/ 90 h 140"/>
                  <a:gd name="T36" fmla="*/ 50 w 179"/>
                  <a:gd name="T37" fmla="*/ 87 h 140"/>
                  <a:gd name="T38" fmla="*/ 63 w 179"/>
                  <a:gd name="T39" fmla="*/ 115 h 140"/>
                  <a:gd name="T40" fmla="*/ 35 w 179"/>
                  <a:gd name="T41" fmla="*/ 99 h 140"/>
                  <a:gd name="T42" fmla="*/ 15 w 179"/>
                  <a:gd name="T43" fmla="*/ 99 h 140"/>
                  <a:gd name="T44" fmla="*/ 0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0" y="140"/>
                    </a:moveTo>
                    <a:lnTo>
                      <a:pt x="3" y="93"/>
                    </a:lnTo>
                    <a:lnTo>
                      <a:pt x="15" y="40"/>
                    </a:lnTo>
                    <a:lnTo>
                      <a:pt x="22" y="81"/>
                    </a:lnTo>
                    <a:lnTo>
                      <a:pt x="35" y="34"/>
                    </a:lnTo>
                    <a:lnTo>
                      <a:pt x="50" y="9"/>
                    </a:lnTo>
                    <a:lnTo>
                      <a:pt x="41" y="52"/>
                    </a:lnTo>
                    <a:lnTo>
                      <a:pt x="79" y="12"/>
                    </a:lnTo>
                    <a:lnTo>
                      <a:pt x="119" y="0"/>
                    </a:lnTo>
                    <a:lnTo>
                      <a:pt x="101" y="18"/>
                    </a:lnTo>
                    <a:lnTo>
                      <a:pt x="179" y="3"/>
                    </a:lnTo>
                    <a:lnTo>
                      <a:pt x="126" y="37"/>
                    </a:lnTo>
                    <a:lnTo>
                      <a:pt x="157" y="40"/>
                    </a:lnTo>
                    <a:lnTo>
                      <a:pt x="91" y="52"/>
                    </a:lnTo>
                    <a:lnTo>
                      <a:pt x="138" y="81"/>
                    </a:lnTo>
                    <a:lnTo>
                      <a:pt x="85" y="71"/>
                    </a:lnTo>
                    <a:lnTo>
                      <a:pt x="69" y="74"/>
                    </a:lnTo>
                    <a:lnTo>
                      <a:pt x="97" y="90"/>
                    </a:lnTo>
                    <a:lnTo>
                      <a:pt x="50" y="87"/>
                    </a:lnTo>
                    <a:lnTo>
                      <a:pt x="63" y="115"/>
                    </a:lnTo>
                    <a:lnTo>
                      <a:pt x="35" y="99"/>
                    </a:lnTo>
                    <a:lnTo>
                      <a:pt x="15" y="99"/>
                    </a:lnTo>
                    <a:lnTo>
                      <a:pt x="0"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13" name="Freeform 101"/>
              <p:cNvSpPr>
                <a:spLocks/>
              </p:cNvSpPr>
              <p:nvPr/>
            </p:nvSpPr>
            <p:spPr bwMode="auto">
              <a:xfrm>
                <a:off x="2141" y="3467"/>
                <a:ext cx="135" cy="99"/>
              </a:xfrm>
              <a:custGeom>
                <a:avLst/>
                <a:gdLst>
                  <a:gd name="T0" fmla="*/ 0 w 135"/>
                  <a:gd name="T1" fmla="*/ 99 h 99"/>
                  <a:gd name="T2" fmla="*/ 3 w 135"/>
                  <a:gd name="T3" fmla="*/ 66 h 99"/>
                  <a:gd name="T4" fmla="*/ 12 w 135"/>
                  <a:gd name="T5" fmla="*/ 29 h 99"/>
                  <a:gd name="T6" fmla="*/ 17 w 135"/>
                  <a:gd name="T7" fmla="*/ 57 h 99"/>
                  <a:gd name="T8" fmla="*/ 27 w 135"/>
                  <a:gd name="T9" fmla="*/ 24 h 99"/>
                  <a:gd name="T10" fmla="*/ 38 w 135"/>
                  <a:gd name="T11" fmla="*/ 6 h 99"/>
                  <a:gd name="T12" fmla="*/ 31 w 135"/>
                  <a:gd name="T13" fmla="*/ 38 h 99"/>
                  <a:gd name="T14" fmla="*/ 60 w 135"/>
                  <a:gd name="T15" fmla="*/ 8 h 99"/>
                  <a:gd name="T16" fmla="*/ 90 w 135"/>
                  <a:gd name="T17" fmla="*/ 0 h 99"/>
                  <a:gd name="T18" fmla="*/ 76 w 135"/>
                  <a:gd name="T19" fmla="*/ 13 h 99"/>
                  <a:gd name="T20" fmla="*/ 135 w 135"/>
                  <a:gd name="T21" fmla="*/ 2 h 99"/>
                  <a:gd name="T22" fmla="*/ 95 w 135"/>
                  <a:gd name="T23" fmla="*/ 26 h 99"/>
                  <a:gd name="T24" fmla="*/ 119 w 135"/>
                  <a:gd name="T25" fmla="*/ 29 h 99"/>
                  <a:gd name="T26" fmla="*/ 70 w 135"/>
                  <a:gd name="T27" fmla="*/ 38 h 99"/>
                  <a:gd name="T28" fmla="*/ 105 w 135"/>
                  <a:gd name="T29" fmla="*/ 57 h 99"/>
                  <a:gd name="T30" fmla="*/ 65 w 135"/>
                  <a:gd name="T31" fmla="*/ 51 h 99"/>
                  <a:gd name="T32" fmla="*/ 53 w 135"/>
                  <a:gd name="T33" fmla="*/ 53 h 99"/>
                  <a:gd name="T34" fmla="*/ 74 w 135"/>
                  <a:gd name="T35" fmla="*/ 64 h 99"/>
                  <a:gd name="T36" fmla="*/ 38 w 135"/>
                  <a:gd name="T37" fmla="*/ 62 h 99"/>
                  <a:gd name="T38" fmla="*/ 48 w 135"/>
                  <a:gd name="T39" fmla="*/ 81 h 99"/>
                  <a:gd name="T40" fmla="*/ 27 w 135"/>
                  <a:gd name="T41" fmla="*/ 70 h 99"/>
                  <a:gd name="T42" fmla="*/ 12 w 135"/>
                  <a:gd name="T43" fmla="*/ 70 h 99"/>
                  <a:gd name="T44" fmla="*/ 0 w 135"/>
                  <a:gd name="T45" fmla="*/ 99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
                  <a:gd name="T70" fmla="*/ 0 h 99"/>
                  <a:gd name="T71" fmla="*/ 135 w 135"/>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 h="99">
                    <a:moveTo>
                      <a:pt x="0" y="99"/>
                    </a:moveTo>
                    <a:lnTo>
                      <a:pt x="3" y="66"/>
                    </a:lnTo>
                    <a:lnTo>
                      <a:pt x="12" y="29"/>
                    </a:lnTo>
                    <a:lnTo>
                      <a:pt x="17" y="57"/>
                    </a:lnTo>
                    <a:lnTo>
                      <a:pt x="27" y="24"/>
                    </a:lnTo>
                    <a:lnTo>
                      <a:pt x="38" y="6"/>
                    </a:lnTo>
                    <a:lnTo>
                      <a:pt x="31" y="38"/>
                    </a:lnTo>
                    <a:lnTo>
                      <a:pt x="60" y="8"/>
                    </a:lnTo>
                    <a:lnTo>
                      <a:pt x="90" y="0"/>
                    </a:lnTo>
                    <a:lnTo>
                      <a:pt x="76" y="13"/>
                    </a:lnTo>
                    <a:lnTo>
                      <a:pt x="135" y="2"/>
                    </a:lnTo>
                    <a:lnTo>
                      <a:pt x="95" y="26"/>
                    </a:lnTo>
                    <a:lnTo>
                      <a:pt x="119" y="29"/>
                    </a:lnTo>
                    <a:lnTo>
                      <a:pt x="70" y="38"/>
                    </a:lnTo>
                    <a:lnTo>
                      <a:pt x="105" y="57"/>
                    </a:lnTo>
                    <a:lnTo>
                      <a:pt x="65" y="51"/>
                    </a:lnTo>
                    <a:lnTo>
                      <a:pt x="53" y="53"/>
                    </a:lnTo>
                    <a:lnTo>
                      <a:pt x="74" y="64"/>
                    </a:lnTo>
                    <a:lnTo>
                      <a:pt x="38" y="62"/>
                    </a:lnTo>
                    <a:lnTo>
                      <a:pt x="48" y="81"/>
                    </a:lnTo>
                    <a:lnTo>
                      <a:pt x="27" y="70"/>
                    </a:lnTo>
                    <a:lnTo>
                      <a:pt x="12" y="70"/>
                    </a:lnTo>
                    <a:lnTo>
                      <a:pt x="0" y="99"/>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14" name="Freeform 102"/>
              <p:cNvSpPr>
                <a:spLocks/>
              </p:cNvSpPr>
              <p:nvPr/>
            </p:nvSpPr>
            <p:spPr bwMode="auto">
              <a:xfrm>
                <a:off x="2061" y="3237"/>
                <a:ext cx="120" cy="861"/>
              </a:xfrm>
              <a:custGeom>
                <a:avLst/>
                <a:gdLst>
                  <a:gd name="T0" fmla="*/ 0 w 120"/>
                  <a:gd name="T1" fmla="*/ 0 h 861"/>
                  <a:gd name="T2" fmla="*/ 45 w 120"/>
                  <a:gd name="T3" fmla="*/ 174 h 861"/>
                  <a:gd name="T4" fmla="*/ 72 w 120"/>
                  <a:gd name="T5" fmla="*/ 288 h 861"/>
                  <a:gd name="T6" fmla="*/ 84 w 120"/>
                  <a:gd name="T7" fmla="*/ 372 h 861"/>
                  <a:gd name="T8" fmla="*/ 93 w 120"/>
                  <a:gd name="T9" fmla="*/ 480 h 861"/>
                  <a:gd name="T10" fmla="*/ 99 w 120"/>
                  <a:gd name="T11" fmla="*/ 603 h 861"/>
                  <a:gd name="T12" fmla="*/ 105 w 120"/>
                  <a:gd name="T13" fmla="*/ 747 h 861"/>
                  <a:gd name="T14" fmla="*/ 117 w 120"/>
                  <a:gd name="T15" fmla="*/ 858 h 861"/>
                  <a:gd name="T16" fmla="*/ 120 w 120"/>
                  <a:gd name="T17" fmla="*/ 861 h 8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861"/>
                  <a:gd name="T29" fmla="*/ 120 w 120"/>
                  <a:gd name="T30" fmla="*/ 861 h 8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861">
                    <a:moveTo>
                      <a:pt x="0" y="0"/>
                    </a:moveTo>
                    <a:lnTo>
                      <a:pt x="45" y="174"/>
                    </a:lnTo>
                    <a:lnTo>
                      <a:pt x="72" y="288"/>
                    </a:lnTo>
                    <a:lnTo>
                      <a:pt x="84" y="372"/>
                    </a:lnTo>
                    <a:lnTo>
                      <a:pt x="93" y="480"/>
                    </a:lnTo>
                    <a:lnTo>
                      <a:pt x="99" y="603"/>
                    </a:lnTo>
                    <a:lnTo>
                      <a:pt x="105" y="747"/>
                    </a:lnTo>
                    <a:lnTo>
                      <a:pt x="117" y="858"/>
                    </a:lnTo>
                    <a:lnTo>
                      <a:pt x="120" y="861"/>
                    </a:lnTo>
                  </a:path>
                </a:pathLst>
              </a:custGeom>
              <a:noFill/>
              <a:ln w="2540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15" name="Freeform 103"/>
              <p:cNvSpPr>
                <a:spLocks/>
              </p:cNvSpPr>
              <p:nvPr/>
            </p:nvSpPr>
            <p:spPr bwMode="auto">
              <a:xfrm>
                <a:off x="2175" y="3903"/>
                <a:ext cx="237" cy="215"/>
              </a:xfrm>
              <a:custGeom>
                <a:avLst/>
                <a:gdLst>
                  <a:gd name="T0" fmla="*/ 0 w 237"/>
                  <a:gd name="T1" fmla="*/ 215 h 215"/>
                  <a:gd name="T2" fmla="*/ 35 w 237"/>
                  <a:gd name="T3" fmla="*/ 208 h 215"/>
                  <a:gd name="T4" fmla="*/ 84 w 237"/>
                  <a:gd name="T5" fmla="*/ 192 h 215"/>
                  <a:gd name="T6" fmla="*/ 117 w 237"/>
                  <a:gd name="T7" fmla="*/ 170 h 215"/>
                  <a:gd name="T8" fmla="*/ 71 w 237"/>
                  <a:gd name="T9" fmla="*/ 178 h 215"/>
                  <a:gd name="T10" fmla="*/ 109 w 237"/>
                  <a:gd name="T11" fmla="*/ 162 h 215"/>
                  <a:gd name="T12" fmla="*/ 140 w 237"/>
                  <a:gd name="T13" fmla="*/ 155 h 215"/>
                  <a:gd name="T14" fmla="*/ 165 w 237"/>
                  <a:gd name="T15" fmla="*/ 139 h 215"/>
                  <a:gd name="T16" fmla="*/ 128 w 237"/>
                  <a:gd name="T17" fmla="*/ 146 h 215"/>
                  <a:gd name="T18" fmla="*/ 176 w 237"/>
                  <a:gd name="T19" fmla="*/ 124 h 215"/>
                  <a:gd name="T20" fmla="*/ 207 w 237"/>
                  <a:gd name="T21" fmla="*/ 96 h 215"/>
                  <a:gd name="T22" fmla="*/ 176 w 237"/>
                  <a:gd name="T23" fmla="*/ 107 h 215"/>
                  <a:gd name="T24" fmla="*/ 220 w 237"/>
                  <a:gd name="T25" fmla="*/ 79 h 215"/>
                  <a:gd name="T26" fmla="*/ 230 w 237"/>
                  <a:gd name="T27" fmla="*/ 54 h 215"/>
                  <a:gd name="T28" fmla="*/ 207 w 237"/>
                  <a:gd name="T29" fmla="*/ 71 h 215"/>
                  <a:gd name="T30" fmla="*/ 237 w 237"/>
                  <a:gd name="T31" fmla="*/ 0 h 215"/>
                  <a:gd name="T32" fmla="*/ 170 w 237"/>
                  <a:gd name="T33" fmla="*/ 26 h 215"/>
                  <a:gd name="T34" fmla="*/ 178 w 237"/>
                  <a:gd name="T35" fmla="*/ 10 h 215"/>
                  <a:gd name="T36" fmla="*/ 130 w 237"/>
                  <a:gd name="T37" fmla="*/ 39 h 215"/>
                  <a:gd name="T38" fmla="*/ 113 w 237"/>
                  <a:gd name="T39" fmla="*/ 58 h 215"/>
                  <a:gd name="T40" fmla="*/ 113 w 237"/>
                  <a:gd name="T41" fmla="*/ 37 h 215"/>
                  <a:gd name="T42" fmla="*/ 88 w 237"/>
                  <a:gd name="T43" fmla="*/ 67 h 215"/>
                  <a:gd name="T44" fmla="*/ 73 w 237"/>
                  <a:gd name="T45" fmla="*/ 100 h 215"/>
                  <a:gd name="T46" fmla="*/ 71 w 237"/>
                  <a:gd name="T47" fmla="*/ 82 h 215"/>
                  <a:gd name="T48" fmla="*/ 52 w 237"/>
                  <a:gd name="T49" fmla="*/ 111 h 215"/>
                  <a:gd name="T50" fmla="*/ 42 w 237"/>
                  <a:gd name="T51" fmla="*/ 149 h 215"/>
                  <a:gd name="T52" fmla="*/ 35 w 237"/>
                  <a:gd name="T53" fmla="*/ 121 h 215"/>
                  <a:gd name="T54" fmla="*/ 14 w 237"/>
                  <a:gd name="T55" fmla="*/ 149 h 215"/>
                  <a:gd name="T56" fmla="*/ 8 w 237"/>
                  <a:gd name="T57" fmla="*/ 170 h 215"/>
                  <a:gd name="T58" fmla="*/ 0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0" y="215"/>
                    </a:moveTo>
                    <a:lnTo>
                      <a:pt x="35" y="208"/>
                    </a:lnTo>
                    <a:lnTo>
                      <a:pt x="84" y="192"/>
                    </a:lnTo>
                    <a:lnTo>
                      <a:pt x="117" y="170"/>
                    </a:lnTo>
                    <a:lnTo>
                      <a:pt x="71" y="178"/>
                    </a:lnTo>
                    <a:lnTo>
                      <a:pt x="109" y="162"/>
                    </a:lnTo>
                    <a:lnTo>
                      <a:pt x="140" y="155"/>
                    </a:lnTo>
                    <a:lnTo>
                      <a:pt x="165" y="139"/>
                    </a:lnTo>
                    <a:lnTo>
                      <a:pt x="128" y="146"/>
                    </a:lnTo>
                    <a:lnTo>
                      <a:pt x="176" y="124"/>
                    </a:lnTo>
                    <a:lnTo>
                      <a:pt x="207" y="96"/>
                    </a:lnTo>
                    <a:lnTo>
                      <a:pt x="176" y="107"/>
                    </a:lnTo>
                    <a:lnTo>
                      <a:pt x="220" y="79"/>
                    </a:lnTo>
                    <a:lnTo>
                      <a:pt x="230" y="54"/>
                    </a:lnTo>
                    <a:lnTo>
                      <a:pt x="207" y="71"/>
                    </a:lnTo>
                    <a:lnTo>
                      <a:pt x="237" y="0"/>
                    </a:lnTo>
                    <a:lnTo>
                      <a:pt x="170" y="26"/>
                    </a:lnTo>
                    <a:lnTo>
                      <a:pt x="178" y="10"/>
                    </a:lnTo>
                    <a:lnTo>
                      <a:pt x="130" y="39"/>
                    </a:lnTo>
                    <a:lnTo>
                      <a:pt x="113" y="58"/>
                    </a:lnTo>
                    <a:lnTo>
                      <a:pt x="113" y="37"/>
                    </a:lnTo>
                    <a:lnTo>
                      <a:pt x="88" y="67"/>
                    </a:lnTo>
                    <a:lnTo>
                      <a:pt x="73" y="100"/>
                    </a:lnTo>
                    <a:lnTo>
                      <a:pt x="71" y="82"/>
                    </a:lnTo>
                    <a:lnTo>
                      <a:pt x="52" y="111"/>
                    </a:lnTo>
                    <a:lnTo>
                      <a:pt x="42" y="149"/>
                    </a:lnTo>
                    <a:lnTo>
                      <a:pt x="35" y="121"/>
                    </a:lnTo>
                    <a:lnTo>
                      <a:pt x="14" y="149"/>
                    </a:lnTo>
                    <a:lnTo>
                      <a:pt x="8" y="170"/>
                    </a:lnTo>
                    <a:lnTo>
                      <a:pt x="0" y="215"/>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16" name="Freeform 104"/>
              <p:cNvSpPr>
                <a:spLocks/>
              </p:cNvSpPr>
              <p:nvPr/>
            </p:nvSpPr>
            <p:spPr bwMode="auto">
              <a:xfrm>
                <a:off x="1992" y="3495"/>
                <a:ext cx="150" cy="107"/>
              </a:xfrm>
              <a:custGeom>
                <a:avLst/>
                <a:gdLst>
                  <a:gd name="T0" fmla="*/ 150 w 150"/>
                  <a:gd name="T1" fmla="*/ 107 h 107"/>
                  <a:gd name="T2" fmla="*/ 147 w 150"/>
                  <a:gd name="T3" fmla="*/ 71 h 107"/>
                  <a:gd name="T4" fmla="*/ 137 w 150"/>
                  <a:gd name="T5" fmla="*/ 31 h 107"/>
                  <a:gd name="T6" fmla="*/ 132 w 150"/>
                  <a:gd name="T7" fmla="*/ 61 h 107"/>
                  <a:gd name="T8" fmla="*/ 122 w 150"/>
                  <a:gd name="T9" fmla="*/ 26 h 107"/>
                  <a:gd name="T10" fmla="*/ 108 w 150"/>
                  <a:gd name="T11" fmla="*/ 7 h 107"/>
                  <a:gd name="T12" fmla="*/ 116 w 150"/>
                  <a:gd name="T13" fmla="*/ 40 h 107"/>
                  <a:gd name="T14" fmla="*/ 84 w 150"/>
                  <a:gd name="T15" fmla="*/ 9 h 107"/>
                  <a:gd name="T16" fmla="*/ 50 w 150"/>
                  <a:gd name="T17" fmla="*/ 0 h 107"/>
                  <a:gd name="T18" fmla="*/ 66 w 150"/>
                  <a:gd name="T19" fmla="*/ 14 h 107"/>
                  <a:gd name="T20" fmla="*/ 0 w 150"/>
                  <a:gd name="T21" fmla="*/ 2 h 107"/>
                  <a:gd name="T22" fmla="*/ 45 w 150"/>
                  <a:gd name="T23" fmla="*/ 28 h 107"/>
                  <a:gd name="T24" fmla="*/ 19 w 150"/>
                  <a:gd name="T25" fmla="*/ 31 h 107"/>
                  <a:gd name="T26" fmla="*/ 74 w 150"/>
                  <a:gd name="T27" fmla="*/ 40 h 107"/>
                  <a:gd name="T28" fmla="*/ 34 w 150"/>
                  <a:gd name="T29" fmla="*/ 61 h 107"/>
                  <a:gd name="T30" fmla="*/ 79 w 150"/>
                  <a:gd name="T31" fmla="*/ 54 h 107"/>
                  <a:gd name="T32" fmla="*/ 92 w 150"/>
                  <a:gd name="T33" fmla="*/ 57 h 107"/>
                  <a:gd name="T34" fmla="*/ 69 w 150"/>
                  <a:gd name="T35" fmla="*/ 69 h 107"/>
                  <a:gd name="T36" fmla="*/ 108 w 150"/>
                  <a:gd name="T37" fmla="*/ 66 h 107"/>
                  <a:gd name="T38" fmla="*/ 97 w 150"/>
                  <a:gd name="T39" fmla="*/ 87 h 107"/>
                  <a:gd name="T40" fmla="*/ 122 w 150"/>
                  <a:gd name="T41" fmla="*/ 76 h 107"/>
                  <a:gd name="T42" fmla="*/ 137 w 150"/>
                  <a:gd name="T43" fmla="*/ 76 h 107"/>
                  <a:gd name="T44" fmla="*/ 150 w 150"/>
                  <a:gd name="T45" fmla="*/ 107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107"/>
                  <a:gd name="T71" fmla="*/ 150 w 150"/>
                  <a:gd name="T72" fmla="*/ 107 h 1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107">
                    <a:moveTo>
                      <a:pt x="150" y="107"/>
                    </a:moveTo>
                    <a:lnTo>
                      <a:pt x="147" y="71"/>
                    </a:lnTo>
                    <a:lnTo>
                      <a:pt x="137" y="31"/>
                    </a:lnTo>
                    <a:lnTo>
                      <a:pt x="132" y="61"/>
                    </a:lnTo>
                    <a:lnTo>
                      <a:pt x="122" y="26"/>
                    </a:lnTo>
                    <a:lnTo>
                      <a:pt x="108" y="7"/>
                    </a:lnTo>
                    <a:lnTo>
                      <a:pt x="116" y="40"/>
                    </a:lnTo>
                    <a:lnTo>
                      <a:pt x="84" y="9"/>
                    </a:lnTo>
                    <a:lnTo>
                      <a:pt x="50" y="0"/>
                    </a:lnTo>
                    <a:lnTo>
                      <a:pt x="66" y="14"/>
                    </a:lnTo>
                    <a:lnTo>
                      <a:pt x="0" y="2"/>
                    </a:lnTo>
                    <a:lnTo>
                      <a:pt x="45" y="28"/>
                    </a:lnTo>
                    <a:lnTo>
                      <a:pt x="19" y="31"/>
                    </a:lnTo>
                    <a:lnTo>
                      <a:pt x="74" y="40"/>
                    </a:lnTo>
                    <a:lnTo>
                      <a:pt x="34" y="61"/>
                    </a:lnTo>
                    <a:lnTo>
                      <a:pt x="79" y="54"/>
                    </a:lnTo>
                    <a:lnTo>
                      <a:pt x="92" y="57"/>
                    </a:lnTo>
                    <a:lnTo>
                      <a:pt x="69" y="69"/>
                    </a:lnTo>
                    <a:lnTo>
                      <a:pt x="108" y="66"/>
                    </a:lnTo>
                    <a:lnTo>
                      <a:pt x="97" y="87"/>
                    </a:lnTo>
                    <a:lnTo>
                      <a:pt x="122" y="76"/>
                    </a:lnTo>
                    <a:lnTo>
                      <a:pt x="137" y="76"/>
                    </a:lnTo>
                    <a:lnTo>
                      <a:pt x="150" y="107"/>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17" name="Freeform 105"/>
              <p:cNvSpPr>
                <a:spLocks/>
              </p:cNvSpPr>
              <p:nvPr/>
            </p:nvSpPr>
            <p:spPr bwMode="auto">
              <a:xfrm>
                <a:off x="1976" y="3576"/>
                <a:ext cx="179" cy="140"/>
              </a:xfrm>
              <a:custGeom>
                <a:avLst/>
                <a:gdLst>
                  <a:gd name="T0" fmla="*/ 179 w 179"/>
                  <a:gd name="T1" fmla="*/ 140 h 140"/>
                  <a:gd name="T2" fmla="*/ 176 w 179"/>
                  <a:gd name="T3" fmla="*/ 93 h 140"/>
                  <a:gd name="T4" fmla="*/ 164 w 179"/>
                  <a:gd name="T5" fmla="*/ 40 h 140"/>
                  <a:gd name="T6" fmla="*/ 157 w 179"/>
                  <a:gd name="T7" fmla="*/ 81 h 140"/>
                  <a:gd name="T8" fmla="*/ 144 w 179"/>
                  <a:gd name="T9" fmla="*/ 34 h 140"/>
                  <a:gd name="T10" fmla="*/ 129 w 179"/>
                  <a:gd name="T11" fmla="*/ 9 h 140"/>
                  <a:gd name="T12" fmla="*/ 138 w 179"/>
                  <a:gd name="T13" fmla="*/ 52 h 140"/>
                  <a:gd name="T14" fmla="*/ 100 w 179"/>
                  <a:gd name="T15" fmla="*/ 12 h 140"/>
                  <a:gd name="T16" fmla="*/ 60 w 179"/>
                  <a:gd name="T17" fmla="*/ 0 h 140"/>
                  <a:gd name="T18" fmla="*/ 78 w 179"/>
                  <a:gd name="T19" fmla="*/ 18 h 140"/>
                  <a:gd name="T20" fmla="*/ 0 w 179"/>
                  <a:gd name="T21" fmla="*/ 3 h 140"/>
                  <a:gd name="T22" fmla="*/ 53 w 179"/>
                  <a:gd name="T23" fmla="*/ 37 h 140"/>
                  <a:gd name="T24" fmla="*/ 22 w 179"/>
                  <a:gd name="T25" fmla="*/ 40 h 140"/>
                  <a:gd name="T26" fmla="*/ 88 w 179"/>
                  <a:gd name="T27" fmla="*/ 52 h 140"/>
                  <a:gd name="T28" fmla="*/ 41 w 179"/>
                  <a:gd name="T29" fmla="*/ 81 h 140"/>
                  <a:gd name="T30" fmla="*/ 94 w 179"/>
                  <a:gd name="T31" fmla="*/ 71 h 140"/>
                  <a:gd name="T32" fmla="*/ 110 w 179"/>
                  <a:gd name="T33" fmla="*/ 74 h 140"/>
                  <a:gd name="T34" fmla="*/ 82 w 179"/>
                  <a:gd name="T35" fmla="*/ 90 h 140"/>
                  <a:gd name="T36" fmla="*/ 129 w 179"/>
                  <a:gd name="T37" fmla="*/ 87 h 140"/>
                  <a:gd name="T38" fmla="*/ 116 w 179"/>
                  <a:gd name="T39" fmla="*/ 115 h 140"/>
                  <a:gd name="T40" fmla="*/ 144 w 179"/>
                  <a:gd name="T41" fmla="*/ 99 h 140"/>
                  <a:gd name="T42" fmla="*/ 164 w 179"/>
                  <a:gd name="T43" fmla="*/ 99 h 140"/>
                  <a:gd name="T44" fmla="*/ 179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179" y="140"/>
                    </a:moveTo>
                    <a:lnTo>
                      <a:pt x="176" y="93"/>
                    </a:lnTo>
                    <a:lnTo>
                      <a:pt x="164" y="40"/>
                    </a:lnTo>
                    <a:lnTo>
                      <a:pt x="157" y="81"/>
                    </a:lnTo>
                    <a:lnTo>
                      <a:pt x="144" y="34"/>
                    </a:lnTo>
                    <a:lnTo>
                      <a:pt x="129" y="9"/>
                    </a:lnTo>
                    <a:lnTo>
                      <a:pt x="138" y="52"/>
                    </a:lnTo>
                    <a:lnTo>
                      <a:pt x="100" y="12"/>
                    </a:lnTo>
                    <a:lnTo>
                      <a:pt x="60" y="0"/>
                    </a:lnTo>
                    <a:lnTo>
                      <a:pt x="78" y="18"/>
                    </a:lnTo>
                    <a:lnTo>
                      <a:pt x="0" y="3"/>
                    </a:lnTo>
                    <a:lnTo>
                      <a:pt x="53" y="37"/>
                    </a:lnTo>
                    <a:lnTo>
                      <a:pt x="22" y="40"/>
                    </a:lnTo>
                    <a:lnTo>
                      <a:pt x="88" y="52"/>
                    </a:lnTo>
                    <a:lnTo>
                      <a:pt x="41" y="81"/>
                    </a:lnTo>
                    <a:lnTo>
                      <a:pt x="94" y="71"/>
                    </a:lnTo>
                    <a:lnTo>
                      <a:pt x="110" y="74"/>
                    </a:lnTo>
                    <a:lnTo>
                      <a:pt x="82" y="90"/>
                    </a:lnTo>
                    <a:lnTo>
                      <a:pt x="129" y="87"/>
                    </a:lnTo>
                    <a:lnTo>
                      <a:pt x="116" y="115"/>
                    </a:lnTo>
                    <a:lnTo>
                      <a:pt x="144" y="99"/>
                    </a:lnTo>
                    <a:lnTo>
                      <a:pt x="164" y="99"/>
                    </a:lnTo>
                    <a:lnTo>
                      <a:pt x="179"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18" name="Freeform 106"/>
              <p:cNvSpPr>
                <a:spLocks/>
              </p:cNvSpPr>
              <p:nvPr/>
            </p:nvSpPr>
            <p:spPr bwMode="auto">
              <a:xfrm>
                <a:off x="2160" y="3807"/>
                <a:ext cx="304" cy="163"/>
              </a:xfrm>
              <a:custGeom>
                <a:avLst/>
                <a:gdLst>
                  <a:gd name="T0" fmla="*/ 0 w 304"/>
                  <a:gd name="T1" fmla="*/ 163 h 163"/>
                  <a:gd name="T2" fmla="*/ 4 w 304"/>
                  <a:gd name="T3" fmla="*/ 108 h 163"/>
                  <a:gd name="T4" fmla="*/ 25 w 304"/>
                  <a:gd name="T5" fmla="*/ 47 h 163"/>
                  <a:gd name="T6" fmla="*/ 35 w 304"/>
                  <a:gd name="T7" fmla="*/ 94 h 163"/>
                  <a:gd name="T8" fmla="*/ 58 w 304"/>
                  <a:gd name="T9" fmla="*/ 38 h 163"/>
                  <a:gd name="T10" fmla="*/ 85 w 304"/>
                  <a:gd name="T11" fmla="*/ 9 h 163"/>
                  <a:gd name="T12" fmla="*/ 68 w 304"/>
                  <a:gd name="T13" fmla="*/ 61 h 163"/>
                  <a:gd name="T14" fmla="*/ 132 w 304"/>
                  <a:gd name="T15" fmla="*/ 13 h 163"/>
                  <a:gd name="T16" fmla="*/ 202 w 304"/>
                  <a:gd name="T17" fmla="*/ 0 h 163"/>
                  <a:gd name="T18" fmla="*/ 169 w 304"/>
                  <a:gd name="T19" fmla="*/ 20 h 163"/>
                  <a:gd name="T20" fmla="*/ 304 w 304"/>
                  <a:gd name="T21" fmla="*/ 2 h 163"/>
                  <a:gd name="T22" fmla="*/ 214 w 304"/>
                  <a:gd name="T23" fmla="*/ 43 h 163"/>
                  <a:gd name="T24" fmla="*/ 266 w 304"/>
                  <a:gd name="T25" fmla="*/ 47 h 163"/>
                  <a:gd name="T26" fmla="*/ 155 w 304"/>
                  <a:gd name="T27" fmla="*/ 61 h 163"/>
                  <a:gd name="T28" fmla="*/ 235 w 304"/>
                  <a:gd name="T29" fmla="*/ 94 h 163"/>
                  <a:gd name="T30" fmla="*/ 144 w 304"/>
                  <a:gd name="T31" fmla="*/ 83 h 163"/>
                  <a:gd name="T32" fmla="*/ 117 w 304"/>
                  <a:gd name="T33" fmla="*/ 86 h 163"/>
                  <a:gd name="T34" fmla="*/ 165 w 304"/>
                  <a:gd name="T35" fmla="*/ 105 h 163"/>
                  <a:gd name="T36" fmla="*/ 85 w 304"/>
                  <a:gd name="T37" fmla="*/ 101 h 163"/>
                  <a:gd name="T38" fmla="*/ 105 w 304"/>
                  <a:gd name="T39" fmla="*/ 134 h 163"/>
                  <a:gd name="T40" fmla="*/ 58 w 304"/>
                  <a:gd name="T41" fmla="*/ 116 h 163"/>
                  <a:gd name="T42" fmla="*/ 25 w 304"/>
                  <a:gd name="T43" fmla="*/ 116 h 163"/>
                  <a:gd name="T44" fmla="*/ 0 w 304"/>
                  <a:gd name="T45" fmla="*/ 163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4"/>
                  <a:gd name="T70" fmla="*/ 0 h 163"/>
                  <a:gd name="T71" fmla="*/ 304 w 304"/>
                  <a:gd name="T72" fmla="*/ 163 h 1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4" h="163">
                    <a:moveTo>
                      <a:pt x="0" y="163"/>
                    </a:moveTo>
                    <a:lnTo>
                      <a:pt x="4" y="108"/>
                    </a:lnTo>
                    <a:lnTo>
                      <a:pt x="25" y="47"/>
                    </a:lnTo>
                    <a:lnTo>
                      <a:pt x="35" y="94"/>
                    </a:lnTo>
                    <a:lnTo>
                      <a:pt x="58" y="38"/>
                    </a:lnTo>
                    <a:lnTo>
                      <a:pt x="85" y="9"/>
                    </a:lnTo>
                    <a:lnTo>
                      <a:pt x="68" y="61"/>
                    </a:lnTo>
                    <a:lnTo>
                      <a:pt x="132" y="13"/>
                    </a:lnTo>
                    <a:lnTo>
                      <a:pt x="202" y="0"/>
                    </a:lnTo>
                    <a:lnTo>
                      <a:pt x="169" y="20"/>
                    </a:lnTo>
                    <a:lnTo>
                      <a:pt x="304" y="2"/>
                    </a:lnTo>
                    <a:lnTo>
                      <a:pt x="214" y="43"/>
                    </a:lnTo>
                    <a:lnTo>
                      <a:pt x="266" y="47"/>
                    </a:lnTo>
                    <a:lnTo>
                      <a:pt x="155" y="61"/>
                    </a:lnTo>
                    <a:lnTo>
                      <a:pt x="235" y="94"/>
                    </a:lnTo>
                    <a:lnTo>
                      <a:pt x="144" y="83"/>
                    </a:lnTo>
                    <a:lnTo>
                      <a:pt x="117" y="86"/>
                    </a:lnTo>
                    <a:lnTo>
                      <a:pt x="165" y="105"/>
                    </a:lnTo>
                    <a:lnTo>
                      <a:pt x="85" y="101"/>
                    </a:lnTo>
                    <a:lnTo>
                      <a:pt x="105" y="134"/>
                    </a:lnTo>
                    <a:lnTo>
                      <a:pt x="58" y="116"/>
                    </a:lnTo>
                    <a:lnTo>
                      <a:pt x="25" y="116"/>
                    </a:lnTo>
                    <a:lnTo>
                      <a:pt x="0" y="163"/>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519" name="Freeform 107"/>
              <p:cNvSpPr>
                <a:spLocks/>
              </p:cNvSpPr>
              <p:nvPr/>
            </p:nvSpPr>
            <p:spPr bwMode="auto">
              <a:xfrm>
                <a:off x="2154" y="3691"/>
                <a:ext cx="213" cy="166"/>
              </a:xfrm>
              <a:custGeom>
                <a:avLst/>
                <a:gdLst>
                  <a:gd name="T0" fmla="*/ 0 w 213"/>
                  <a:gd name="T1" fmla="*/ 166 h 166"/>
                  <a:gd name="T2" fmla="*/ 3 w 213"/>
                  <a:gd name="T3" fmla="*/ 110 h 166"/>
                  <a:gd name="T4" fmla="*/ 18 w 213"/>
                  <a:gd name="T5" fmla="*/ 48 h 166"/>
                  <a:gd name="T6" fmla="*/ 25 w 213"/>
                  <a:gd name="T7" fmla="*/ 96 h 166"/>
                  <a:gd name="T8" fmla="*/ 41 w 213"/>
                  <a:gd name="T9" fmla="*/ 39 h 166"/>
                  <a:gd name="T10" fmla="*/ 60 w 213"/>
                  <a:gd name="T11" fmla="*/ 10 h 166"/>
                  <a:gd name="T12" fmla="*/ 48 w 213"/>
                  <a:gd name="T13" fmla="*/ 62 h 166"/>
                  <a:gd name="T14" fmla="*/ 93 w 213"/>
                  <a:gd name="T15" fmla="*/ 14 h 166"/>
                  <a:gd name="T16" fmla="*/ 142 w 213"/>
                  <a:gd name="T17" fmla="*/ 0 h 166"/>
                  <a:gd name="T18" fmla="*/ 119 w 213"/>
                  <a:gd name="T19" fmla="*/ 21 h 166"/>
                  <a:gd name="T20" fmla="*/ 213 w 213"/>
                  <a:gd name="T21" fmla="*/ 3 h 166"/>
                  <a:gd name="T22" fmla="*/ 150 w 213"/>
                  <a:gd name="T23" fmla="*/ 44 h 166"/>
                  <a:gd name="T24" fmla="*/ 187 w 213"/>
                  <a:gd name="T25" fmla="*/ 48 h 166"/>
                  <a:gd name="T26" fmla="*/ 109 w 213"/>
                  <a:gd name="T27" fmla="*/ 62 h 166"/>
                  <a:gd name="T28" fmla="*/ 165 w 213"/>
                  <a:gd name="T29" fmla="*/ 96 h 166"/>
                  <a:gd name="T30" fmla="*/ 101 w 213"/>
                  <a:gd name="T31" fmla="*/ 85 h 166"/>
                  <a:gd name="T32" fmla="*/ 82 w 213"/>
                  <a:gd name="T33" fmla="*/ 88 h 166"/>
                  <a:gd name="T34" fmla="*/ 116 w 213"/>
                  <a:gd name="T35" fmla="*/ 107 h 166"/>
                  <a:gd name="T36" fmla="*/ 60 w 213"/>
                  <a:gd name="T37" fmla="*/ 103 h 166"/>
                  <a:gd name="T38" fmla="*/ 74 w 213"/>
                  <a:gd name="T39" fmla="*/ 136 h 166"/>
                  <a:gd name="T40" fmla="*/ 41 w 213"/>
                  <a:gd name="T41" fmla="*/ 118 h 166"/>
                  <a:gd name="T42" fmla="*/ 18 w 213"/>
                  <a:gd name="T43" fmla="*/ 118 h 166"/>
                  <a:gd name="T44" fmla="*/ 0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0" y="166"/>
                    </a:moveTo>
                    <a:lnTo>
                      <a:pt x="3" y="110"/>
                    </a:lnTo>
                    <a:lnTo>
                      <a:pt x="18" y="48"/>
                    </a:lnTo>
                    <a:lnTo>
                      <a:pt x="25" y="96"/>
                    </a:lnTo>
                    <a:lnTo>
                      <a:pt x="41" y="39"/>
                    </a:lnTo>
                    <a:lnTo>
                      <a:pt x="60" y="10"/>
                    </a:lnTo>
                    <a:lnTo>
                      <a:pt x="48" y="62"/>
                    </a:lnTo>
                    <a:lnTo>
                      <a:pt x="93" y="14"/>
                    </a:lnTo>
                    <a:lnTo>
                      <a:pt x="142" y="0"/>
                    </a:lnTo>
                    <a:lnTo>
                      <a:pt x="119" y="21"/>
                    </a:lnTo>
                    <a:lnTo>
                      <a:pt x="213" y="3"/>
                    </a:lnTo>
                    <a:lnTo>
                      <a:pt x="150" y="44"/>
                    </a:lnTo>
                    <a:lnTo>
                      <a:pt x="187" y="48"/>
                    </a:lnTo>
                    <a:lnTo>
                      <a:pt x="109" y="62"/>
                    </a:lnTo>
                    <a:lnTo>
                      <a:pt x="165" y="96"/>
                    </a:lnTo>
                    <a:lnTo>
                      <a:pt x="101" y="85"/>
                    </a:lnTo>
                    <a:lnTo>
                      <a:pt x="82" y="88"/>
                    </a:lnTo>
                    <a:lnTo>
                      <a:pt x="116" y="107"/>
                    </a:lnTo>
                    <a:lnTo>
                      <a:pt x="60" y="103"/>
                    </a:lnTo>
                    <a:lnTo>
                      <a:pt x="74" y="136"/>
                    </a:lnTo>
                    <a:lnTo>
                      <a:pt x="41" y="118"/>
                    </a:lnTo>
                    <a:lnTo>
                      <a:pt x="18" y="118"/>
                    </a:lnTo>
                    <a:lnTo>
                      <a:pt x="0" y="166"/>
                    </a:lnTo>
                    <a:close/>
                  </a:path>
                </a:pathLst>
              </a:custGeom>
              <a:solidFill>
                <a:srgbClr val="00A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grpSp>
      <p:grpSp>
        <p:nvGrpSpPr>
          <p:cNvPr id="2069" name="Group 108"/>
          <p:cNvGrpSpPr>
            <a:grpSpLocks/>
          </p:cNvGrpSpPr>
          <p:nvPr/>
        </p:nvGrpSpPr>
        <p:grpSpPr bwMode="auto">
          <a:xfrm>
            <a:off x="10668000" y="6096000"/>
            <a:ext cx="711200" cy="762000"/>
            <a:chOff x="1872" y="2764"/>
            <a:chExt cx="1063" cy="1356"/>
          </a:xfrm>
        </p:grpSpPr>
        <p:sp>
          <p:nvSpPr>
            <p:cNvPr id="2470" name="Freeform 109"/>
            <p:cNvSpPr>
              <a:spLocks/>
            </p:cNvSpPr>
            <p:nvPr/>
          </p:nvSpPr>
          <p:spPr bwMode="auto">
            <a:xfrm>
              <a:off x="1905" y="3888"/>
              <a:ext cx="285" cy="232"/>
            </a:xfrm>
            <a:custGeom>
              <a:avLst/>
              <a:gdLst>
                <a:gd name="T0" fmla="*/ 285 w 285"/>
                <a:gd name="T1" fmla="*/ 232 h 232"/>
                <a:gd name="T2" fmla="*/ 184 w 285"/>
                <a:gd name="T3" fmla="*/ 215 h 232"/>
                <a:gd name="T4" fmla="*/ 159 w 285"/>
                <a:gd name="T5" fmla="*/ 212 h 232"/>
                <a:gd name="T6" fmla="*/ 172 w 285"/>
                <a:gd name="T7" fmla="*/ 206 h 232"/>
                <a:gd name="T8" fmla="*/ 187 w 285"/>
                <a:gd name="T9" fmla="*/ 205 h 232"/>
                <a:gd name="T10" fmla="*/ 157 w 285"/>
                <a:gd name="T11" fmla="*/ 194 h 232"/>
                <a:gd name="T12" fmla="*/ 137 w 285"/>
                <a:gd name="T13" fmla="*/ 191 h 232"/>
                <a:gd name="T14" fmla="*/ 114 w 285"/>
                <a:gd name="T15" fmla="*/ 182 h 232"/>
                <a:gd name="T16" fmla="*/ 137 w 285"/>
                <a:gd name="T17" fmla="*/ 182 h 232"/>
                <a:gd name="T18" fmla="*/ 154 w 285"/>
                <a:gd name="T19" fmla="*/ 182 h 232"/>
                <a:gd name="T20" fmla="*/ 111 w 285"/>
                <a:gd name="T21" fmla="*/ 169 h 232"/>
                <a:gd name="T22" fmla="*/ 101 w 285"/>
                <a:gd name="T23" fmla="*/ 161 h 232"/>
                <a:gd name="T24" fmla="*/ 88 w 285"/>
                <a:gd name="T25" fmla="*/ 149 h 232"/>
                <a:gd name="T26" fmla="*/ 121 w 285"/>
                <a:gd name="T27" fmla="*/ 159 h 232"/>
                <a:gd name="T28" fmla="*/ 89 w 285"/>
                <a:gd name="T29" fmla="*/ 134 h 232"/>
                <a:gd name="T30" fmla="*/ 63 w 285"/>
                <a:gd name="T31" fmla="*/ 111 h 232"/>
                <a:gd name="T32" fmla="*/ 79 w 285"/>
                <a:gd name="T33" fmla="*/ 114 h 232"/>
                <a:gd name="T34" fmla="*/ 89 w 285"/>
                <a:gd name="T35" fmla="*/ 118 h 232"/>
                <a:gd name="T36" fmla="*/ 56 w 285"/>
                <a:gd name="T37" fmla="*/ 87 h 232"/>
                <a:gd name="T38" fmla="*/ 38 w 285"/>
                <a:gd name="T39" fmla="*/ 64 h 232"/>
                <a:gd name="T40" fmla="*/ 56 w 285"/>
                <a:gd name="T41" fmla="*/ 73 h 232"/>
                <a:gd name="T42" fmla="*/ 66 w 285"/>
                <a:gd name="T43" fmla="*/ 77 h 232"/>
                <a:gd name="T44" fmla="*/ 33 w 285"/>
                <a:gd name="T45" fmla="*/ 41 h 232"/>
                <a:gd name="T46" fmla="*/ 10 w 285"/>
                <a:gd name="T47" fmla="*/ 20 h 232"/>
                <a:gd name="T48" fmla="*/ 0 w 285"/>
                <a:gd name="T49" fmla="*/ 0 h 232"/>
                <a:gd name="T50" fmla="*/ 21 w 285"/>
                <a:gd name="T51" fmla="*/ 14 h 232"/>
                <a:gd name="T52" fmla="*/ 51 w 285"/>
                <a:gd name="T53" fmla="*/ 28 h 232"/>
                <a:gd name="T54" fmla="*/ 66 w 285"/>
                <a:gd name="T55" fmla="*/ 38 h 232"/>
                <a:gd name="T56" fmla="*/ 48 w 285"/>
                <a:gd name="T57" fmla="*/ 17 h 232"/>
                <a:gd name="T58" fmla="*/ 73 w 285"/>
                <a:gd name="T59" fmla="*/ 28 h 232"/>
                <a:gd name="T60" fmla="*/ 91 w 285"/>
                <a:gd name="T61" fmla="*/ 51 h 232"/>
                <a:gd name="T62" fmla="*/ 94 w 285"/>
                <a:gd name="T63" fmla="*/ 63 h 232"/>
                <a:gd name="T64" fmla="*/ 94 w 285"/>
                <a:gd name="T65" fmla="*/ 37 h 232"/>
                <a:gd name="T66" fmla="*/ 112 w 285"/>
                <a:gd name="T67" fmla="*/ 61 h 232"/>
                <a:gd name="T68" fmla="*/ 131 w 285"/>
                <a:gd name="T69" fmla="*/ 81 h 232"/>
                <a:gd name="T70" fmla="*/ 131 w 285"/>
                <a:gd name="T71" fmla="*/ 63 h 232"/>
                <a:gd name="T72" fmla="*/ 154 w 285"/>
                <a:gd name="T73" fmla="*/ 88 h 232"/>
                <a:gd name="T74" fmla="*/ 159 w 285"/>
                <a:gd name="T75" fmla="*/ 114 h 232"/>
                <a:gd name="T76" fmla="*/ 165 w 285"/>
                <a:gd name="T77" fmla="*/ 122 h 232"/>
                <a:gd name="T78" fmla="*/ 162 w 285"/>
                <a:gd name="T79" fmla="*/ 92 h 232"/>
                <a:gd name="T80" fmla="*/ 187 w 285"/>
                <a:gd name="T81" fmla="*/ 117 h 232"/>
                <a:gd name="T82" fmla="*/ 197 w 285"/>
                <a:gd name="T83" fmla="*/ 138 h 232"/>
                <a:gd name="T84" fmla="*/ 210 w 285"/>
                <a:gd name="T85" fmla="*/ 162 h 232"/>
                <a:gd name="T86" fmla="*/ 210 w 285"/>
                <a:gd name="T87" fmla="*/ 132 h 232"/>
                <a:gd name="T88" fmla="*/ 225 w 285"/>
                <a:gd name="T89" fmla="*/ 151 h 232"/>
                <a:gd name="T90" fmla="*/ 228 w 285"/>
                <a:gd name="T91" fmla="*/ 167 h 232"/>
                <a:gd name="T92" fmla="*/ 248 w 285"/>
                <a:gd name="T93" fmla="*/ 186 h 232"/>
                <a:gd name="T94" fmla="*/ 248 w 285"/>
                <a:gd name="T95" fmla="*/ 176 h 232"/>
                <a:gd name="T96" fmla="*/ 267 w 285"/>
                <a:gd name="T97" fmla="*/ 196 h 232"/>
                <a:gd name="T98" fmla="*/ 285 w 285"/>
                <a:gd name="T99" fmla="*/ 232 h 2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5"/>
                <a:gd name="T151" fmla="*/ 0 h 232"/>
                <a:gd name="T152" fmla="*/ 285 w 285"/>
                <a:gd name="T153" fmla="*/ 232 h 2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5" h="232">
                  <a:moveTo>
                    <a:pt x="285" y="232"/>
                  </a:moveTo>
                  <a:lnTo>
                    <a:pt x="184" y="215"/>
                  </a:lnTo>
                  <a:lnTo>
                    <a:pt x="159" y="212"/>
                  </a:lnTo>
                  <a:lnTo>
                    <a:pt x="172" y="206"/>
                  </a:lnTo>
                  <a:lnTo>
                    <a:pt x="187" y="205"/>
                  </a:lnTo>
                  <a:lnTo>
                    <a:pt x="157" y="194"/>
                  </a:lnTo>
                  <a:lnTo>
                    <a:pt x="137" y="191"/>
                  </a:lnTo>
                  <a:lnTo>
                    <a:pt x="114" y="182"/>
                  </a:lnTo>
                  <a:lnTo>
                    <a:pt x="137" y="182"/>
                  </a:lnTo>
                  <a:lnTo>
                    <a:pt x="154" y="182"/>
                  </a:lnTo>
                  <a:lnTo>
                    <a:pt x="111" y="169"/>
                  </a:lnTo>
                  <a:lnTo>
                    <a:pt x="101" y="161"/>
                  </a:lnTo>
                  <a:lnTo>
                    <a:pt x="88" y="149"/>
                  </a:lnTo>
                  <a:lnTo>
                    <a:pt x="121" y="159"/>
                  </a:lnTo>
                  <a:lnTo>
                    <a:pt x="89" y="134"/>
                  </a:lnTo>
                  <a:lnTo>
                    <a:pt x="63" y="111"/>
                  </a:lnTo>
                  <a:lnTo>
                    <a:pt x="79" y="114"/>
                  </a:lnTo>
                  <a:lnTo>
                    <a:pt x="89" y="118"/>
                  </a:lnTo>
                  <a:lnTo>
                    <a:pt x="56" y="87"/>
                  </a:lnTo>
                  <a:lnTo>
                    <a:pt x="38" y="64"/>
                  </a:lnTo>
                  <a:lnTo>
                    <a:pt x="56" y="73"/>
                  </a:lnTo>
                  <a:lnTo>
                    <a:pt x="66" y="77"/>
                  </a:lnTo>
                  <a:lnTo>
                    <a:pt x="33" y="41"/>
                  </a:lnTo>
                  <a:lnTo>
                    <a:pt x="10" y="20"/>
                  </a:lnTo>
                  <a:lnTo>
                    <a:pt x="0" y="0"/>
                  </a:lnTo>
                  <a:lnTo>
                    <a:pt x="21" y="14"/>
                  </a:lnTo>
                  <a:lnTo>
                    <a:pt x="51" y="28"/>
                  </a:lnTo>
                  <a:lnTo>
                    <a:pt x="66" y="38"/>
                  </a:lnTo>
                  <a:lnTo>
                    <a:pt x="48" y="17"/>
                  </a:lnTo>
                  <a:lnTo>
                    <a:pt x="73" y="28"/>
                  </a:lnTo>
                  <a:lnTo>
                    <a:pt x="91" y="51"/>
                  </a:lnTo>
                  <a:lnTo>
                    <a:pt x="94" y="63"/>
                  </a:lnTo>
                  <a:lnTo>
                    <a:pt x="94" y="37"/>
                  </a:lnTo>
                  <a:lnTo>
                    <a:pt x="112" y="61"/>
                  </a:lnTo>
                  <a:lnTo>
                    <a:pt x="131" y="81"/>
                  </a:lnTo>
                  <a:lnTo>
                    <a:pt x="131" y="63"/>
                  </a:lnTo>
                  <a:lnTo>
                    <a:pt x="154" y="88"/>
                  </a:lnTo>
                  <a:lnTo>
                    <a:pt x="159" y="114"/>
                  </a:lnTo>
                  <a:lnTo>
                    <a:pt x="165" y="122"/>
                  </a:lnTo>
                  <a:lnTo>
                    <a:pt x="162" y="92"/>
                  </a:lnTo>
                  <a:lnTo>
                    <a:pt x="187" y="117"/>
                  </a:lnTo>
                  <a:lnTo>
                    <a:pt x="197" y="138"/>
                  </a:lnTo>
                  <a:lnTo>
                    <a:pt x="210" y="162"/>
                  </a:lnTo>
                  <a:lnTo>
                    <a:pt x="210" y="132"/>
                  </a:lnTo>
                  <a:lnTo>
                    <a:pt x="225" y="151"/>
                  </a:lnTo>
                  <a:lnTo>
                    <a:pt x="228" y="167"/>
                  </a:lnTo>
                  <a:lnTo>
                    <a:pt x="248" y="186"/>
                  </a:lnTo>
                  <a:lnTo>
                    <a:pt x="248" y="176"/>
                  </a:lnTo>
                  <a:lnTo>
                    <a:pt x="267" y="196"/>
                  </a:lnTo>
                  <a:lnTo>
                    <a:pt x="285" y="232"/>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71" name="Freeform 110"/>
            <p:cNvSpPr>
              <a:spLocks/>
            </p:cNvSpPr>
            <p:nvPr/>
          </p:nvSpPr>
          <p:spPr bwMode="auto">
            <a:xfrm>
              <a:off x="1872" y="3807"/>
              <a:ext cx="290" cy="169"/>
            </a:xfrm>
            <a:custGeom>
              <a:avLst/>
              <a:gdLst>
                <a:gd name="T0" fmla="*/ 290 w 290"/>
                <a:gd name="T1" fmla="*/ 169 h 169"/>
                <a:gd name="T2" fmla="*/ 286 w 290"/>
                <a:gd name="T3" fmla="*/ 112 h 169"/>
                <a:gd name="T4" fmla="*/ 265 w 290"/>
                <a:gd name="T5" fmla="*/ 49 h 169"/>
                <a:gd name="T6" fmla="*/ 256 w 290"/>
                <a:gd name="T7" fmla="*/ 98 h 169"/>
                <a:gd name="T8" fmla="*/ 234 w 290"/>
                <a:gd name="T9" fmla="*/ 39 h 169"/>
                <a:gd name="T10" fmla="*/ 208 w 290"/>
                <a:gd name="T11" fmla="*/ 10 h 169"/>
                <a:gd name="T12" fmla="*/ 224 w 290"/>
                <a:gd name="T13" fmla="*/ 63 h 169"/>
                <a:gd name="T14" fmla="*/ 163 w 290"/>
                <a:gd name="T15" fmla="*/ 14 h 169"/>
                <a:gd name="T16" fmla="*/ 96 w 290"/>
                <a:gd name="T17" fmla="*/ 0 h 169"/>
                <a:gd name="T18" fmla="*/ 128 w 290"/>
                <a:gd name="T19" fmla="*/ 21 h 169"/>
                <a:gd name="T20" fmla="*/ 0 w 290"/>
                <a:gd name="T21" fmla="*/ 3 h 169"/>
                <a:gd name="T22" fmla="*/ 85 w 290"/>
                <a:gd name="T23" fmla="*/ 45 h 169"/>
                <a:gd name="T24" fmla="*/ 35 w 290"/>
                <a:gd name="T25" fmla="*/ 49 h 169"/>
                <a:gd name="T26" fmla="*/ 141 w 290"/>
                <a:gd name="T27" fmla="*/ 63 h 169"/>
                <a:gd name="T28" fmla="*/ 65 w 290"/>
                <a:gd name="T29" fmla="*/ 98 h 169"/>
                <a:gd name="T30" fmla="*/ 152 w 290"/>
                <a:gd name="T31" fmla="*/ 87 h 169"/>
                <a:gd name="T32" fmla="*/ 178 w 290"/>
                <a:gd name="T33" fmla="*/ 90 h 169"/>
                <a:gd name="T34" fmla="*/ 132 w 290"/>
                <a:gd name="T35" fmla="*/ 109 h 169"/>
                <a:gd name="T36" fmla="*/ 208 w 290"/>
                <a:gd name="T37" fmla="*/ 105 h 169"/>
                <a:gd name="T38" fmla="*/ 189 w 290"/>
                <a:gd name="T39" fmla="*/ 139 h 169"/>
                <a:gd name="T40" fmla="*/ 234 w 290"/>
                <a:gd name="T41" fmla="*/ 120 h 169"/>
                <a:gd name="T42" fmla="*/ 265 w 290"/>
                <a:gd name="T43" fmla="*/ 120 h 169"/>
                <a:gd name="T44" fmla="*/ 290 w 290"/>
                <a:gd name="T45" fmla="*/ 169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0"/>
                <a:gd name="T70" fmla="*/ 0 h 169"/>
                <a:gd name="T71" fmla="*/ 290 w 290"/>
                <a:gd name="T72" fmla="*/ 169 h 1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0" h="169">
                  <a:moveTo>
                    <a:pt x="290" y="169"/>
                  </a:moveTo>
                  <a:lnTo>
                    <a:pt x="286" y="112"/>
                  </a:lnTo>
                  <a:lnTo>
                    <a:pt x="265" y="49"/>
                  </a:lnTo>
                  <a:lnTo>
                    <a:pt x="256" y="98"/>
                  </a:lnTo>
                  <a:lnTo>
                    <a:pt x="234" y="39"/>
                  </a:lnTo>
                  <a:lnTo>
                    <a:pt x="208" y="10"/>
                  </a:lnTo>
                  <a:lnTo>
                    <a:pt x="224" y="63"/>
                  </a:lnTo>
                  <a:lnTo>
                    <a:pt x="163" y="14"/>
                  </a:lnTo>
                  <a:lnTo>
                    <a:pt x="96" y="0"/>
                  </a:lnTo>
                  <a:lnTo>
                    <a:pt x="128" y="21"/>
                  </a:lnTo>
                  <a:lnTo>
                    <a:pt x="0" y="3"/>
                  </a:lnTo>
                  <a:lnTo>
                    <a:pt x="85" y="45"/>
                  </a:lnTo>
                  <a:lnTo>
                    <a:pt x="35" y="49"/>
                  </a:lnTo>
                  <a:lnTo>
                    <a:pt x="141" y="63"/>
                  </a:lnTo>
                  <a:lnTo>
                    <a:pt x="65" y="98"/>
                  </a:lnTo>
                  <a:lnTo>
                    <a:pt x="152" y="87"/>
                  </a:lnTo>
                  <a:lnTo>
                    <a:pt x="178" y="90"/>
                  </a:lnTo>
                  <a:lnTo>
                    <a:pt x="132" y="109"/>
                  </a:lnTo>
                  <a:lnTo>
                    <a:pt x="208" y="105"/>
                  </a:lnTo>
                  <a:lnTo>
                    <a:pt x="189" y="139"/>
                  </a:lnTo>
                  <a:lnTo>
                    <a:pt x="234" y="120"/>
                  </a:lnTo>
                  <a:lnTo>
                    <a:pt x="265" y="120"/>
                  </a:lnTo>
                  <a:lnTo>
                    <a:pt x="290" y="169"/>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nvGrpSpPr>
            <p:cNvPr id="2472" name="Group 111"/>
            <p:cNvGrpSpPr>
              <a:grpSpLocks/>
            </p:cNvGrpSpPr>
            <p:nvPr/>
          </p:nvGrpSpPr>
          <p:grpSpPr bwMode="auto">
            <a:xfrm>
              <a:off x="1920" y="2764"/>
              <a:ext cx="1015" cy="1338"/>
              <a:chOff x="1946" y="2832"/>
              <a:chExt cx="1015" cy="1338"/>
            </a:xfrm>
          </p:grpSpPr>
          <p:sp>
            <p:nvSpPr>
              <p:cNvPr id="2473" name="Freeform 112"/>
              <p:cNvSpPr>
                <a:spLocks/>
              </p:cNvSpPr>
              <p:nvPr/>
            </p:nvSpPr>
            <p:spPr bwMode="auto">
              <a:xfrm>
                <a:off x="2019" y="3984"/>
                <a:ext cx="789" cy="186"/>
              </a:xfrm>
              <a:custGeom>
                <a:avLst/>
                <a:gdLst>
                  <a:gd name="T0" fmla="*/ 135 w 789"/>
                  <a:gd name="T1" fmla="*/ 114 h 186"/>
                  <a:gd name="T2" fmla="*/ 0 w 789"/>
                  <a:gd name="T3" fmla="*/ 99 h 186"/>
                  <a:gd name="T4" fmla="*/ 36 w 789"/>
                  <a:gd name="T5" fmla="*/ 129 h 186"/>
                  <a:gd name="T6" fmla="*/ 9 w 789"/>
                  <a:gd name="T7" fmla="*/ 135 h 186"/>
                  <a:gd name="T8" fmla="*/ 84 w 789"/>
                  <a:gd name="T9" fmla="*/ 165 h 186"/>
                  <a:gd name="T10" fmla="*/ 39 w 789"/>
                  <a:gd name="T11" fmla="*/ 168 h 186"/>
                  <a:gd name="T12" fmla="*/ 138 w 789"/>
                  <a:gd name="T13" fmla="*/ 186 h 186"/>
                  <a:gd name="T14" fmla="*/ 204 w 789"/>
                  <a:gd name="T15" fmla="*/ 183 h 186"/>
                  <a:gd name="T16" fmla="*/ 267 w 789"/>
                  <a:gd name="T17" fmla="*/ 177 h 186"/>
                  <a:gd name="T18" fmla="*/ 243 w 789"/>
                  <a:gd name="T19" fmla="*/ 171 h 186"/>
                  <a:gd name="T20" fmla="*/ 327 w 789"/>
                  <a:gd name="T21" fmla="*/ 159 h 186"/>
                  <a:gd name="T22" fmla="*/ 306 w 789"/>
                  <a:gd name="T23" fmla="*/ 150 h 186"/>
                  <a:gd name="T24" fmla="*/ 372 w 789"/>
                  <a:gd name="T25" fmla="*/ 135 h 186"/>
                  <a:gd name="T26" fmla="*/ 414 w 789"/>
                  <a:gd name="T27" fmla="*/ 147 h 186"/>
                  <a:gd name="T28" fmla="*/ 408 w 789"/>
                  <a:gd name="T29" fmla="*/ 141 h 186"/>
                  <a:gd name="T30" fmla="*/ 477 w 789"/>
                  <a:gd name="T31" fmla="*/ 159 h 186"/>
                  <a:gd name="T32" fmla="*/ 525 w 789"/>
                  <a:gd name="T33" fmla="*/ 168 h 186"/>
                  <a:gd name="T34" fmla="*/ 498 w 789"/>
                  <a:gd name="T35" fmla="*/ 156 h 186"/>
                  <a:gd name="T36" fmla="*/ 591 w 789"/>
                  <a:gd name="T37" fmla="*/ 162 h 186"/>
                  <a:gd name="T38" fmla="*/ 630 w 789"/>
                  <a:gd name="T39" fmla="*/ 156 h 186"/>
                  <a:gd name="T40" fmla="*/ 600 w 789"/>
                  <a:gd name="T41" fmla="*/ 150 h 186"/>
                  <a:gd name="T42" fmla="*/ 711 w 789"/>
                  <a:gd name="T43" fmla="*/ 141 h 186"/>
                  <a:gd name="T44" fmla="*/ 750 w 789"/>
                  <a:gd name="T45" fmla="*/ 132 h 186"/>
                  <a:gd name="T46" fmla="*/ 702 w 789"/>
                  <a:gd name="T47" fmla="*/ 132 h 186"/>
                  <a:gd name="T48" fmla="*/ 789 w 789"/>
                  <a:gd name="T49" fmla="*/ 93 h 186"/>
                  <a:gd name="T50" fmla="*/ 723 w 789"/>
                  <a:gd name="T51" fmla="*/ 105 h 186"/>
                  <a:gd name="T52" fmla="*/ 777 w 789"/>
                  <a:gd name="T53" fmla="*/ 57 h 186"/>
                  <a:gd name="T54" fmla="*/ 789 w 789"/>
                  <a:gd name="T55" fmla="*/ 27 h 186"/>
                  <a:gd name="T56" fmla="*/ 723 w 789"/>
                  <a:gd name="T57" fmla="*/ 57 h 186"/>
                  <a:gd name="T58" fmla="*/ 741 w 789"/>
                  <a:gd name="T59" fmla="*/ 39 h 186"/>
                  <a:gd name="T60" fmla="*/ 681 w 789"/>
                  <a:gd name="T61" fmla="*/ 39 h 186"/>
                  <a:gd name="T62" fmla="*/ 498 w 789"/>
                  <a:gd name="T63" fmla="*/ 0 h 186"/>
                  <a:gd name="T64" fmla="*/ 135 w 789"/>
                  <a:gd name="T65" fmla="*/ 114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9"/>
                  <a:gd name="T100" fmla="*/ 0 h 186"/>
                  <a:gd name="T101" fmla="*/ 789 w 789"/>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9" h="186">
                    <a:moveTo>
                      <a:pt x="135" y="114"/>
                    </a:moveTo>
                    <a:lnTo>
                      <a:pt x="0" y="99"/>
                    </a:lnTo>
                    <a:lnTo>
                      <a:pt x="36" y="129"/>
                    </a:lnTo>
                    <a:lnTo>
                      <a:pt x="9" y="135"/>
                    </a:lnTo>
                    <a:lnTo>
                      <a:pt x="84" y="165"/>
                    </a:lnTo>
                    <a:lnTo>
                      <a:pt x="39" y="168"/>
                    </a:lnTo>
                    <a:lnTo>
                      <a:pt x="138" y="186"/>
                    </a:lnTo>
                    <a:lnTo>
                      <a:pt x="204" y="183"/>
                    </a:lnTo>
                    <a:lnTo>
                      <a:pt x="267" y="177"/>
                    </a:lnTo>
                    <a:lnTo>
                      <a:pt x="243" y="171"/>
                    </a:lnTo>
                    <a:lnTo>
                      <a:pt x="327" y="159"/>
                    </a:lnTo>
                    <a:lnTo>
                      <a:pt x="306" y="150"/>
                    </a:lnTo>
                    <a:lnTo>
                      <a:pt x="372" y="135"/>
                    </a:lnTo>
                    <a:lnTo>
                      <a:pt x="414" y="147"/>
                    </a:lnTo>
                    <a:lnTo>
                      <a:pt x="408" y="141"/>
                    </a:lnTo>
                    <a:lnTo>
                      <a:pt x="477" y="159"/>
                    </a:lnTo>
                    <a:lnTo>
                      <a:pt x="525" y="168"/>
                    </a:lnTo>
                    <a:lnTo>
                      <a:pt x="498" y="156"/>
                    </a:lnTo>
                    <a:lnTo>
                      <a:pt x="591" y="162"/>
                    </a:lnTo>
                    <a:lnTo>
                      <a:pt x="630" y="156"/>
                    </a:lnTo>
                    <a:lnTo>
                      <a:pt x="600" y="150"/>
                    </a:lnTo>
                    <a:lnTo>
                      <a:pt x="711" y="141"/>
                    </a:lnTo>
                    <a:lnTo>
                      <a:pt x="750" y="132"/>
                    </a:lnTo>
                    <a:lnTo>
                      <a:pt x="702" y="132"/>
                    </a:lnTo>
                    <a:lnTo>
                      <a:pt x="789" y="93"/>
                    </a:lnTo>
                    <a:lnTo>
                      <a:pt x="723" y="105"/>
                    </a:lnTo>
                    <a:lnTo>
                      <a:pt x="777" y="57"/>
                    </a:lnTo>
                    <a:lnTo>
                      <a:pt x="789" y="27"/>
                    </a:lnTo>
                    <a:lnTo>
                      <a:pt x="723" y="57"/>
                    </a:lnTo>
                    <a:lnTo>
                      <a:pt x="741" y="39"/>
                    </a:lnTo>
                    <a:lnTo>
                      <a:pt x="681" y="39"/>
                    </a:lnTo>
                    <a:lnTo>
                      <a:pt x="498" y="0"/>
                    </a:lnTo>
                    <a:lnTo>
                      <a:pt x="135" y="114"/>
                    </a:lnTo>
                    <a:close/>
                  </a:path>
                </a:pathLst>
              </a:custGeom>
              <a:solidFill>
                <a:srgbClr val="002000"/>
              </a:solidFill>
              <a:ln w="9525">
                <a:no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74" name="Freeform 113"/>
              <p:cNvSpPr>
                <a:spLocks/>
              </p:cNvSpPr>
              <p:nvPr/>
            </p:nvSpPr>
            <p:spPr bwMode="auto">
              <a:xfrm>
                <a:off x="2454" y="2832"/>
                <a:ext cx="120" cy="1259"/>
              </a:xfrm>
              <a:custGeom>
                <a:avLst/>
                <a:gdLst>
                  <a:gd name="T0" fmla="*/ 120 w 120"/>
                  <a:gd name="T1" fmla="*/ 0 h 1259"/>
                  <a:gd name="T2" fmla="*/ 120 w 120"/>
                  <a:gd name="T3" fmla="*/ 323 h 1259"/>
                  <a:gd name="T4" fmla="*/ 108 w 120"/>
                  <a:gd name="T5" fmla="*/ 441 h 1259"/>
                  <a:gd name="T6" fmla="*/ 99 w 120"/>
                  <a:gd name="T7" fmla="*/ 546 h 1259"/>
                  <a:gd name="T8" fmla="*/ 84 w 120"/>
                  <a:gd name="T9" fmla="*/ 653 h 1259"/>
                  <a:gd name="T10" fmla="*/ 54 w 120"/>
                  <a:gd name="T11" fmla="*/ 806 h 1259"/>
                  <a:gd name="T12" fmla="*/ 30 w 120"/>
                  <a:gd name="T13" fmla="*/ 965 h 1259"/>
                  <a:gd name="T14" fmla="*/ 12 w 120"/>
                  <a:gd name="T15" fmla="*/ 1130 h 1259"/>
                  <a:gd name="T16" fmla="*/ 0 w 120"/>
                  <a:gd name="T17" fmla="*/ 1259 h 12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1259"/>
                  <a:gd name="T29" fmla="*/ 120 w 120"/>
                  <a:gd name="T30" fmla="*/ 1259 h 12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1259">
                    <a:moveTo>
                      <a:pt x="120" y="0"/>
                    </a:moveTo>
                    <a:lnTo>
                      <a:pt x="120" y="323"/>
                    </a:lnTo>
                    <a:lnTo>
                      <a:pt x="108" y="441"/>
                    </a:lnTo>
                    <a:lnTo>
                      <a:pt x="99" y="546"/>
                    </a:lnTo>
                    <a:lnTo>
                      <a:pt x="84" y="653"/>
                    </a:lnTo>
                    <a:lnTo>
                      <a:pt x="54" y="806"/>
                    </a:lnTo>
                    <a:lnTo>
                      <a:pt x="30" y="965"/>
                    </a:lnTo>
                    <a:lnTo>
                      <a:pt x="12" y="1130"/>
                    </a:lnTo>
                    <a:lnTo>
                      <a:pt x="0" y="1259"/>
                    </a:lnTo>
                  </a:path>
                </a:pathLst>
              </a:custGeom>
              <a:noFill/>
              <a:ln w="2540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75" name="Freeform 114"/>
              <p:cNvSpPr>
                <a:spLocks/>
              </p:cNvSpPr>
              <p:nvPr/>
            </p:nvSpPr>
            <p:spPr bwMode="auto">
              <a:xfrm>
                <a:off x="2514" y="3442"/>
                <a:ext cx="283" cy="215"/>
              </a:xfrm>
              <a:custGeom>
                <a:avLst/>
                <a:gdLst>
                  <a:gd name="T0" fmla="*/ 0 w 283"/>
                  <a:gd name="T1" fmla="*/ 215 h 215"/>
                  <a:gd name="T2" fmla="*/ 61 w 283"/>
                  <a:gd name="T3" fmla="*/ 197 h 215"/>
                  <a:gd name="T4" fmla="*/ 111 w 283"/>
                  <a:gd name="T5" fmla="*/ 169 h 215"/>
                  <a:gd name="T6" fmla="*/ 71 w 283"/>
                  <a:gd name="T7" fmla="*/ 172 h 215"/>
                  <a:gd name="T8" fmla="*/ 118 w 283"/>
                  <a:gd name="T9" fmla="*/ 151 h 215"/>
                  <a:gd name="T10" fmla="*/ 168 w 283"/>
                  <a:gd name="T11" fmla="*/ 133 h 215"/>
                  <a:gd name="T12" fmla="*/ 107 w 283"/>
                  <a:gd name="T13" fmla="*/ 133 h 215"/>
                  <a:gd name="T14" fmla="*/ 222 w 283"/>
                  <a:gd name="T15" fmla="*/ 104 h 215"/>
                  <a:gd name="T16" fmla="*/ 251 w 283"/>
                  <a:gd name="T17" fmla="*/ 82 h 215"/>
                  <a:gd name="T18" fmla="*/ 197 w 283"/>
                  <a:gd name="T19" fmla="*/ 89 h 215"/>
                  <a:gd name="T20" fmla="*/ 258 w 283"/>
                  <a:gd name="T21" fmla="*/ 61 h 215"/>
                  <a:gd name="T22" fmla="*/ 280 w 283"/>
                  <a:gd name="T23" fmla="*/ 32 h 215"/>
                  <a:gd name="T24" fmla="*/ 283 w 283"/>
                  <a:gd name="T25" fmla="*/ 0 h 215"/>
                  <a:gd name="T26" fmla="*/ 244 w 283"/>
                  <a:gd name="T27" fmla="*/ 21 h 215"/>
                  <a:gd name="T28" fmla="*/ 215 w 283"/>
                  <a:gd name="T29" fmla="*/ 35 h 215"/>
                  <a:gd name="T30" fmla="*/ 244 w 283"/>
                  <a:gd name="T31" fmla="*/ 0 h 215"/>
                  <a:gd name="T32" fmla="*/ 179 w 283"/>
                  <a:gd name="T33" fmla="*/ 35 h 215"/>
                  <a:gd name="T34" fmla="*/ 147 w 283"/>
                  <a:gd name="T35" fmla="*/ 64 h 215"/>
                  <a:gd name="T36" fmla="*/ 150 w 283"/>
                  <a:gd name="T37" fmla="*/ 32 h 215"/>
                  <a:gd name="T38" fmla="*/ 115 w 283"/>
                  <a:gd name="T39" fmla="*/ 68 h 215"/>
                  <a:gd name="T40" fmla="*/ 93 w 283"/>
                  <a:gd name="T41" fmla="*/ 97 h 215"/>
                  <a:gd name="T42" fmla="*/ 100 w 283"/>
                  <a:gd name="T43" fmla="*/ 61 h 215"/>
                  <a:gd name="T44" fmla="*/ 61 w 283"/>
                  <a:gd name="T45" fmla="*/ 104 h 215"/>
                  <a:gd name="T46" fmla="*/ 46 w 283"/>
                  <a:gd name="T47" fmla="*/ 129 h 215"/>
                  <a:gd name="T48" fmla="*/ 50 w 283"/>
                  <a:gd name="T49" fmla="*/ 71 h 215"/>
                  <a:gd name="T50" fmla="*/ 3 w 283"/>
                  <a:gd name="T51" fmla="*/ 161 h 215"/>
                  <a:gd name="T52" fmla="*/ 0 w 283"/>
                  <a:gd name="T53" fmla="*/ 215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3"/>
                  <a:gd name="T82" fmla="*/ 0 h 215"/>
                  <a:gd name="T83" fmla="*/ 283 w 283"/>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3" h="215">
                    <a:moveTo>
                      <a:pt x="0" y="215"/>
                    </a:moveTo>
                    <a:lnTo>
                      <a:pt x="61" y="197"/>
                    </a:lnTo>
                    <a:lnTo>
                      <a:pt x="111" y="169"/>
                    </a:lnTo>
                    <a:lnTo>
                      <a:pt x="71" y="172"/>
                    </a:lnTo>
                    <a:lnTo>
                      <a:pt x="118" y="151"/>
                    </a:lnTo>
                    <a:lnTo>
                      <a:pt x="168" y="133"/>
                    </a:lnTo>
                    <a:lnTo>
                      <a:pt x="107" y="133"/>
                    </a:lnTo>
                    <a:lnTo>
                      <a:pt x="222" y="104"/>
                    </a:lnTo>
                    <a:lnTo>
                      <a:pt x="251" y="82"/>
                    </a:lnTo>
                    <a:lnTo>
                      <a:pt x="197" y="89"/>
                    </a:lnTo>
                    <a:lnTo>
                      <a:pt x="258" y="61"/>
                    </a:lnTo>
                    <a:lnTo>
                      <a:pt x="280" y="32"/>
                    </a:lnTo>
                    <a:lnTo>
                      <a:pt x="283" y="0"/>
                    </a:lnTo>
                    <a:lnTo>
                      <a:pt x="244" y="21"/>
                    </a:lnTo>
                    <a:lnTo>
                      <a:pt x="215" y="35"/>
                    </a:lnTo>
                    <a:lnTo>
                      <a:pt x="244" y="0"/>
                    </a:lnTo>
                    <a:lnTo>
                      <a:pt x="179" y="35"/>
                    </a:lnTo>
                    <a:lnTo>
                      <a:pt x="147" y="64"/>
                    </a:lnTo>
                    <a:lnTo>
                      <a:pt x="150" y="32"/>
                    </a:lnTo>
                    <a:lnTo>
                      <a:pt x="115" y="68"/>
                    </a:lnTo>
                    <a:lnTo>
                      <a:pt x="93" y="97"/>
                    </a:lnTo>
                    <a:lnTo>
                      <a:pt x="100" y="61"/>
                    </a:lnTo>
                    <a:lnTo>
                      <a:pt x="61" y="104"/>
                    </a:lnTo>
                    <a:lnTo>
                      <a:pt x="46" y="129"/>
                    </a:lnTo>
                    <a:lnTo>
                      <a:pt x="50" y="71"/>
                    </a:lnTo>
                    <a:lnTo>
                      <a:pt x="3" y="161"/>
                    </a:lnTo>
                    <a:lnTo>
                      <a:pt x="0" y="215"/>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76" name="Freeform 115"/>
              <p:cNvSpPr>
                <a:spLocks/>
              </p:cNvSpPr>
              <p:nvPr/>
            </p:nvSpPr>
            <p:spPr bwMode="auto">
              <a:xfrm>
                <a:off x="2298" y="3646"/>
                <a:ext cx="189" cy="432"/>
              </a:xfrm>
              <a:custGeom>
                <a:avLst/>
                <a:gdLst>
                  <a:gd name="T0" fmla="*/ 189 w 189"/>
                  <a:gd name="T1" fmla="*/ 432 h 432"/>
                  <a:gd name="T2" fmla="*/ 87 w 189"/>
                  <a:gd name="T3" fmla="*/ 330 h 432"/>
                  <a:gd name="T4" fmla="*/ 0 w 189"/>
                  <a:gd name="T5" fmla="*/ 117 h 432"/>
                  <a:gd name="T6" fmla="*/ 18 w 189"/>
                  <a:gd name="T7" fmla="*/ 51 h 432"/>
                  <a:gd name="T8" fmla="*/ 30 w 189"/>
                  <a:gd name="T9" fmla="*/ 72 h 432"/>
                  <a:gd name="T10" fmla="*/ 45 w 189"/>
                  <a:gd name="T11" fmla="*/ 12 h 432"/>
                  <a:gd name="T12" fmla="*/ 51 w 189"/>
                  <a:gd name="T13" fmla="*/ 0 h 432"/>
                  <a:gd name="T14" fmla="*/ 75 w 189"/>
                  <a:gd name="T15" fmla="*/ 72 h 432"/>
                  <a:gd name="T16" fmla="*/ 84 w 189"/>
                  <a:gd name="T17" fmla="*/ 54 h 432"/>
                  <a:gd name="T18" fmla="*/ 93 w 189"/>
                  <a:gd name="T19" fmla="*/ 132 h 432"/>
                  <a:gd name="T20" fmla="*/ 108 w 189"/>
                  <a:gd name="T21" fmla="*/ 90 h 432"/>
                  <a:gd name="T22" fmla="*/ 120 w 189"/>
                  <a:gd name="T23" fmla="*/ 138 h 432"/>
                  <a:gd name="T24" fmla="*/ 120 w 189"/>
                  <a:gd name="T25" fmla="*/ 174 h 432"/>
                  <a:gd name="T26" fmla="*/ 156 w 189"/>
                  <a:gd name="T27" fmla="*/ 147 h 432"/>
                  <a:gd name="T28" fmla="*/ 162 w 189"/>
                  <a:gd name="T29" fmla="*/ 240 h 432"/>
                  <a:gd name="T30" fmla="*/ 189 w 189"/>
                  <a:gd name="T31" fmla="*/ 432 h 4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9"/>
                  <a:gd name="T49" fmla="*/ 0 h 432"/>
                  <a:gd name="T50" fmla="*/ 189 w 189"/>
                  <a:gd name="T51" fmla="*/ 432 h 4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9" h="432">
                    <a:moveTo>
                      <a:pt x="189" y="432"/>
                    </a:moveTo>
                    <a:lnTo>
                      <a:pt x="87" y="330"/>
                    </a:lnTo>
                    <a:lnTo>
                      <a:pt x="0" y="117"/>
                    </a:lnTo>
                    <a:lnTo>
                      <a:pt x="18" y="51"/>
                    </a:lnTo>
                    <a:lnTo>
                      <a:pt x="30" y="72"/>
                    </a:lnTo>
                    <a:lnTo>
                      <a:pt x="45" y="12"/>
                    </a:lnTo>
                    <a:lnTo>
                      <a:pt x="51" y="0"/>
                    </a:lnTo>
                    <a:lnTo>
                      <a:pt x="75" y="72"/>
                    </a:lnTo>
                    <a:lnTo>
                      <a:pt x="84" y="54"/>
                    </a:lnTo>
                    <a:lnTo>
                      <a:pt x="93" y="132"/>
                    </a:lnTo>
                    <a:lnTo>
                      <a:pt x="108" y="90"/>
                    </a:lnTo>
                    <a:lnTo>
                      <a:pt x="120" y="138"/>
                    </a:lnTo>
                    <a:lnTo>
                      <a:pt x="120" y="174"/>
                    </a:lnTo>
                    <a:lnTo>
                      <a:pt x="156" y="147"/>
                    </a:lnTo>
                    <a:lnTo>
                      <a:pt x="162" y="240"/>
                    </a:lnTo>
                    <a:lnTo>
                      <a:pt x="189" y="432"/>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77" name="Freeform 116"/>
              <p:cNvSpPr>
                <a:spLocks/>
              </p:cNvSpPr>
              <p:nvPr/>
            </p:nvSpPr>
            <p:spPr bwMode="auto">
              <a:xfrm>
                <a:off x="2448" y="3602"/>
                <a:ext cx="234" cy="495"/>
              </a:xfrm>
              <a:custGeom>
                <a:avLst/>
                <a:gdLst>
                  <a:gd name="T0" fmla="*/ 12 w 234"/>
                  <a:gd name="T1" fmla="*/ 495 h 495"/>
                  <a:gd name="T2" fmla="*/ 168 w 234"/>
                  <a:gd name="T3" fmla="*/ 363 h 495"/>
                  <a:gd name="T4" fmla="*/ 234 w 234"/>
                  <a:gd name="T5" fmla="*/ 171 h 495"/>
                  <a:gd name="T6" fmla="*/ 189 w 234"/>
                  <a:gd name="T7" fmla="*/ 204 h 495"/>
                  <a:gd name="T8" fmla="*/ 210 w 234"/>
                  <a:gd name="T9" fmla="*/ 168 h 495"/>
                  <a:gd name="T10" fmla="*/ 222 w 234"/>
                  <a:gd name="T11" fmla="*/ 135 h 495"/>
                  <a:gd name="T12" fmla="*/ 225 w 234"/>
                  <a:gd name="T13" fmla="*/ 78 h 495"/>
                  <a:gd name="T14" fmla="*/ 189 w 234"/>
                  <a:gd name="T15" fmla="*/ 129 h 495"/>
                  <a:gd name="T16" fmla="*/ 201 w 234"/>
                  <a:gd name="T17" fmla="*/ 69 h 495"/>
                  <a:gd name="T18" fmla="*/ 204 w 234"/>
                  <a:gd name="T19" fmla="*/ 42 h 495"/>
                  <a:gd name="T20" fmla="*/ 201 w 234"/>
                  <a:gd name="T21" fmla="*/ 0 h 495"/>
                  <a:gd name="T22" fmla="*/ 168 w 234"/>
                  <a:gd name="T23" fmla="*/ 42 h 495"/>
                  <a:gd name="T24" fmla="*/ 144 w 234"/>
                  <a:gd name="T25" fmla="*/ 81 h 495"/>
                  <a:gd name="T26" fmla="*/ 138 w 234"/>
                  <a:gd name="T27" fmla="*/ 45 h 495"/>
                  <a:gd name="T28" fmla="*/ 117 w 234"/>
                  <a:gd name="T29" fmla="*/ 81 h 495"/>
                  <a:gd name="T30" fmla="*/ 105 w 234"/>
                  <a:gd name="T31" fmla="*/ 135 h 495"/>
                  <a:gd name="T32" fmla="*/ 90 w 234"/>
                  <a:gd name="T33" fmla="*/ 102 h 495"/>
                  <a:gd name="T34" fmla="*/ 81 w 234"/>
                  <a:gd name="T35" fmla="*/ 150 h 495"/>
                  <a:gd name="T36" fmla="*/ 66 w 234"/>
                  <a:gd name="T37" fmla="*/ 228 h 495"/>
                  <a:gd name="T38" fmla="*/ 60 w 234"/>
                  <a:gd name="T39" fmla="*/ 174 h 495"/>
                  <a:gd name="T40" fmla="*/ 36 w 234"/>
                  <a:gd name="T41" fmla="*/ 258 h 495"/>
                  <a:gd name="T42" fmla="*/ 30 w 234"/>
                  <a:gd name="T43" fmla="*/ 321 h 495"/>
                  <a:gd name="T44" fmla="*/ 18 w 234"/>
                  <a:gd name="T45" fmla="*/ 282 h 495"/>
                  <a:gd name="T46" fmla="*/ 0 w 234"/>
                  <a:gd name="T47" fmla="*/ 384 h 495"/>
                  <a:gd name="T48" fmla="*/ 12 w 234"/>
                  <a:gd name="T49" fmla="*/ 495 h 4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4"/>
                  <a:gd name="T76" fmla="*/ 0 h 495"/>
                  <a:gd name="T77" fmla="*/ 234 w 234"/>
                  <a:gd name="T78" fmla="*/ 495 h 4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4" h="495">
                    <a:moveTo>
                      <a:pt x="12" y="495"/>
                    </a:moveTo>
                    <a:lnTo>
                      <a:pt x="168" y="363"/>
                    </a:lnTo>
                    <a:lnTo>
                      <a:pt x="234" y="171"/>
                    </a:lnTo>
                    <a:lnTo>
                      <a:pt x="189" y="204"/>
                    </a:lnTo>
                    <a:lnTo>
                      <a:pt x="210" y="168"/>
                    </a:lnTo>
                    <a:lnTo>
                      <a:pt x="222" y="135"/>
                    </a:lnTo>
                    <a:lnTo>
                      <a:pt x="225" y="78"/>
                    </a:lnTo>
                    <a:lnTo>
                      <a:pt x="189" y="129"/>
                    </a:lnTo>
                    <a:lnTo>
                      <a:pt x="201" y="69"/>
                    </a:lnTo>
                    <a:lnTo>
                      <a:pt x="204" y="42"/>
                    </a:lnTo>
                    <a:lnTo>
                      <a:pt x="201" y="0"/>
                    </a:lnTo>
                    <a:lnTo>
                      <a:pt x="168" y="42"/>
                    </a:lnTo>
                    <a:lnTo>
                      <a:pt x="144" y="81"/>
                    </a:lnTo>
                    <a:lnTo>
                      <a:pt x="138" y="45"/>
                    </a:lnTo>
                    <a:lnTo>
                      <a:pt x="117" y="81"/>
                    </a:lnTo>
                    <a:lnTo>
                      <a:pt x="105" y="135"/>
                    </a:lnTo>
                    <a:lnTo>
                      <a:pt x="90" y="102"/>
                    </a:lnTo>
                    <a:lnTo>
                      <a:pt x="81" y="150"/>
                    </a:lnTo>
                    <a:lnTo>
                      <a:pt x="66" y="228"/>
                    </a:lnTo>
                    <a:lnTo>
                      <a:pt x="60" y="174"/>
                    </a:lnTo>
                    <a:lnTo>
                      <a:pt x="36" y="258"/>
                    </a:lnTo>
                    <a:lnTo>
                      <a:pt x="30" y="321"/>
                    </a:lnTo>
                    <a:lnTo>
                      <a:pt x="18" y="282"/>
                    </a:lnTo>
                    <a:lnTo>
                      <a:pt x="0" y="384"/>
                    </a:lnTo>
                    <a:lnTo>
                      <a:pt x="12" y="49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78" name="Freeform 117"/>
              <p:cNvSpPr>
                <a:spLocks/>
              </p:cNvSpPr>
              <p:nvPr/>
            </p:nvSpPr>
            <p:spPr bwMode="auto">
              <a:xfrm>
                <a:off x="2445" y="3620"/>
                <a:ext cx="516" cy="489"/>
              </a:xfrm>
              <a:custGeom>
                <a:avLst/>
                <a:gdLst>
                  <a:gd name="T0" fmla="*/ 0 w 516"/>
                  <a:gd name="T1" fmla="*/ 489 h 489"/>
                  <a:gd name="T2" fmla="*/ 183 w 516"/>
                  <a:gd name="T3" fmla="*/ 453 h 489"/>
                  <a:gd name="T4" fmla="*/ 228 w 516"/>
                  <a:gd name="T5" fmla="*/ 447 h 489"/>
                  <a:gd name="T6" fmla="*/ 204 w 516"/>
                  <a:gd name="T7" fmla="*/ 435 h 489"/>
                  <a:gd name="T8" fmla="*/ 177 w 516"/>
                  <a:gd name="T9" fmla="*/ 432 h 489"/>
                  <a:gd name="T10" fmla="*/ 231 w 516"/>
                  <a:gd name="T11" fmla="*/ 408 h 489"/>
                  <a:gd name="T12" fmla="*/ 267 w 516"/>
                  <a:gd name="T13" fmla="*/ 402 h 489"/>
                  <a:gd name="T14" fmla="*/ 309 w 516"/>
                  <a:gd name="T15" fmla="*/ 384 h 489"/>
                  <a:gd name="T16" fmla="*/ 267 w 516"/>
                  <a:gd name="T17" fmla="*/ 384 h 489"/>
                  <a:gd name="T18" fmla="*/ 237 w 516"/>
                  <a:gd name="T19" fmla="*/ 384 h 489"/>
                  <a:gd name="T20" fmla="*/ 315 w 516"/>
                  <a:gd name="T21" fmla="*/ 357 h 489"/>
                  <a:gd name="T22" fmla="*/ 333 w 516"/>
                  <a:gd name="T23" fmla="*/ 339 h 489"/>
                  <a:gd name="T24" fmla="*/ 357 w 516"/>
                  <a:gd name="T25" fmla="*/ 315 h 489"/>
                  <a:gd name="T26" fmla="*/ 297 w 516"/>
                  <a:gd name="T27" fmla="*/ 336 h 489"/>
                  <a:gd name="T28" fmla="*/ 354 w 516"/>
                  <a:gd name="T29" fmla="*/ 282 h 489"/>
                  <a:gd name="T30" fmla="*/ 402 w 516"/>
                  <a:gd name="T31" fmla="*/ 234 h 489"/>
                  <a:gd name="T32" fmla="*/ 372 w 516"/>
                  <a:gd name="T33" fmla="*/ 240 h 489"/>
                  <a:gd name="T34" fmla="*/ 354 w 516"/>
                  <a:gd name="T35" fmla="*/ 249 h 489"/>
                  <a:gd name="T36" fmla="*/ 414 w 516"/>
                  <a:gd name="T37" fmla="*/ 183 h 489"/>
                  <a:gd name="T38" fmla="*/ 447 w 516"/>
                  <a:gd name="T39" fmla="*/ 135 h 489"/>
                  <a:gd name="T40" fmla="*/ 414 w 516"/>
                  <a:gd name="T41" fmla="*/ 153 h 489"/>
                  <a:gd name="T42" fmla="*/ 396 w 516"/>
                  <a:gd name="T43" fmla="*/ 162 h 489"/>
                  <a:gd name="T44" fmla="*/ 456 w 516"/>
                  <a:gd name="T45" fmla="*/ 87 h 489"/>
                  <a:gd name="T46" fmla="*/ 498 w 516"/>
                  <a:gd name="T47" fmla="*/ 42 h 489"/>
                  <a:gd name="T48" fmla="*/ 516 w 516"/>
                  <a:gd name="T49" fmla="*/ 0 h 489"/>
                  <a:gd name="T50" fmla="*/ 477 w 516"/>
                  <a:gd name="T51" fmla="*/ 30 h 489"/>
                  <a:gd name="T52" fmla="*/ 423 w 516"/>
                  <a:gd name="T53" fmla="*/ 60 h 489"/>
                  <a:gd name="T54" fmla="*/ 396 w 516"/>
                  <a:gd name="T55" fmla="*/ 81 h 489"/>
                  <a:gd name="T56" fmla="*/ 429 w 516"/>
                  <a:gd name="T57" fmla="*/ 36 h 489"/>
                  <a:gd name="T58" fmla="*/ 384 w 516"/>
                  <a:gd name="T59" fmla="*/ 60 h 489"/>
                  <a:gd name="T60" fmla="*/ 351 w 516"/>
                  <a:gd name="T61" fmla="*/ 108 h 489"/>
                  <a:gd name="T62" fmla="*/ 345 w 516"/>
                  <a:gd name="T63" fmla="*/ 132 h 489"/>
                  <a:gd name="T64" fmla="*/ 345 w 516"/>
                  <a:gd name="T65" fmla="*/ 78 h 489"/>
                  <a:gd name="T66" fmla="*/ 312 w 516"/>
                  <a:gd name="T67" fmla="*/ 129 h 489"/>
                  <a:gd name="T68" fmla="*/ 279 w 516"/>
                  <a:gd name="T69" fmla="*/ 171 h 489"/>
                  <a:gd name="T70" fmla="*/ 279 w 516"/>
                  <a:gd name="T71" fmla="*/ 132 h 489"/>
                  <a:gd name="T72" fmla="*/ 237 w 516"/>
                  <a:gd name="T73" fmla="*/ 186 h 489"/>
                  <a:gd name="T74" fmla="*/ 228 w 516"/>
                  <a:gd name="T75" fmla="*/ 240 h 489"/>
                  <a:gd name="T76" fmla="*/ 216 w 516"/>
                  <a:gd name="T77" fmla="*/ 258 h 489"/>
                  <a:gd name="T78" fmla="*/ 222 w 516"/>
                  <a:gd name="T79" fmla="*/ 195 h 489"/>
                  <a:gd name="T80" fmla="*/ 177 w 516"/>
                  <a:gd name="T81" fmla="*/ 246 h 489"/>
                  <a:gd name="T82" fmla="*/ 159 w 516"/>
                  <a:gd name="T83" fmla="*/ 291 h 489"/>
                  <a:gd name="T84" fmla="*/ 135 w 516"/>
                  <a:gd name="T85" fmla="*/ 342 h 489"/>
                  <a:gd name="T86" fmla="*/ 135 w 516"/>
                  <a:gd name="T87" fmla="*/ 279 h 489"/>
                  <a:gd name="T88" fmla="*/ 108 w 516"/>
                  <a:gd name="T89" fmla="*/ 318 h 489"/>
                  <a:gd name="T90" fmla="*/ 102 w 516"/>
                  <a:gd name="T91" fmla="*/ 351 h 489"/>
                  <a:gd name="T92" fmla="*/ 66 w 516"/>
                  <a:gd name="T93" fmla="*/ 393 h 489"/>
                  <a:gd name="T94" fmla="*/ 66 w 516"/>
                  <a:gd name="T95" fmla="*/ 372 h 489"/>
                  <a:gd name="T96" fmla="*/ 33 w 516"/>
                  <a:gd name="T97" fmla="*/ 414 h 489"/>
                  <a:gd name="T98" fmla="*/ 0 w 516"/>
                  <a:gd name="T99" fmla="*/ 489 h 4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6"/>
                  <a:gd name="T151" fmla="*/ 0 h 489"/>
                  <a:gd name="T152" fmla="*/ 516 w 516"/>
                  <a:gd name="T153" fmla="*/ 489 h 4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6" h="489">
                    <a:moveTo>
                      <a:pt x="0" y="489"/>
                    </a:moveTo>
                    <a:lnTo>
                      <a:pt x="183" y="453"/>
                    </a:lnTo>
                    <a:lnTo>
                      <a:pt x="228" y="447"/>
                    </a:lnTo>
                    <a:lnTo>
                      <a:pt x="204" y="435"/>
                    </a:lnTo>
                    <a:lnTo>
                      <a:pt x="177" y="432"/>
                    </a:lnTo>
                    <a:lnTo>
                      <a:pt x="231" y="408"/>
                    </a:lnTo>
                    <a:lnTo>
                      <a:pt x="267" y="402"/>
                    </a:lnTo>
                    <a:lnTo>
                      <a:pt x="309" y="384"/>
                    </a:lnTo>
                    <a:lnTo>
                      <a:pt x="267" y="384"/>
                    </a:lnTo>
                    <a:lnTo>
                      <a:pt x="237" y="384"/>
                    </a:lnTo>
                    <a:lnTo>
                      <a:pt x="315" y="357"/>
                    </a:lnTo>
                    <a:lnTo>
                      <a:pt x="333" y="339"/>
                    </a:lnTo>
                    <a:lnTo>
                      <a:pt x="357" y="315"/>
                    </a:lnTo>
                    <a:lnTo>
                      <a:pt x="297" y="336"/>
                    </a:lnTo>
                    <a:lnTo>
                      <a:pt x="354" y="282"/>
                    </a:lnTo>
                    <a:lnTo>
                      <a:pt x="402" y="234"/>
                    </a:lnTo>
                    <a:lnTo>
                      <a:pt x="372" y="240"/>
                    </a:lnTo>
                    <a:lnTo>
                      <a:pt x="354" y="249"/>
                    </a:lnTo>
                    <a:lnTo>
                      <a:pt x="414" y="183"/>
                    </a:lnTo>
                    <a:lnTo>
                      <a:pt x="447" y="135"/>
                    </a:lnTo>
                    <a:lnTo>
                      <a:pt x="414" y="153"/>
                    </a:lnTo>
                    <a:lnTo>
                      <a:pt x="396" y="162"/>
                    </a:lnTo>
                    <a:lnTo>
                      <a:pt x="456" y="87"/>
                    </a:lnTo>
                    <a:lnTo>
                      <a:pt x="498" y="42"/>
                    </a:lnTo>
                    <a:lnTo>
                      <a:pt x="516" y="0"/>
                    </a:lnTo>
                    <a:lnTo>
                      <a:pt x="477" y="30"/>
                    </a:lnTo>
                    <a:lnTo>
                      <a:pt x="423" y="60"/>
                    </a:lnTo>
                    <a:lnTo>
                      <a:pt x="396" y="81"/>
                    </a:lnTo>
                    <a:lnTo>
                      <a:pt x="429" y="36"/>
                    </a:lnTo>
                    <a:lnTo>
                      <a:pt x="384" y="60"/>
                    </a:lnTo>
                    <a:lnTo>
                      <a:pt x="351" y="108"/>
                    </a:lnTo>
                    <a:lnTo>
                      <a:pt x="345" y="132"/>
                    </a:lnTo>
                    <a:lnTo>
                      <a:pt x="345" y="78"/>
                    </a:lnTo>
                    <a:lnTo>
                      <a:pt x="312" y="129"/>
                    </a:lnTo>
                    <a:lnTo>
                      <a:pt x="279" y="171"/>
                    </a:lnTo>
                    <a:lnTo>
                      <a:pt x="279" y="132"/>
                    </a:lnTo>
                    <a:lnTo>
                      <a:pt x="237" y="186"/>
                    </a:lnTo>
                    <a:lnTo>
                      <a:pt x="228" y="240"/>
                    </a:lnTo>
                    <a:lnTo>
                      <a:pt x="216" y="258"/>
                    </a:lnTo>
                    <a:lnTo>
                      <a:pt x="222" y="195"/>
                    </a:lnTo>
                    <a:lnTo>
                      <a:pt x="177" y="246"/>
                    </a:lnTo>
                    <a:lnTo>
                      <a:pt x="159" y="291"/>
                    </a:lnTo>
                    <a:lnTo>
                      <a:pt x="135" y="342"/>
                    </a:lnTo>
                    <a:lnTo>
                      <a:pt x="135" y="279"/>
                    </a:lnTo>
                    <a:lnTo>
                      <a:pt x="108" y="318"/>
                    </a:lnTo>
                    <a:lnTo>
                      <a:pt x="102" y="351"/>
                    </a:lnTo>
                    <a:lnTo>
                      <a:pt x="66" y="393"/>
                    </a:lnTo>
                    <a:lnTo>
                      <a:pt x="66" y="372"/>
                    </a:lnTo>
                    <a:lnTo>
                      <a:pt x="33" y="414"/>
                    </a:lnTo>
                    <a:lnTo>
                      <a:pt x="0" y="489"/>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79" name="Freeform 118"/>
              <p:cNvSpPr>
                <a:spLocks/>
              </p:cNvSpPr>
              <p:nvPr/>
            </p:nvSpPr>
            <p:spPr bwMode="auto">
              <a:xfrm>
                <a:off x="2112" y="3643"/>
                <a:ext cx="339" cy="462"/>
              </a:xfrm>
              <a:custGeom>
                <a:avLst/>
                <a:gdLst>
                  <a:gd name="T0" fmla="*/ 339 w 339"/>
                  <a:gd name="T1" fmla="*/ 462 h 462"/>
                  <a:gd name="T2" fmla="*/ 288 w 339"/>
                  <a:gd name="T3" fmla="*/ 447 h 462"/>
                  <a:gd name="T4" fmla="*/ 219 w 339"/>
                  <a:gd name="T5" fmla="*/ 414 h 462"/>
                  <a:gd name="T6" fmla="*/ 171 w 339"/>
                  <a:gd name="T7" fmla="*/ 366 h 462"/>
                  <a:gd name="T8" fmla="*/ 237 w 339"/>
                  <a:gd name="T9" fmla="*/ 384 h 462"/>
                  <a:gd name="T10" fmla="*/ 183 w 339"/>
                  <a:gd name="T11" fmla="*/ 348 h 462"/>
                  <a:gd name="T12" fmla="*/ 138 w 339"/>
                  <a:gd name="T13" fmla="*/ 333 h 462"/>
                  <a:gd name="T14" fmla="*/ 102 w 339"/>
                  <a:gd name="T15" fmla="*/ 300 h 462"/>
                  <a:gd name="T16" fmla="*/ 156 w 339"/>
                  <a:gd name="T17" fmla="*/ 315 h 462"/>
                  <a:gd name="T18" fmla="*/ 87 w 339"/>
                  <a:gd name="T19" fmla="*/ 267 h 462"/>
                  <a:gd name="T20" fmla="*/ 42 w 339"/>
                  <a:gd name="T21" fmla="*/ 207 h 462"/>
                  <a:gd name="T22" fmla="*/ 87 w 339"/>
                  <a:gd name="T23" fmla="*/ 231 h 462"/>
                  <a:gd name="T24" fmla="*/ 24 w 339"/>
                  <a:gd name="T25" fmla="*/ 171 h 462"/>
                  <a:gd name="T26" fmla="*/ 9 w 339"/>
                  <a:gd name="T27" fmla="*/ 117 h 462"/>
                  <a:gd name="T28" fmla="*/ 42 w 339"/>
                  <a:gd name="T29" fmla="*/ 153 h 462"/>
                  <a:gd name="T30" fmla="*/ 0 w 339"/>
                  <a:gd name="T31" fmla="*/ 0 h 462"/>
                  <a:gd name="T32" fmla="*/ 96 w 339"/>
                  <a:gd name="T33" fmla="*/ 57 h 462"/>
                  <a:gd name="T34" fmla="*/ 84 w 339"/>
                  <a:gd name="T35" fmla="*/ 21 h 462"/>
                  <a:gd name="T36" fmla="*/ 153 w 339"/>
                  <a:gd name="T37" fmla="*/ 84 h 462"/>
                  <a:gd name="T38" fmla="*/ 177 w 339"/>
                  <a:gd name="T39" fmla="*/ 126 h 462"/>
                  <a:gd name="T40" fmla="*/ 177 w 339"/>
                  <a:gd name="T41" fmla="*/ 81 h 462"/>
                  <a:gd name="T42" fmla="*/ 213 w 339"/>
                  <a:gd name="T43" fmla="*/ 144 h 462"/>
                  <a:gd name="T44" fmla="*/ 234 w 339"/>
                  <a:gd name="T45" fmla="*/ 216 h 462"/>
                  <a:gd name="T46" fmla="*/ 237 w 339"/>
                  <a:gd name="T47" fmla="*/ 177 h 462"/>
                  <a:gd name="T48" fmla="*/ 264 w 339"/>
                  <a:gd name="T49" fmla="*/ 240 h 462"/>
                  <a:gd name="T50" fmla="*/ 279 w 339"/>
                  <a:gd name="T51" fmla="*/ 321 h 462"/>
                  <a:gd name="T52" fmla="*/ 288 w 339"/>
                  <a:gd name="T53" fmla="*/ 261 h 462"/>
                  <a:gd name="T54" fmla="*/ 318 w 339"/>
                  <a:gd name="T55" fmla="*/ 321 h 462"/>
                  <a:gd name="T56" fmla="*/ 327 w 339"/>
                  <a:gd name="T57" fmla="*/ 366 h 462"/>
                  <a:gd name="T58" fmla="*/ 339 w 339"/>
                  <a:gd name="T59" fmla="*/ 462 h 4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462"/>
                  <a:gd name="T92" fmla="*/ 339 w 339"/>
                  <a:gd name="T93" fmla="*/ 462 h 4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462">
                    <a:moveTo>
                      <a:pt x="339" y="462"/>
                    </a:moveTo>
                    <a:lnTo>
                      <a:pt x="288" y="447"/>
                    </a:lnTo>
                    <a:lnTo>
                      <a:pt x="219" y="414"/>
                    </a:lnTo>
                    <a:lnTo>
                      <a:pt x="171" y="366"/>
                    </a:lnTo>
                    <a:lnTo>
                      <a:pt x="237" y="384"/>
                    </a:lnTo>
                    <a:lnTo>
                      <a:pt x="183" y="348"/>
                    </a:lnTo>
                    <a:lnTo>
                      <a:pt x="138" y="333"/>
                    </a:lnTo>
                    <a:lnTo>
                      <a:pt x="102" y="300"/>
                    </a:lnTo>
                    <a:lnTo>
                      <a:pt x="156" y="315"/>
                    </a:lnTo>
                    <a:lnTo>
                      <a:pt x="87" y="267"/>
                    </a:lnTo>
                    <a:lnTo>
                      <a:pt x="42" y="207"/>
                    </a:lnTo>
                    <a:lnTo>
                      <a:pt x="87" y="231"/>
                    </a:lnTo>
                    <a:lnTo>
                      <a:pt x="24" y="171"/>
                    </a:lnTo>
                    <a:lnTo>
                      <a:pt x="9" y="117"/>
                    </a:lnTo>
                    <a:lnTo>
                      <a:pt x="42" y="153"/>
                    </a:lnTo>
                    <a:lnTo>
                      <a:pt x="0" y="0"/>
                    </a:lnTo>
                    <a:lnTo>
                      <a:pt x="96" y="57"/>
                    </a:lnTo>
                    <a:lnTo>
                      <a:pt x="84" y="21"/>
                    </a:lnTo>
                    <a:lnTo>
                      <a:pt x="153" y="84"/>
                    </a:lnTo>
                    <a:lnTo>
                      <a:pt x="177" y="126"/>
                    </a:lnTo>
                    <a:lnTo>
                      <a:pt x="177" y="81"/>
                    </a:lnTo>
                    <a:lnTo>
                      <a:pt x="213" y="144"/>
                    </a:lnTo>
                    <a:lnTo>
                      <a:pt x="234" y="216"/>
                    </a:lnTo>
                    <a:lnTo>
                      <a:pt x="237" y="177"/>
                    </a:lnTo>
                    <a:lnTo>
                      <a:pt x="264" y="240"/>
                    </a:lnTo>
                    <a:lnTo>
                      <a:pt x="279" y="321"/>
                    </a:lnTo>
                    <a:lnTo>
                      <a:pt x="288" y="261"/>
                    </a:lnTo>
                    <a:lnTo>
                      <a:pt x="318" y="321"/>
                    </a:lnTo>
                    <a:lnTo>
                      <a:pt x="327" y="366"/>
                    </a:lnTo>
                    <a:lnTo>
                      <a:pt x="339" y="462"/>
                    </a:lnTo>
                    <a:close/>
                  </a:path>
                </a:pathLst>
              </a:custGeom>
              <a:solidFill>
                <a:srgbClr val="004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80" name="Freeform 119"/>
              <p:cNvSpPr>
                <a:spLocks/>
              </p:cNvSpPr>
              <p:nvPr/>
            </p:nvSpPr>
            <p:spPr bwMode="auto">
              <a:xfrm>
                <a:off x="2231" y="3333"/>
                <a:ext cx="298" cy="232"/>
              </a:xfrm>
              <a:custGeom>
                <a:avLst/>
                <a:gdLst>
                  <a:gd name="T0" fmla="*/ 298 w 298"/>
                  <a:gd name="T1" fmla="*/ 232 h 232"/>
                  <a:gd name="T2" fmla="*/ 293 w 298"/>
                  <a:gd name="T3" fmla="*/ 154 h 232"/>
                  <a:gd name="T4" fmla="*/ 272 w 298"/>
                  <a:gd name="T5" fmla="*/ 67 h 232"/>
                  <a:gd name="T6" fmla="*/ 261 w 298"/>
                  <a:gd name="T7" fmla="*/ 134 h 232"/>
                  <a:gd name="T8" fmla="*/ 240 w 298"/>
                  <a:gd name="T9" fmla="*/ 56 h 232"/>
                  <a:gd name="T10" fmla="*/ 214 w 298"/>
                  <a:gd name="T11" fmla="*/ 15 h 232"/>
                  <a:gd name="T12" fmla="*/ 230 w 298"/>
                  <a:gd name="T13" fmla="*/ 87 h 232"/>
                  <a:gd name="T14" fmla="*/ 167 w 298"/>
                  <a:gd name="T15" fmla="*/ 20 h 232"/>
                  <a:gd name="T16" fmla="*/ 99 w 298"/>
                  <a:gd name="T17" fmla="*/ 0 h 232"/>
                  <a:gd name="T18" fmla="*/ 130 w 298"/>
                  <a:gd name="T19" fmla="*/ 30 h 232"/>
                  <a:gd name="T20" fmla="*/ 0 w 298"/>
                  <a:gd name="T21" fmla="*/ 5 h 232"/>
                  <a:gd name="T22" fmla="*/ 88 w 298"/>
                  <a:gd name="T23" fmla="*/ 61 h 232"/>
                  <a:gd name="T24" fmla="*/ 36 w 298"/>
                  <a:gd name="T25" fmla="*/ 67 h 232"/>
                  <a:gd name="T26" fmla="*/ 146 w 298"/>
                  <a:gd name="T27" fmla="*/ 87 h 232"/>
                  <a:gd name="T28" fmla="*/ 68 w 298"/>
                  <a:gd name="T29" fmla="*/ 134 h 232"/>
                  <a:gd name="T30" fmla="*/ 156 w 298"/>
                  <a:gd name="T31" fmla="*/ 118 h 232"/>
                  <a:gd name="T32" fmla="*/ 183 w 298"/>
                  <a:gd name="T33" fmla="*/ 123 h 232"/>
                  <a:gd name="T34" fmla="*/ 136 w 298"/>
                  <a:gd name="T35" fmla="*/ 149 h 232"/>
                  <a:gd name="T36" fmla="*/ 214 w 298"/>
                  <a:gd name="T37" fmla="*/ 144 h 232"/>
                  <a:gd name="T38" fmla="*/ 193 w 298"/>
                  <a:gd name="T39" fmla="*/ 190 h 232"/>
                  <a:gd name="T40" fmla="*/ 240 w 298"/>
                  <a:gd name="T41" fmla="*/ 165 h 232"/>
                  <a:gd name="T42" fmla="*/ 272 w 298"/>
                  <a:gd name="T43" fmla="*/ 165 h 232"/>
                  <a:gd name="T44" fmla="*/ 298 w 298"/>
                  <a:gd name="T45" fmla="*/ 232 h 2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8"/>
                  <a:gd name="T70" fmla="*/ 0 h 232"/>
                  <a:gd name="T71" fmla="*/ 298 w 298"/>
                  <a:gd name="T72" fmla="*/ 232 h 2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8" h="232">
                    <a:moveTo>
                      <a:pt x="298" y="232"/>
                    </a:moveTo>
                    <a:lnTo>
                      <a:pt x="293" y="154"/>
                    </a:lnTo>
                    <a:lnTo>
                      <a:pt x="272" y="67"/>
                    </a:lnTo>
                    <a:lnTo>
                      <a:pt x="261" y="134"/>
                    </a:lnTo>
                    <a:lnTo>
                      <a:pt x="240" y="56"/>
                    </a:lnTo>
                    <a:lnTo>
                      <a:pt x="214" y="15"/>
                    </a:lnTo>
                    <a:lnTo>
                      <a:pt x="230" y="87"/>
                    </a:lnTo>
                    <a:lnTo>
                      <a:pt x="167" y="20"/>
                    </a:lnTo>
                    <a:lnTo>
                      <a:pt x="99" y="0"/>
                    </a:lnTo>
                    <a:lnTo>
                      <a:pt x="130" y="30"/>
                    </a:lnTo>
                    <a:lnTo>
                      <a:pt x="0" y="5"/>
                    </a:lnTo>
                    <a:lnTo>
                      <a:pt x="88" y="61"/>
                    </a:lnTo>
                    <a:lnTo>
                      <a:pt x="36" y="67"/>
                    </a:lnTo>
                    <a:lnTo>
                      <a:pt x="146" y="87"/>
                    </a:lnTo>
                    <a:lnTo>
                      <a:pt x="68" y="134"/>
                    </a:lnTo>
                    <a:lnTo>
                      <a:pt x="156" y="118"/>
                    </a:lnTo>
                    <a:lnTo>
                      <a:pt x="183" y="123"/>
                    </a:lnTo>
                    <a:lnTo>
                      <a:pt x="136" y="149"/>
                    </a:lnTo>
                    <a:lnTo>
                      <a:pt x="214" y="144"/>
                    </a:lnTo>
                    <a:lnTo>
                      <a:pt x="193" y="190"/>
                    </a:lnTo>
                    <a:lnTo>
                      <a:pt x="240" y="165"/>
                    </a:lnTo>
                    <a:lnTo>
                      <a:pt x="272" y="165"/>
                    </a:lnTo>
                    <a:lnTo>
                      <a:pt x="298" y="232"/>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81" name="Freeform 120"/>
              <p:cNvSpPr>
                <a:spLocks/>
              </p:cNvSpPr>
              <p:nvPr/>
            </p:nvSpPr>
            <p:spPr bwMode="auto">
              <a:xfrm>
                <a:off x="2546" y="3277"/>
                <a:ext cx="242" cy="171"/>
              </a:xfrm>
              <a:custGeom>
                <a:avLst/>
                <a:gdLst>
                  <a:gd name="T0" fmla="*/ 0 w 242"/>
                  <a:gd name="T1" fmla="*/ 171 h 171"/>
                  <a:gd name="T2" fmla="*/ 4 w 242"/>
                  <a:gd name="T3" fmla="*/ 114 h 171"/>
                  <a:gd name="T4" fmla="*/ 21 w 242"/>
                  <a:gd name="T5" fmla="*/ 49 h 171"/>
                  <a:gd name="T6" fmla="*/ 29 w 242"/>
                  <a:gd name="T7" fmla="*/ 98 h 171"/>
                  <a:gd name="T8" fmla="*/ 46 w 242"/>
                  <a:gd name="T9" fmla="*/ 41 h 171"/>
                  <a:gd name="T10" fmla="*/ 68 w 242"/>
                  <a:gd name="T11" fmla="*/ 11 h 171"/>
                  <a:gd name="T12" fmla="*/ 55 w 242"/>
                  <a:gd name="T13" fmla="*/ 64 h 171"/>
                  <a:gd name="T14" fmla="*/ 106 w 242"/>
                  <a:gd name="T15" fmla="*/ 15 h 171"/>
                  <a:gd name="T16" fmla="*/ 161 w 242"/>
                  <a:gd name="T17" fmla="*/ 0 h 171"/>
                  <a:gd name="T18" fmla="*/ 136 w 242"/>
                  <a:gd name="T19" fmla="*/ 22 h 171"/>
                  <a:gd name="T20" fmla="*/ 242 w 242"/>
                  <a:gd name="T21" fmla="*/ 3 h 171"/>
                  <a:gd name="T22" fmla="*/ 170 w 242"/>
                  <a:gd name="T23" fmla="*/ 45 h 171"/>
                  <a:gd name="T24" fmla="*/ 212 w 242"/>
                  <a:gd name="T25" fmla="*/ 49 h 171"/>
                  <a:gd name="T26" fmla="*/ 123 w 242"/>
                  <a:gd name="T27" fmla="*/ 64 h 171"/>
                  <a:gd name="T28" fmla="*/ 187 w 242"/>
                  <a:gd name="T29" fmla="*/ 98 h 171"/>
                  <a:gd name="T30" fmla="*/ 114 w 242"/>
                  <a:gd name="T31" fmla="*/ 87 h 171"/>
                  <a:gd name="T32" fmla="*/ 93 w 242"/>
                  <a:gd name="T33" fmla="*/ 91 h 171"/>
                  <a:gd name="T34" fmla="*/ 131 w 242"/>
                  <a:gd name="T35" fmla="*/ 110 h 171"/>
                  <a:gd name="T36" fmla="*/ 68 w 242"/>
                  <a:gd name="T37" fmla="*/ 106 h 171"/>
                  <a:gd name="T38" fmla="*/ 85 w 242"/>
                  <a:gd name="T39" fmla="*/ 140 h 171"/>
                  <a:gd name="T40" fmla="*/ 46 w 242"/>
                  <a:gd name="T41" fmla="*/ 121 h 171"/>
                  <a:gd name="T42" fmla="*/ 21 w 242"/>
                  <a:gd name="T43" fmla="*/ 121 h 171"/>
                  <a:gd name="T44" fmla="*/ 0 w 242"/>
                  <a:gd name="T45" fmla="*/ 171 h 1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171"/>
                  <a:gd name="T71" fmla="*/ 242 w 242"/>
                  <a:gd name="T72" fmla="*/ 171 h 1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171">
                    <a:moveTo>
                      <a:pt x="0" y="171"/>
                    </a:moveTo>
                    <a:lnTo>
                      <a:pt x="4" y="114"/>
                    </a:lnTo>
                    <a:lnTo>
                      <a:pt x="21" y="49"/>
                    </a:lnTo>
                    <a:lnTo>
                      <a:pt x="29" y="98"/>
                    </a:lnTo>
                    <a:lnTo>
                      <a:pt x="46" y="41"/>
                    </a:lnTo>
                    <a:lnTo>
                      <a:pt x="68" y="11"/>
                    </a:lnTo>
                    <a:lnTo>
                      <a:pt x="55" y="64"/>
                    </a:lnTo>
                    <a:lnTo>
                      <a:pt x="106" y="15"/>
                    </a:lnTo>
                    <a:lnTo>
                      <a:pt x="161" y="0"/>
                    </a:lnTo>
                    <a:lnTo>
                      <a:pt x="136" y="22"/>
                    </a:lnTo>
                    <a:lnTo>
                      <a:pt x="242" y="3"/>
                    </a:lnTo>
                    <a:lnTo>
                      <a:pt x="170" y="45"/>
                    </a:lnTo>
                    <a:lnTo>
                      <a:pt x="212" y="49"/>
                    </a:lnTo>
                    <a:lnTo>
                      <a:pt x="123" y="64"/>
                    </a:lnTo>
                    <a:lnTo>
                      <a:pt x="187" y="98"/>
                    </a:lnTo>
                    <a:lnTo>
                      <a:pt x="114" y="87"/>
                    </a:lnTo>
                    <a:lnTo>
                      <a:pt x="93" y="91"/>
                    </a:lnTo>
                    <a:lnTo>
                      <a:pt x="131" y="110"/>
                    </a:lnTo>
                    <a:lnTo>
                      <a:pt x="68" y="106"/>
                    </a:lnTo>
                    <a:lnTo>
                      <a:pt x="85" y="140"/>
                    </a:lnTo>
                    <a:lnTo>
                      <a:pt x="46" y="121"/>
                    </a:lnTo>
                    <a:lnTo>
                      <a:pt x="21" y="121"/>
                    </a:lnTo>
                    <a:lnTo>
                      <a:pt x="0" y="171"/>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82" name="Freeform 121"/>
              <p:cNvSpPr>
                <a:spLocks/>
              </p:cNvSpPr>
              <p:nvPr/>
            </p:nvSpPr>
            <p:spPr bwMode="auto">
              <a:xfrm>
                <a:off x="2352" y="3215"/>
                <a:ext cx="195" cy="143"/>
              </a:xfrm>
              <a:custGeom>
                <a:avLst/>
                <a:gdLst>
                  <a:gd name="T0" fmla="*/ 195 w 195"/>
                  <a:gd name="T1" fmla="*/ 143 h 143"/>
                  <a:gd name="T2" fmla="*/ 191 w 195"/>
                  <a:gd name="T3" fmla="*/ 95 h 143"/>
                  <a:gd name="T4" fmla="*/ 178 w 195"/>
                  <a:gd name="T5" fmla="*/ 41 h 143"/>
                  <a:gd name="T6" fmla="*/ 171 w 195"/>
                  <a:gd name="T7" fmla="*/ 82 h 143"/>
                  <a:gd name="T8" fmla="*/ 157 w 195"/>
                  <a:gd name="T9" fmla="*/ 34 h 143"/>
                  <a:gd name="T10" fmla="*/ 140 w 195"/>
                  <a:gd name="T11" fmla="*/ 9 h 143"/>
                  <a:gd name="T12" fmla="*/ 150 w 195"/>
                  <a:gd name="T13" fmla="*/ 54 h 143"/>
                  <a:gd name="T14" fmla="*/ 109 w 195"/>
                  <a:gd name="T15" fmla="*/ 12 h 143"/>
                  <a:gd name="T16" fmla="*/ 65 w 195"/>
                  <a:gd name="T17" fmla="*/ 0 h 143"/>
                  <a:gd name="T18" fmla="*/ 85 w 195"/>
                  <a:gd name="T19" fmla="*/ 19 h 143"/>
                  <a:gd name="T20" fmla="*/ 0 w 195"/>
                  <a:gd name="T21" fmla="*/ 3 h 143"/>
                  <a:gd name="T22" fmla="*/ 58 w 195"/>
                  <a:gd name="T23" fmla="*/ 38 h 143"/>
                  <a:gd name="T24" fmla="*/ 23 w 195"/>
                  <a:gd name="T25" fmla="*/ 41 h 143"/>
                  <a:gd name="T26" fmla="*/ 95 w 195"/>
                  <a:gd name="T27" fmla="*/ 54 h 143"/>
                  <a:gd name="T28" fmla="*/ 44 w 195"/>
                  <a:gd name="T29" fmla="*/ 82 h 143"/>
                  <a:gd name="T30" fmla="*/ 102 w 195"/>
                  <a:gd name="T31" fmla="*/ 73 h 143"/>
                  <a:gd name="T32" fmla="*/ 119 w 195"/>
                  <a:gd name="T33" fmla="*/ 76 h 143"/>
                  <a:gd name="T34" fmla="*/ 89 w 195"/>
                  <a:gd name="T35" fmla="*/ 92 h 143"/>
                  <a:gd name="T36" fmla="*/ 140 w 195"/>
                  <a:gd name="T37" fmla="*/ 89 h 143"/>
                  <a:gd name="T38" fmla="*/ 126 w 195"/>
                  <a:gd name="T39" fmla="*/ 117 h 143"/>
                  <a:gd name="T40" fmla="*/ 157 w 195"/>
                  <a:gd name="T41" fmla="*/ 101 h 143"/>
                  <a:gd name="T42" fmla="*/ 178 w 195"/>
                  <a:gd name="T43" fmla="*/ 101 h 143"/>
                  <a:gd name="T44" fmla="*/ 195 w 195"/>
                  <a:gd name="T45" fmla="*/ 143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5"/>
                  <a:gd name="T70" fmla="*/ 0 h 143"/>
                  <a:gd name="T71" fmla="*/ 195 w 195"/>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5" h="143">
                    <a:moveTo>
                      <a:pt x="195" y="143"/>
                    </a:moveTo>
                    <a:lnTo>
                      <a:pt x="191" y="95"/>
                    </a:lnTo>
                    <a:lnTo>
                      <a:pt x="178" y="41"/>
                    </a:lnTo>
                    <a:lnTo>
                      <a:pt x="171" y="82"/>
                    </a:lnTo>
                    <a:lnTo>
                      <a:pt x="157" y="34"/>
                    </a:lnTo>
                    <a:lnTo>
                      <a:pt x="140" y="9"/>
                    </a:lnTo>
                    <a:lnTo>
                      <a:pt x="150" y="54"/>
                    </a:lnTo>
                    <a:lnTo>
                      <a:pt x="109" y="12"/>
                    </a:lnTo>
                    <a:lnTo>
                      <a:pt x="65" y="0"/>
                    </a:lnTo>
                    <a:lnTo>
                      <a:pt x="85" y="19"/>
                    </a:lnTo>
                    <a:lnTo>
                      <a:pt x="0" y="3"/>
                    </a:lnTo>
                    <a:lnTo>
                      <a:pt x="58" y="38"/>
                    </a:lnTo>
                    <a:lnTo>
                      <a:pt x="23" y="41"/>
                    </a:lnTo>
                    <a:lnTo>
                      <a:pt x="95" y="54"/>
                    </a:lnTo>
                    <a:lnTo>
                      <a:pt x="44" y="82"/>
                    </a:lnTo>
                    <a:lnTo>
                      <a:pt x="102" y="73"/>
                    </a:lnTo>
                    <a:lnTo>
                      <a:pt x="119" y="76"/>
                    </a:lnTo>
                    <a:lnTo>
                      <a:pt x="89" y="92"/>
                    </a:lnTo>
                    <a:lnTo>
                      <a:pt x="140" y="89"/>
                    </a:lnTo>
                    <a:lnTo>
                      <a:pt x="126" y="117"/>
                    </a:lnTo>
                    <a:lnTo>
                      <a:pt x="157" y="101"/>
                    </a:lnTo>
                    <a:lnTo>
                      <a:pt x="178" y="101"/>
                    </a:lnTo>
                    <a:lnTo>
                      <a:pt x="195" y="143"/>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83" name="Freeform 122"/>
              <p:cNvSpPr>
                <a:spLocks/>
              </p:cNvSpPr>
              <p:nvPr/>
            </p:nvSpPr>
            <p:spPr bwMode="auto">
              <a:xfrm>
                <a:off x="2178" y="3490"/>
                <a:ext cx="308" cy="239"/>
              </a:xfrm>
              <a:custGeom>
                <a:avLst/>
                <a:gdLst>
                  <a:gd name="T0" fmla="*/ 308 w 308"/>
                  <a:gd name="T1" fmla="*/ 239 h 239"/>
                  <a:gd name="T2" fmla="*/ 303 w 308"/>
                  <a:gd name="T3" fmla="*/ 159 h 239"/>
                  <a:gd name="T4" fmla="*/ 281 w 308"/>
                  <a:gd name="T5" fmla="*/ 69 h 239"/>
                  <a:gd name="T6" fmla="*/ 271 w 308"/>
                  <a:gd name="T7" fmla="*/ 138 h 239"/>
                  <a:gd name="T8" fmla="*/ 248 w 308"/>
                  <a:gd name="T9" fmla="*/ 57 h 239"/>
                  <a:gd name="T10" fmla="*/ 221 w 308"/>
                  <a:gd name="T11" fmla="*/ 15 h 239"/>
                  <a:gd name="T12" fmla="*/ 238 w 308"/>
                  <a:gd name="T13" fmla="*/ 90 h 239"/>
                  <a:gd name="T14" fmla="*/ 173 w 308"/>
                  <a:gd name="T15" fmla="*/ 21 h 239"/>
                  <a:gd name="T16" fmla="*/ 102 w 308"/>
                  <a:gd name="T17" fmla="*/ 0 h 239"/>
                  <a:gd name="T18" fmla="*/ 135 w 308"/>
                  <a:gd name="T19" fmla="*/ 31 h 239"/>
                  <a:gd name="T20" fmla="*/ 0 w 308"/>
                  <a:gd name="T21" fmla="*/ 4 h 239"/>
                  <a:gd name="T22" fmla="*/ 91 w 308"/>
                  <a:gd name="T23" fmla="*/ 63 h 239"/>
                  <a:gd name="T24" fmla="*/ 37 w 308"/>
                  <a:gd name="T25" fmla="*/ 69 h 239"/>
                  <a:gd name="T26" fmla="*/ 150 w 308"/>
                  <a:gd name="T27" fmla="*/ 90 h 239"/>
                  <a:gd name="T28" fmla="*/ 69 w 308"/>
                  <a:gd name="T29" fmla="*/ 138 h 239"/>
                  <a:gd name="T30" fmla="*/ 162 w 308"/>
                  <a:gd name="T31" fmla="*/ 122 h 239"/>
                  <a:gd name="T32" fmla="*/ 189 w 308"/>
                  <a:gd name="T33" fmla="*/ 127 h 239"/>
                  <a:gd name="T34" fmla="*/ 140 w 308"/>
                  <a:gd name="T35" fmla="*/ 154 h 239"/>
                  <a:gd name="T36" fmla="*/ 221 w 308"/>
                  <a:gd name="T37" fmla="*/ 149 h 239"/>
                  <a:gd name="T38" fmla="*/ 200 w 308"/>
                  <a:gd name="T39" fmla="*/ 196 h 239"/>
                  <a:gd name="T40" fmla="*/ 248 w 308"/>
                  <a:gd name="T41" fmla="*/ 170 h 239"/>
                  <a:gd name="T42" fmla="*/ 281 w 308"/>
                  <a:gd name="T43" fmla="*/ 170 h 239"/>
                  <a:gd name="T44" fmla="*/ 308 w 308"/>
                  <a:gd name="T45" fmla="*/ 239 h 2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8"/>
                  <a:gd name="T70" fmla="*/ 0 h 239"/>
                  <a:gd name="T71" fmla="*/ 308 w 308"/>
                  <a:gd name="T72" fmla="*/ 239 h 2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8" h="239">
                    <a:moveTo>
                      <a:pt x="308" y="239"/>
                    </a:moveTo>
                    <a:lnTo>
                      <a:pt x="303" y="159"/>
                    </a:lnTo>
                    <a:lnTo>
                      <a:pt x="281" y="69"/>
                    </a:lnTo>
                    <a:lnTo>
                      <a:pt x="271" y="138"/>
                    </a:lnTo>
                    <a:lnTo>
                      <a:pt x="248" y="57"/>
                    </a:lnTo>
                    <a:lnTo>
                      <a:pt x="221" y="15"/>
                    </a:lnTo>
                    <a:lnTo>
                      <a:pt x="238" y="90"/>
                    </a:lnTo>
                    <a:lnTo>
                      <a:pt x="173" y="21"/>
                    </a:lnTo>
                    <a:lnTo>
                      <a:pt x="102" y="0"/>
                    </a:lnTo>
                    <a:lnTo>
                      <a:pt x="135" y="31"/>
                    </a:lnTo>
                    <a:lnTo>
                      <a:pt x="0" y="4"/>
                    </a:lnTo>
                    <a:lnTo>
                      <a:pt x="91" y="63"/>
                    </a:lnTo>
                    <a:lnTo>
                      <a:pt x="37" y="69"/>
                    </a:lnTo>
                    <a:lnTo>
                      <a:pt x="150" y="90"/>
                    </a:lnTo>
                    <a:lnTo>
                      <a:pt x="69" y="138"/>
                    </a:lnTo>
                    <a:lnTo>
                      <a:pt x="162" y="122"/>
                    </a:lnTo>
                    <a:lnTo>
                      <a:pt x="189" y="127"/>
                    </a:lnTo>
                    <a:lnTo>
                      <a:pt x="140" y="154"/>
                    </a:lnTo>
                    <a:lnTo>
                      <a:pt x="221" y="149"/>
                    </a:lnTo>
                    <a:lnTo>
                      <a:pt x="200" y="196"/>
                    </a:lnTo>
                    <a:lnTo>
                      <a:pt x="248" y="170"/>
                    </a:lnTo>
                    <a:lnTo>
                      <a:pt x="281" y="170"/>
                    </a:lnTo>
                    <a:lnTo>
                      <a:pt x="308" y="239"/>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84" name="Freeform 123"/>
              <p:cNvSpPr>
                <a:spLocks/>
              </p:cNvSpPr>
              <p:nvPr/>
            </p:nvSpPr>
            <p:spPr bwMode="auto">
              <a:xfrm>
                <a:off x="2154" y="3858"/>
                <a:ext cx="200" cy="215"/>
              </a:xfrm>
              <a:custGeom>
                <a:avLst/>
                <a:gdLst>
                  <a:gd name="T0" fmla="*/ 0 w 200"/>
                  <a:gd name="T1" fmla="*/ 215 h 215"/>
                  <a:gd name="T2" fmla="*/ 29 w 200"/>
                  <a:gd name="T3" fmla="*/ 208 h 215"/>
                  <a:gd name="T4" fmla="*/ 71 w 200"/>
                  <a:gd name="T5" fmla="*/ 192 h 215"/>
                  <a:gd name="T6" fmla="*/ 99 w 200"/>
                  <a:gd name="T7" fmla="*/ 170 h 215"/>
                  <a:gd name="T8" fmla="*/ 60 w 200"/>
                  <a:gd name="T9" fmla="*/ 178 h 215"/>
                  <a:gd name="T10" fmla="*/ 92 w 200"/>
                  <a:gd name="T11" fmla="*/ 162 h 215"/>
                  <a:gd name="T12" fmla="*/ 118 w 200"/>
                  <a:gd name="T13" fmla="*/ 155 h 215"/>
                  <a:gd name="T14" fmla="*/ 139 w 200"/>
                  <a:gd name="T15" fmla="*/ 139 h 215"/>
                  <a:gd name="T16" fmla="*/ 108 w 200"/>
                  <a:gd name="T17" fmla="*/ 146 h 215"/>
                  <a:gd name="T18" fmla="*/ 149 w 200"/>
                  <a:gd name="T19" fmla="*/ 124 h 215"/>
                  <a:gd name="T20" fmla="*/ 175 w 200"/>
                  <a:gd name="T21" fmla="*/ 96 h 215"/>
                  <a:gd name="T22" fmla="*/ 149 w 200"/>
                  <a:gd name="T23" fmla="*/ 107 h 215"/>
                  <a:gd name="T24" fmla="*/ 186 w 200"/>
                  <a:gd name="T25" fmla="*/ 79 h 215"/>
                  <a:gd name="T26" fmla="*/ 195 w 200"/>
                  <a:gd name="T27" fmla="*/ 54 h 215"/>
                  <a:gd name="T28" fmla="*/ 175 w 200"/>
                  <a:gd name="T29" fmla="*/ 71 h 215"/>
                  <a:gd name="T30" fmla="*/ 200 w 200"/>
                  <a:gd name="T31" fmla="*/ 0 h 215"/>
                  <a:gd name="T32" fmla="*/ 144 w 200"/>
                  <a:gd name="T33" fmla="*/ 26 h 215"/>
                  <a:gd name="T34" fmla="*/ 150 w 200"/>
                  <a:gd name="T35" fmla="*/ 10 h 215"/>
                  <a:gd name="T36" fmla="*/ 110 w 200"/>
                  <a:gd name="T37" fmla="*/ 39 h 215"/>
                  <a:gd name="T38" fmla="*/ 95 w 200"/>
                  <a:gd name="T39" fmla="*/ 58 h 215"/>
                  <a:gd name="T40" fmla="*/ 95 w 200"/>
                  <a:gd name="T41" fmla="*/ 37 h 215"/>
                  <a:gd name="T42" fmla="*/ 74 w 200"/>
                  <a:gd name="T43" fmla="*/ 67 h 215"/>
                  <a:gd name="T44" fmla="*/ 61 w 200"/>
                  <a:gd name="T45" fmla="*/ 100 h 215"/>
                  <a:gd name="T46" fmla="*/ 60 w 200"/>
                  <a:gd name="T47" fmla="*/ 82 h 215"/>
                  <a:gd name="T48" fmla="*/ 44 w 200"/>
                  <a:gd name="T49" fmla="*/ 111 h 215"/>
                  <a:gd name="T50" fmla="*/ 35 w 200"/>
                  <a:gd name="T51" fmla="*/ 149 h 215"/>
                  <a:gd name="T52" fmla="*/ 29 w 200"/>
                  <a:gd name="T53" fmla="*/ 121 h 215"/>
                  <a:gd name="T54" fmla="*/ 11 w 200"/>
                  <a:gd name="T55" fmla="*/ 149 h 215"/>
                  <a:gd name="T56" fmla="*/ 6 w 200"/>
                  <a:gd name="T57" fmla="*/ 170 h 215"/>
                  <a:gd name="T58" fmla="*/ 0 w 200"/>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0"/>
                  <a:gd name="T91" fmla="*/ 0 h 215"/>
                  <a:gd name="T92" fmla="*/ 200 w 200"/>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0" h="215">
                    <a:moveTo>
                      <a:pt x="0" y="215"/>
                    </a:moveTo>
                    <a:lnTo>
                      <a:pt x="29" y="208"/>
                    </a:lnTo>
                    <a:lnTo>
                      <a:pt x="71" y="192"/>
                    </a:lnTo>
                    <a:lnTo>
                      <a:pt x="99" y="170"/>
                    </a:lnTo>
                    <a:lnTo>
                      <a:pt x="60" y="178"/>
                    </a:lnTo>
                    <a:lnTo>
                      <a:pt x="92" y="162"/>
                    </a:lnTo>
                    <a:lnTo>
                      <a:pt x="118" y="155"/>
                    </a:lnTo>
                    <a:lnTo>
                      <a:pt x="139" y="139"/>
                    </a:lnTo>
                    <a:lnTo>
                      <a:pt x="108" y="146"/>
                    </a:lnTo>
                    <a:lnTo>
                      <a:pt x="149" y="124"/>
                    </a:lnTo>
                    <a:lnTo>
                      <a:pt x="175" y="96"/>
                    </a:lnTo>
                    <a:lnTo>
                      <a:pt x="149" y="107"/>
                    </a:lnTo>
                    <a:lnTo>
                      <a:pt x="186" y="79"/>
                    </a:lnTo>
                    <a:lnTo>
                      <a:pt x="195" y="54"/>
                    </a:lnTo>
                    <a:lnTo>
                      <a:pt x="175" y="71"/>
                    </a:lnTo>
                    <a:lnTo>
                      <a:pt x="200" y="0"/>
                    </a:lnTo>
                    <a:lnTo>
                      <a:pt x="144" y="26"/>
                    </a:lnTo>
                    <a:lnTo>
                      <a:pt x="150" y="10"/>
                    </a:lnTo>
                    <a:lnTo>
                      <a:pt x="110" y="39"/>
                    </a:lnTo>
                    <a:lnTo>
                      <a:pt x="95" y="58"/>
                    </a:lnTo>
                    <a:lnTo>
                      <a:pt x="95" y="37"/>
                    </a:lnTo>
                    <a:lnTo>
                      <a:pt x="74" y="67"/>
                    </a:lnTo>
                    <a:lnTo>
                      <a:pt x="61" y="100"/>
                    </a:lnTo>
                    <a:lnTo>
                      <a:pt x="60" y="82"/>
                    </a:lnTo>
                    <a:lnTo>
                      <a:pt x="44" y="111"/>
                    </a:lnTo>
                    <a:lnTo>
                      <a:pt x="35" y="149"/>
                    </a:lnTo>
                    <a:lnTo>
                      <a:pt x="29" y="121"/>
                    </a:lnTo>
                    <a:lnTo>
                      <a:pt x="11" y="149"/>
                    </a:lnTo>
                    <a:lnTo>
                      <a:pt x="6" y="170"/>
                    </a:lnTo>
                    <a:lnTo>
                      <a:pt x="0"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85" name="Freeform 124"/>
              <p:cNvSpPr>
                <a:spLocks/>
              </p:cNvSpPr>
              <p:nvPr/>
            </p:nvSpPr>
            <p:spPr bwMode="auto">
              <a:xfrm>
                <a:off x="1961" y="3873"/>
                <a:ext cx="237" cy="215"/>
              </a:xfrm>
              <a:custGeom>
                <a:avLst/>
                <a:gdLst>
                  <a:gd name="T0" fmla="*/ 237 w 237"/>
                  <a:gd name="T1" fmla="*/ 215 h 215"/>
                  <a:gd name="T2" fmla="*/ 202 w 237"/>
                  <a:gd name="T3" fmla="*/ 208 h 215"/>
                  <a:gd name="T4" fmla="*/ 153 w 237"/>
                  <a:gd name="T5" fmla="*/ 192 h 215"/>
                  <a:gd name="T6" fmla="*/ 120 w 237"/>
                  <a:gd name="T7" fmla="*/ 170 h 215"/>
                  <a:gd name="T8" fmla="*/ 166 w 237"/>
                  <a:gd name="T9" fmla="*/ 178 h 215"/>
                  <a:gd name="T10" fmla="*/ 128 w 237"/>
                  <a:gd name="T11" fmla="*/ 162 h 215"/>
                  <a:gd name="T12" fmla="*/ 97 w 237"/>
                  <a:gd name="T13" fmla="*/ 155 h 215"/>
                  <a:gd name="T14" fmla="*/ 72 w 237"/>
                  <a:gd name="T15" fmla="*/ 139 h 215"/>
                  <a:gd name="T16" fmla="*/ 109 w 237"/>
                  <a:gd name="T17" fmla="*/ 146 h 215"/>
                  <a:gd name="T18" fmla="*/ 61 w 237"/>
                  <a:gd name="T19" fmla="*/ 124 h 215"/>
                  <a:gd name="T20" fmla="*/ 30 w 237"/>
                  <a:gd name="T21" fmla="*/ 96 h 215"/>
                  <a:gd name="T22" fmla="*/ 61 w 237"/>
                  <a:gd name="T23" fmla="*/ 107 h 215"/>
                  <a:gd name="T24" fmla="*/ 17 w 237"/>
                  <a:gd name="T25" fmla="*/ 79 h 215"/>
                  <a:gd name="T26" fmla="*/ 7 w 237"/>
                  <a:gd name="T27" fmla="*/ 54 h 215"/>
                  <a:gd name="T28" fmla="*/ 30 w 237"/>
                  <a:gd name="T29" fmla="*/ 71 h 215"/>
                  <a:gd name="T30" fmla="*/ 0 w 237"/>
                  <a:gd name="T31" fmla="*/ 0 h 215"/>
                  <a:gd name="T32" fmla="*/ 67 w 237"/>
                  <a:gd name="T33" fmla="*/ 26 h 215"/>
                  <a:gd name="T34" fmla="*/ 59 w 237"/>
                  <a:gd name="T35" fmla="*/ 10 h 215"/>
                  <a:gd name="T36" fmla="*/ 107 w 237"/>
                  <a:gd name="T37" fmla="*/ 39 h 215"/>
                  <a:gd name="T38" fmla="*/ 124 w 237"/>
                  <a:gd name="T39" fmla="*/ 58 h 215"/>
                  <a:gd name="T40" fmla="*/ 124 w 237"/>
                  <a:gd name="T41" fmla="*/ 37 h 215"/>
                  <a:gd name="T42" fmla="*/ 149 w 237"/>
                  <a:gd name="T43" fmla="*/ 67 h 215"/>
                  <a:gd name="T44" fmla="*/ 164 w 237"/>
                  <a:gd name="T45" fmla="*/ 100 h 215"/>
                  <a:gd name="T46" fmla="*/ 166 w 237"/>
                  <a:gd name="T47" fmla="*/ 82 h 215"/>
                  <a:gd name="T48" fmla="*/ 185 w 237"/>
                  <a:gd name="T49" fmla="*/ 111 h 215"/>
                  <a:gd name="T50" fmla="*/ 195 w 237"/>
                  <a:gd name="T51" fmla="*/ 149 h 215"/>
                  <a:gd name="T52" fmla="*/ 202 w 237"/>
                  <a:gd name="T53" fmla="*/ 121 h 215"/>
                  <a:gd name="T54" fmla="*/ 223 w 237"/>
                  <a:gd name="T55" fmla="*/ 149 h 215"/>
                  <a:gd name="T56" fmla="*/ 229 w 237"/>
                  <a:gd name="T57" fmla="*/ 170 h 215"/>
                  <a:gd name="T58" fmla="*/ 237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237" y="215"/>
                    </a:moveTo>
                    <a:lnTo>
                      <a:pt x="202" y="208"/>
                    </a:lnTo>
                    <a:lnTo>
                      <a:pt x="153" y="192"/>
                    </a:lnTo>
                    <a:lnTo>
                      <a:pt x="120" y="170"/>
                    </a:lnTo>
                    <a:lnTo>
                      <a:pt x="166" y="178"/>
                    </a:lnTo>
                    <a:lnTo>
                      <a:pt x="128" y="162"/>
                    </a:lnTo>
                    <a:lnTo>
                      <a:pt x="97" y="155"/>
                    </a:lnTo>
                    <a:lnTo>
                      <a:pt x="72" y="139"/>
                    </a:lnTo>
                    <a:lnTo>
                      <a:pt x="109" y="146"/>
                    </a:lnTo>
                    <a:lnTo>
                      <a:pt x="61" y="124"/>
                    </a:lnTo>
                    <a:lnTo>
                      <a:pt x="30" y="96"/>
                    </a:lnTo>
                    <a:lnTo>
                      <a:pt x="61" y="107"/>
                    </a:lnTo>
                    <a:lnTo>
                      <a:pt x="17" y="79"/>
                    </a:lnTo>
                    <a:lnTo>
                      <a:pt x="7" y="54"/>
                    </a:lnTo>
                    <a:lnTo>
                      <a:pt x="30" y="71"/>
                    </a:lnTo>
                    <a:lnTo>
                      <a:pt x="0" y="0"/>
                    </a:lnTo>
                    <a:lnTo>
                      <a:pt x="67" y="26"/>
                    </a:lnTo>
                    <a:lnTo>
                      <a:pt x="59" y="10"/>
                    </a:lnTo>
                    <a:lnTo>
                      <a:pt x="107" y="39"/>
                    </a:lnTo>
                    <a:lnTo>
                      <a:pt x="124" y="58"/>
                    </a:lnTo>
                    <a:lnTo>
                      <a:pt x="124" y="37"/>
                    </a:lnTo>
                    <a:lnTo>
                      <a:pt x="149" y="67"/>
                    </a:lnTo>
                    <a:lnTo>
                      <a:pt x="164" y="100"/>
                    </a:lnTo>
                    <a:lnTo>
                      <a:pt x="166" y="82"/>
                    </a:lnTo>
                    <a:lnTo>
                      <a:pt x="185" y="111"/>
                    </a:lnTo>
                    <a:lnTo>
                      <a:pt x="195" y="149"/>
                    </a:lnTo>
                    <a:lnTo>
                      <a:pt x="202" y="121"/>
                    </a:lnTo>
                    <a:lnTo>
                      <a:pt x="223" y="149"/>
                    </a:lnTo>
                    <a:lnTo>
                      <a:pt x="229" y="170"/>
                    </a:lnTo>
                    <a:lnTo>
                      <a:pt x="237"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86" name="Freeform 125"/>
              <p:cNvSpPr>
                <a:spLocks/>
              </p:cNvSpPr>
              <p:nvPr/>
            </p:nvSpPr>
            <p:spPr bwMode="auto">
              <a:xfrm>
                <a:off x="1946" y="3691"/>
                <a:ext cx="213" cy="166"/>
              </a:xfrm>
              <a:custGeom>
                <a:avLst/>
                <a:gdLst>
                  <a:gd name="T0" fmla="*/ 213 w 213"/>
                  <a:gd name="T1" fmla="*/ 166 h 166"/>
                  <a:gd name="T2" fmla="*/ 210 w 213"/>
                  <a:gd name="T3" fmla="*/ 110 h 166"/>
                  <a:gd name="T4" fmla="*/ 195 w 213"/>
                  <a:gd name="T5" fmla="*/ 48 h 166"/>
                  <a:gd name="T6" fmla="*/ 188 w 213"/>
                  <a:gd name="T7" fmla="*/ 96 h 166"/>
                  <a:gd name="T8" fmla="*/ 172 w 213"/>
                  <a:gd name="T9" fmla="*/ 39 h 166"/>
                  <a:gd name="T10" fmla="*/ 153 w 213"/>
                  <a:gd name="T11" fmla="*/ 10 h 166"/>
                  <a:gd name="T12" fmla="*/ 165 w 213"/>
                  <a:gd name="T13" fmla="*/ 62 h 166"/>
                  <a:gd name="T14" fmla="*/ 120 w 213"/>
                  <a:gd name="T15" fmla="*/ 14 h 166"/>
                  <a:gd name="T16" fmla="*/ 71 w 213"/>
                  <a:gd name="T17" fmla="*/ 0 h 166"/>
                  <a:gd name="T18" fmla="*/ 94 w 213"/>
                  <a:gd name="T19" fmla="*/ 21 h 166"/>
                  <a:gd name="T20" fmla="*/ 0 w 213"/>
                  <a:gd name="T21" fmla="*/ 3 h 166"/>
                  <a:gd name="T22" fmla="*/ 63 w 213"/>
                  <a:gd name="T23" fmla="*/ 44 h 166"/>
                  <a:gd name="T24" fmla="*/ 26 w 213"/>
                  <a:gd name="T25" fmla="*/ 48 h 166"/>
                  <a:gd name="T26" fmla="*/ 104 w 213"/>
                  <a:gd name="T27" fmla="*/ 62 h 166"/>
                  <a:gd name="T28" fmla="*/ 48 w 213"/>
                  <a:gd name="T29" fmla="*/ 96 h 166"/>
                  <a:gd name="T30" fmla="*/ 112 w 213"/>
                  <a:gd name="T31" fmla="*/ 85 h 166"/>
                  <a:gd name="T32" fmla="*/ 131 w 213"/>
                  <a:gd name="T33" fmla="*/ 88 h 166"/>
                  <a:gd name="T34" fmla="*/ 97 w 213"/>
                  <a:gd name="T35" fmla="*/ 107 h 166"/>
                  <a:gd name="T36" fmla="*/ 153 w 213"/>
                  <a:gd name="T37" fmla="*/ 103 h 166"/>
                  <a:gd name="T38" fmla="*/ 139 w 213"/>
                  <a:gd name="T39" fmla="*/ 136 h 166"/>
                  <a:gd name="T40" fmla="*/ 172 w 213"/>
                  <a:gd name="T41" fmla="*/ 118 h 166"/>
                  <a:gd name="T42" fmla="*/ 195 w 213"/>
                  <a:gd name="T43" fmla="*/ 118 h 166"/>
                  <a:gd name="T44" fmla="*/ 213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213" y="166"/>
                    </a:moveTo>
                    <a:lnTo>
                      <a:pt x="210" y="110"/>
                    </a:lnTo>
                    <a:lnTo>
                      <a:pt x="195" y="48"/>
                    </a:lnTo>
                    <a:lnTo>
                      <a:pt x="188" y="96"/>
                    </a:lnTo>
                    <a:lnTo>
                      <a:pt x="172" y="39"/>
                    </a:lnTo>
                    <a:lnTo>
                      <a:pt x="153" y="10"/>
                    </a:lnTo>
                    <a:lnTo>
                      <a:pt x="165" y="62"/>
                    </a:lnTo>
                    <a:lnTo>
                      <a:pt x="120" y="14"/>
                    </a:lnTo>
                    <a:lnTo>
                      <a:pt x="71" y="0"/>
                    </a:lnTo>
                    <a:lnTo>
                      <a:pt x="94" y="21"/>
                    </a:lnTo>
                    <a:lnTo>
                      <a:pt x="0" y="3"/>
                    </a:lnTo>
                    <a:lnTo>
                      <a:pt x="63" y="44"/>
                    </a:lnTo>
                    <a:lnTo>
                      <a:pt x="26" y="48"/>
                    </a:lnTo>
                    <a:lnTo>
                      <a:pt x="104" y="62"/>
                    </a:lnTo>
                    <a:lnTo>
                      <a:pt x="48" y="96"/>
                    </a:lnTo>
                    <a:lnTo>
                      <a:pt x="112" y="85"/>
                    </a:lnTo>
                    <a:lnTo>
                      <a:pt x="131" y="88"/>
                    </a:lnTo>
                    <a:lnTo>
                      <a:pt x="97" y="107"/>
                    </a:lnTo>
                    <a:lnTo>
                      <a:pt x="153" y="103"/>
                    </a:lnTo>
                    <a:lnTo>
                      <a:pt x="139" y="136"/>
                    </a:lnTo>
                    <a:lnTo>
                      <a:pt x="172" y="118"/>
                    </a:lnTo>
                    <a:lnTo>
                      <a:pt x="195" y="118"/>
                    </a:lnTo>
                    <a:lnTo>
                      <a:pt x="213" y="166"/>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87" name="Freeform 126"/>
              <p:cNvSpPr>
                <a:spLocks/>
              </p:cNvSpPr>
              <p:nvPr/>
            </p:nvSpPr>
            <p:spPr bwMode="auto">
              <a:xfrm>
                <a:off x="2151" y="3561"/>
                <a:ext cx="179" cy="140"/>
              </a:xfrm>
              <a:custGeom>
                <a:avLst/>
                <a:gdLst>
                  <a:gd name="T0" fmla="*/ 0 w 179"/>
                  <a:gd name="T1" fmla="*/ 140 h 140"/>
                  <a:gd name="T2" fmla="*/ 3 w 179"/>
                  <a:gd name="T3" fmla="*/ 93 h 140"/>
                  <a:gd name="T4" fmla="*/ 15 w 179"/>
                  <a:gd name="T5" fmla="*/ 40 h 140"/>
                  <a:gd name="T6" fmla="*/ 22 w 179"/>
                  <a:gd name="T7" fmla="*/ 81 h 140"/>
                  <a:gd name="T8" fmla="*/ 35 w 179"/>
                  <a:gd name="T9" fmla="*/ 34 h 140"/>
                  <a:gd name="T10" fmla="*/ 50 w 179"/>
                  <a:gd name="T11" fmla="*/ 9 h 140"/>
                  <a:gd name="T12" fmla="*/ 41 w 179"/>
                  <a:gd name="T13" fmla="*/ 52 h 140"/>
                  <a:gd name="T14" fmla="*/ 79 w 179"/>
                  <a:gd name="T15" fmla="*/ 12 h 140"/>
                  <a:gd name="T16" fmla="*/ 119 w 179"/>
                  <a:gd name="T17" fmla="*/ 0 h 140"/>
                  <a:gd name="T18" fmla="*/ 101 w 179"/>
                  <a:gd name="T19" fmla="*/ 18 h 140"/>
                  <a:gd name="T20" fmla="*/ 179 w 179"/>
                  <a:gd name="T21" fmla="*/ 3 h 140"/>
                  <a:gd name="T22" fmla="*/ 126 w 179"/>
                  <a:gd name="T23" fmla="*/ 37 h 140"/>
                  <a:gd name="T24" fmla="*/ 157 w 179"/>
                  <a:gd name="T25" fmla="*/ 40 h 140"/>
                  <a:gd name="T26" fmla="*/ 91 w 179"/>
                  <a:gd name="T27" fmla="*/ 52 h 140"/>
                  <a:gd name="T28" fmla="*/ 138 w 179"/>
                  <a:gd name="T29" fmla="*/ 81 h 140"/>
                  <a:gd name="T30" fmla="*/ 85 w 179"/>
                  <a:gd name="T31" fmla="*/ 71 h 140"/>
                  <a:gd name="T32" fmla="*/ 69 w 179"/>
                  <a:gd name="T33" fmla="*/ 74 h 140"/>
                  <a:gd name="T34" fmla="*/ 97 w 179"/>
                  <a:gd name="T35" fmla="*/ 90 h 140"/>
                  <a:gd name="T36" fmla="*/ 50 w 179"/>
                  <a:gd name="T37" fmla="*/ 87 h 140"/>
                  <a:gd name="T38" fmla="*/ 63 w 179"/>
                  <a:gd name="T39" fmla="*/ 115 h 140"/>
                  <a:gd name="T40" fmla="*/ 35 w 179"/>
                  <a:gd name="T41" fmla="*/ 99 h 140"/>
                  <a:gd name="T42" fmla="*/ 15 w 179"/>
                  <a:gd name="T43" fmla="*/ 99 h 140"/>
                  <a:gd name="T44" fmla="*/ 0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0" y="140"/>
                    </a:moveTo>
                    <a:lnTo>
                      <a:pt x="3" y="93"/>
                    </a:lnTo>
                    <a:lnTo>
                      <a:pt x="15" y="40"/>
                    </a:lnTo>
                    <a:lnTo>
                      <a:pt x="22" y="81"/>
                    </a:lnTo>
                    <a:lnTo>
                      <a:pt x="35" y="34"/>
                    </a:lnTo>
                    <a:lnTo>
                      <a:pt x="50" y="9"/>
                    </a:lnTo>
                    <a:lnTo>
                      <a:pt x="41" y="52"/>
                    </a:lnTo>
                    <a:lnTo>
                      <a:pt x="79" y="12"/>
                    </a:lnTo>
                    <a:lnTo>
                      <a:pt x="119" y="0"/>
                    </a:lnTo>
                    <a:lnTo>
                      <a:pt x="101" y="18"/>
                    </a:lnTo>
                    <a:lnTo>
                      <a:pt x="179" y="3"/>
                    </a:lnTo>
                    <a:lnTo>
                      <a:pt x="126" y="37"/>
                    </a:lnTo>
                    <a:lnTo>
                      <a:pt x="157" y="40"/>
                    </a:lnTo>
                    <a:lnTo>
                      <a:pt x="91" y="52"/>
                    </a:lnTo>
                    <a:lnTo>
                      <a:pt x="138" y="81"/>
                    </a:lnTo>
                    <a:lnTo>
                      <a:pt x="85" y="71"/>
                    </a:lnTo>
                    <a:lnTo>
                      <a:pt x="69" y="74"/>
                    </a:lnTo>
                    <a:lnTo>
                      <a:pt x="97" y="90"/>
                    </a:lnTo>
                    <a:lnTo>
                      <a:pt x="50" y="87"/>
                    </a:lnTo>
                    <a:lnTo>
                      <a:pt x="63" y="115"/>
                    </a:lnTo>
                    <a:lnTo>
                      <a:pt x="35" y="99"/>
                    </a:lnTo>
                    <a:lnTo>
                      <a:pt x="15" y="99"/>
                    </a:lnTo>
                    <a:lnTo>
                      <a:pt x="0"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88" name="Freeform 127"/>
              <p:cNvSpPr>
                <a:spLocks/>
              </p:cNvSpPr>
              <p:nvPr/>
            </p:nvSpPr>
            <p:spPr bwMode="auto">
              <a:xfrm>
                <a:off x="2141" y="3467"/>
                <a:ext cx="135" cy="99"/>
              </a:xfrm>
              <a:custGeom>
                <a:avLst/>
                <a:gdLst>
                  <a:gd name="T0" fmla="*/ 0 w 135"/>
                  <a:gd name="T1" fmla="*/ 99 h 99"/>
                  <a:gd name="T2" fmla="*/ 3 w 135"/>
                  <a:gd name="T3" fmla="*/ 66 h 99"/>
                  <a:gd name="T4" fmla="*/ 12 w 135"/>
                  <a:gd name="T5" fmla="*/ 29 h 99"/>
                  <a:gd name="T6" fmla="*/ 17 w 135"/>
                  <a:gd name="T7" fmla="*/ 57 h 99"/>
                  <a:gd name="T8" fmla="*/ 27 w 135"/>
                  <a:gd name="T9" fmla="*/ 24 h 99"/>
                  <a:gd name="T10" fmla="*/ 38 w 135"/>
                  <a:gd name="T11" fmla="*/ 6 h 99"/>
                  <a:gd name="T12" fmla="*/ 31 w 135"/>
                  <a:gd name="T13" fmla="*/ 38 h 99"/>
                  <a:gd name="T14" fmla="*/ 60 w 135"/>
                  <a:gd name="T15" fmla="*/ 8 h 99"/>
                  <a:gd name="T16" fmla="*/ 90 w 135"/>
                  <a:gd name="T17" fmla="*/ 0 h 99"/>
                  <a:gd name="T18" fmla="*/ 76 w 135"/>
                  <a:gd name="T19" fmla="*/ 13 h 99"/>
                  <a:gd name="T20" fmla="*/ 135 w 135"/>
                  <a:gd name="T21" fmla="*/ 2 h 99"/>
                  <a:gd name="T22" fmla="*/ 95 w 135"/>
                  <a:gd name="T23" fmla="*/ 26 h 99"/>
                  <a:gd name="T24" fmla="*/ 119 w 135"/>
                  <a:gd name="T25" fmla="*/ 29 h 99"/>
                  <a:gd name="T26" fmla="*/ 70 w 135"/>
                  <a:gd name="T27" fmla="*/ 38 h 99"/>
                  <a:gd name="T28" fmla="*/ 105 w 135"/>
                  <a:gd name="T29" fmla="*/ 57 h 99"/>
                  <a:gd name="T30" fmla="*/ 65 w 135"/>
                  <a:gd name="T31" fmla="*/ 51 h 99"/>
                  <a:gd name="T32" fmla="*/ 53 w 135"/>
                  <a:gd name="T33" fmla="*/ 53 h 99"/>
                  <a:gd name="T34" fmla="*/ 74 w 135"/>
                  <a:gd name="T35" fmla="*/ 64 h 99"/>
                  <a:gd name="T36" fmla="*/ 38 w 135"/>
                  <a:gd name="T37" fmla="*/ 62 h 99"/>
                  <a:gd name="T38" fmla="*/ 48 w 135"/>
                  <a:gd name="T39" fmla="*/ 81 h 99"/>
                  <a:gd name="T40" fmla="*/ 27 w 135"/>
                  <a:gd name="T41" fmla="*/ 70 h 99"/>
                  <a:gd name="T42" fmla="*/ 12 w 135"/>
                  <a:gd name="T43" fmla="*/ 70 h 99"/>
                  <a:gd name="T44" fmla="*/ 0 w 135"/>
                  <a:gd name="T45" fmla="*/ 99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
                  <a:gd name="T70" fmla="*/ 0 h 99"/>
                  <a:gd name="T71" fmla="*/ 135 w 135"/>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 h="99">
                    <a:moveTo>
                      <a:pt x="0" y="99"/>
                    </a:moveTo>
                    <a:lnTo>
                      <a:pt x="3" y="66"/>
                    </a:lnTo>
                    <a:lnTo>
                      <a:pt x="12" y="29"/>
                    </a:lnTo>
                    <a:lnTo>
                      <a:pt x="17" y="57"/>
                    </a:lnTo>
                    <a:lnTo>
                      <a:pt x="27" y="24"/>
                    </a:lnTo>
                    <a:lnTo>
                      <a:pt x="38" y="6"/>
                    </a:lnTo>
                    <a:lnTo>
                      <a:pt x="31" y="38"/>
                    </a:lnTo>
                    <a:lnTo>
                      <a:pt x="60" y="8"/>
                    </a:lnTo>
                    <a:lnTo>
                      <a:pt x="90" y="0"/>
                    </a:lnTo>
                    <a:lnTo>
                      <a:pt x="76" y="13"/>
                    </a:lnTo>
                    <a:lnTo>
                      <a:pt x="135" y="2"/>
                    </a:lnTo>
                    <a:lnTo>
                      <a:pt x="95" y="26"/>
                    </a:lnTo>
                    <a:lnTo>
                      <a:pt x="119" y="29"/>
                    </a:lnTo>
                    <a:lnTo>
                      <a:pt x="70" y="38"/>
                    </a:lnTo>
                    <a:lnTo>
                      <a:pt x="105" y="57"/>
                    </a:lnTo>
                    <a:lnTo>
                      <a:pt x="65" y="51"/>
                    </a:lnTo>
                    <a:lnTo>
                      <a:pt x="53" y="53"/>
                    </a:lnTo>
                    <a:lnTo>
                      <a:pt x="74" y="64"/>
                    </a:lnTo>
                    <a:lnTo>
                      <a:pt x="38" y="62"/>
                    </a:lnTo>
                    <a:lnTo>
                      <a:pt x="48" y="81"/>
                    </a:lnTo>
                    <a:lnTo>
                      <a:pt x="27" y="70"/>
                    </a:lnTo>
                    <a:lnTo>
                      <a:pt x="12" y="70"/>
                    </a:lnTo>
                    <a:lnTo>
                      <a:pt x="0" y="99"/>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89" name="Freeform 128"/>
              <p:cNvSpPr>
                <a:spLocks/>
              </p:cNvSpPr>
              <p:nvPr/>
            </p:nvSpPr>
            <p:spPr bwMode="auto">
              <a:xfrm>
                <a:off x="2061" y="3237"/>
                <a:ext cx="120" cy="861"/>
              </a:xfrm>
              <a:custGeom>
                <a:avLst/>
                <a:gdLst>
                  <a:gd name="T0" fmla="*/ 0 w 120"/>
                  <a:gd name="T1" fmla="*/ 0 h 861"/>
                  <a:gd name="T2" fmla="*/ 45 w 120"/>
                  <a:gd name="T3" fmla="*/ 174 h 861"/>
                  <a:gd name="T4" fmla="*/ 72 w 120"/>
                  <a:gd name="T5" fmla="*/ 288 h 861"/>
                  <a:gd name="T6" fmla="*/ 84 w 120"/>
                  <a:gd name="T7" fmla="*/ 372 h 861"/>
                  <a:gd name="T8" fmla="*/ 93 w 120"/>
                  <a:gd name="T9" fmla="*/ 480 h 861"/>
                  <a:gd name="T10" fmla="*/ 99 w 120"/>
                  <a:gd name="T11" fmla="*/ 603 h 861"/>
                  <a:gd name="T12" fmla="*/ 105 w 120"/>
                  <a:gd name="T13" fmla="*/ 747 h 861"/>
                  <a:gd name="T14" fmla="*/ 117 w 120"/>
                  <a:gd name="T15" fmla="*/ 858 h 861"/>
                  <a:gd name="T16" fmla="*/ 120 w 120"/>
                  <a:gd name="T17" fmla="*/ 861 h 8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861"/>
                  <a:gd name="T29" fmla="*/ 120 w 120"/>
                  <a:gd name="T30" fmla="*/ 861 h 8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861">
                    <a:moveTo>
                      <a:pt x="0" y="0"/>
                    </a:moveTo>
                    <a:lnTo>
                      <a:pt x="45" y="174"/>
                    </a:lnTo>
                    <a:lnTo>
                      <a:pt x="72" y="288"/>
                    </a:lnTo>
                    <a:lnTo>
                      <a:pt x="84" y="372"/>
                    </a:lnTo>
                    <a:lnTo>
                      <a:pt x="93" y="480"/>
                    </a:lnTo>
                    <a:lnTo>
                      <a:pt x="99" y="603"/>
                    </a:lnTo>
                    <a:lnTo>
                      <a:pt x="105" y="747"/>
                    </a:lnTo>
                    <a:lnTo>
                      <a:pt x="117" y="858"/>
                    </a:lnTo>
                    <a:lnTo>
                      <a:pt x="120" y="861"/>
                    </a:lnTo>
                  </a:path>
                </a:pathLst>
              </a:custGeom>
              <a:noFill/>
              <a:ln w="2540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90" name="Freeform 129"/>
              <p:cNvSpPr>
                <a:spLocks/>
              </p:cNvSpPr>
              <p:nvPr/>
            </p:nvSpPr>
            <p:spPr bwMode="auto">
              <a:xfrm>
                <a:off x="2175" y="3903"/>
                <a:ext cx="237" cy="215"/>
              </a:xfrm>
              <a:custGeom>
                <a:avLst/>
                <a:gdLst>
                  <a:gd name="T0" fmla="*/ 0 w 237"/>
                  <a:gd name="T1" fmla="*/ 215 h 215"/>
                  <a:gd name="T2" fmla="*/ 35 w 237"/>
                  <a:gd name="T3" fmla="*/ 208 h 215"/>
                  <a:gd name="T4" fmla="*/ 84 w 237"/>
                  <a:gd name="T5" fmla="*/ 192 h 215"/>
                  <a:gd name="T6" fmla="*/ 117 w 237"/>
                  <a:gd name="T7" fmla="*/ 170 h 215"/>
                  <a:gd name="T8" fmla="*/ 71 w 237"/>
                  <a:gd name="T9" fmla="*/ 178 h 215"/>
                  <a:gd name="T10" fmla="*/ 109 w 237"/>
                  <a:gd name="T11" fmla="*/ 162 h 215"/>
                  <a:gd name="T12" fmla="*/ 140 w 237"/>
                  <a:gd name="T13" fmla="*/ 155 h 215"/>
                  <a:gd name="T14" fmla="*/ 165 w 237"/>
                  <a:gd name="T15" fmla="*/ 139 h 215"/>
                  <a:gd name="T16" fmla="*/ 128 w 237"/>
                  <a:gd name="T17" fmla="*/ 146 h 215"/>
                  <a:gd name="T18" fmla="*/ 176 w 237"/>
                  <a:gd name="T19" fmla="*/ 124 h 215"/>
                  <a:gd name="T20" fmla="*/ 207 w 237"/>
                  <a:gd name="T21" fmla="*/ 96 h 215"/>
                  <a:gd name="T22" fmla="*/ 176 w 237"/>
                  <a:gd name="T23" fmla="*/ 107 h 215"/>
                  <a:gd name="T24" fmla="*/ 220 w 237"/>
                  <a:gd name="T25" fmla="*/ 79 h 215"/>
                  <a:gd name="T26" fmla="*/ 230 w 237"/>
                  <a:gd name="T27" fmla="*/ 54 h 215"/>
                  <a:gd name="T28" fmla="*/ 207 w 237"/>
                  <a:gd name="T29" fmla="*/ 71 h 215"/>
                  <a:gd name="T30" fmla="*/ 237 w 237"/>
                  <a:gd name="T31" fmla="*/ 0 h 215"/>
                  <a:gd name="T32" fmla="*/ 170 w 237"/>
                  <a:gd name="T33" fmla="*/ 26 h 215"/>
                  <a:gd name="T34" fmla="*/ 178 w 237"/>
                  <a:gd name="T35" fmla="*/ 10 h 215"/>
                  <a:gd name="T36" fmla="*/ 130 w 237"/>
                  <a:gd name="T37" fmla="*/ 39 h 215"/>
                  <a:gd name="T38" fmla="*/ 113 w 237"/>
                  <a:gd name="T39" fmla="*/ 58 h 215"/>
                  <a:gd name="T40" fmla="*/ 113 w 237"/>
                  <a:gd name="T41" fmla="*/ 37 h 215"/>
                  <a:gd name="T42" fmla="*/ 88 w 237"/>
                  <a:gd name="T43" fmla="*/ 67 h 215"/>
                  <a:gd name="T44" fmla="*/ 73 w 237"/>
                  <a:gd name="T45" fmla="*/ 100 h 215"/>
                  <a:gd name="T46" fmla="*/ 71 w 237"/>
                  <a:gd name="T47" fmla="*/ 82 h 215"/>
                  <a:gd name="T48" fmla="*/ 52 w 237"/>
                  <a:gd name="T49" fmla="*/ 111 h 215"/>
                  <a:gd name="T50" fmla="*/ 42 w 237"/>
                  <a:gd name="T51" fmla="*/ 149 h 215"/>
                  <a:gd name="T52" fmla="*/ 35 w 237"/>
                  <a:gd name="T53" fmla="*/ 121 h 215"/>
                  <a:gd name="T54" fmla="*/ 14 w 237"/>
                  <a:gd name="T55" fmla="*/ 149 h 215"/>
                  <a:gd name="T56" fmla="*/ 8 w 237"/>
                  <a:gd name="T57" fmla="*/ 170 h 215"/>
                  <a:gd name="T58" fmla="*/ 0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0" y="215"/>
                    </a:moveTo>
                    <a:lnTo>
                      <a:pt x="35" y="208"/>
                    </a:lnTo>
                    <a:lnTo>
                      <a:pt x="84" y="192"/>
                    </a:lnTo>
                    <a:lnTo>
                      <a:pt x="117" y="170"/>
                    </a:lnTo>
                    <a:lnTo>
                      <a:pt x="71" y="178"/>
                    </a:lnTo>
                    <a:lnTo>
                      <a:pt x="109" y="162"/>
                    </a:lnTo>
                    <a:lnTo>
                      <a:pt x="140" y="155"/>
                    </a:lnTo>
                    <a:lnTo>
                      <a:pt x="165" y="139"/>
                    </a:lnTo>
                    <a:lnTo>
                      <a:pt x="128" y="146"/>
                    </a:lnTo>
                    <a:lnTo>
                      <a:pt x="176" y="124"/>
                    </a:lnTo>
                    <a:lnTo>
                      <a:pt x="207" y="96"/>
                    </a:lnTo>
                    <a:lnTo>
                      <a:pt x="176" y="107"/>
                    </a:lnTo>
                    <a:lnTo>
                      <a:pt x="220" y="79"/>
                    </a:lnTo>
                    <a:lnTo>
                      <a:pt x="230" y="54"/>
                    </a:lnTo>
                    <a:lnTo>
                      <a:pt x="207" y="71"/>
                    </a:lnTo>
                    <a:lnTo>
                      <a:pt x="237" y="0"/>
                    </a:lnTo>
                    <a:lnTo>
                      <a:pt x="170" y="26"/>
                    </a:lnTo>
                    <a:lnTo>
                      <a:pt x="178" y="10"/>
                    </a:lnTo>
                    <a:lnTo>
                      <a:pt x="130" y="39"/>
                    </a:lnTo>
                    <a:lnTo>
                      <a:pt x="113" y="58"/>
                    </a:lnTo>
                    <a:lnTo>
                      <a:pt x="113" y="37"/>
                    </a:lnTo>
                    <a:lnTo>
                      <a:pt x="88" y="67"/>
                    </a:lnTo>
                    <a:lnTo>
                      <a:pt x="73" y="100"/>
                    </a:lnTo>
                    <a:lnTo>
                      <a:pt x="71" y="82"/>
                    </a:lnTo>
                    <a:lnTo>
                      <a:pt x="52" y="111"/>
                    </a:lnTo>
                    <a:lnTo>
                      <a:pt x="42" y="149"/>
                    </a:lnTo>
                    <a:lnTo>
                      <a:pt x="35" y="121"/>
                    </a:lnTo>
                    <a:lnTo>
                      <a:pt x="14" y="149"/>
                    </a:lnTo>
                    <a:lnTo>
                      <a:pt x="8" y="170"/>
                    </a:lnTo>
                    <a:lnTo>
                      <a:pt x="0" y="215"/>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91" name="Freeform 130"/>
              <p:cNvSpPr>
                <a:spLocks/>
              </p:cNvSpPr>
              <p:nvPr/>
            </p:nvSpPr>
            <p:spPr bwMode="auto">
              <a:xfrm>
                <a:off x="1992" y="3495"/>
                <a:ext cx="150" cy="107"/>
              </a:xfrm>
              <a:custGeom>
                <a:avLst/>
                <a:gdLst>
                  <a:gd name="T0" fmla="*/ 150 w 150"/>
                  <a:gd name="T1" fmla="*/ 107 h 107"/>
                  <a:gd name="T2" fmla="*/ 147 w 150"/>
                  <a:gd name="T3" fmla="*/ 71 h 107"/>
                  <a:gd name="T4" fmla="*/ 137 w 150"/>
                  <a:gd name="T5" fmla="*/ 31 h 107"/>
                  <a:gd name="T6" fmla="*/ 132 w 150"/>
                  <a:gd name="T7" fmla="*/ 61 h 107"/>
                  <a:gd name="T8" fmla="*/ 122 w 150"/>
                  <a:gd name="T9" fmla="*/ 26 h 107"/>
                  <a:gd name="T10" fmla="*/ 108 w 150"/>
                  <a:gd name="T11" fmla="*/ 7 h 107"/>
                  <a:gd name="T12" fmla="*/ 116 w 150"/>
                  <a:gd name="T13" fmla="*/ 40 h 107"/>
                  <a:gd name="T14" fmla="*/ 84 w 150"/>
                  <a:gd name="T15" fmla="*/ 9 h 107"/>
                  <a:gd name="T16" fmla="*/ 50 w 150"/>
                  <a:gd name="T17" fmla="*/ 0 h 107"/>
                  <a:gd name="T18" fmla="*/ 66 w 150"/>
                  <a:gd name="T19" fmla="*/ 14 h 107"/>
                  <a:gd name="T20" fmla="*/ 0 w 150"/>
                  <a:gd name="T21" fmla="*/ 2 h 107"/>
                  <a:gd name="T22" fmla="*/ 45 w 150"/>
                  <a:gd name="T23" fmla="*/ 28 h 107"/>
                  <a:gd name="T24" fmla="*/ 19 w 150"/>
                  <a:gd name="T25" fmla="*/ 31 h 107"/>
                  <a:gd name="T26" fmla="*/ 74 w 150"/>
                  <a:gd name="T27" fmla="*/ 40 h 107"/>
                  <a:gd name="T28" fmla="*/ 34 w 150"/>
                  <a:gd name="T29" fmla="*/ 61 h 107"/>
                  <a:gd name="T30" fmla="*/ 79 w 150"/>
                  <a:gd name="T31" fmla="*/ 54 h 107"/>
                  <a:gd name="T32" fmla="*/ 92 w 150"/>
                  <a:gd name="T33" fmla="*/ 57 h 107"/>
                  <a:gd name="T34" fmla="*/ 69 w 150"/>
                  <a:gd name="T35" fmla="*/ 69 h 107"/>
                  <a:gd name="T36" fmla="*/ 108 w 150"/>
                  <a:gd name="T37" fmla="*/ 66 h 107"/>
                  <a:gd name="T38" fmla="*/ 97 w 150"/>
                  <a:gd name="T39" fmla="*/ 87 h 107"/>
                  <a:gd name="T40" fmla="*/ 122 w 150"/>
                  <a:gd name="T41" fmla="*/ 76 h 107"/>
                  <a:gd name="T42" fmla="*/ 137 w 150"/>
                  <a:gd name="T43" fmla="*/ 76 h 107"/>
                  <a:gd name="T44" fmla="*/ 150 w 150"/>
                  <a:gd name="T45" fmla="*/ 107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107"/>
                  <a:gd name="T71" fmla="*/ 150 w 150"/>
                  <a:gd name="T72" fmla="*/ 107 h 1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107">
                    <a:moveTo>
                      <a:pt x="150" y="107"/>
                    </a:moveTo>
                    <a:lnTo>
                      <a:pt x="147" y="71"/>
                    </a:lnTo>
                    <a:lnTo>
                      <a:pt x="137" y="31"/>
                    </a:lnTo>
                    <a:lnTo>
                      <a:pt x="132" y="61"/>
                    </a:lnTo>
                    <a:lnTo>
                      <a:pt x="122" y="26"/>
                    </a:lnTo>
                    <a:lnTo>
                      <a:pt x="108" y="7"/>
                    </a:lnTo>
                    <a:lnTo>
                      <a:pt x="116" y="40"/>
                    </a:lnTo>
                    <a:lnTo>
                      <a:pt x="84" y="9"/>
                    </a:lnTo>
                    <a:lnTo>
                      <a:pt x="50" y="0"/>
                    </a:lnTo>
                    <a:lnTo>
                      <a:pt x="66" y="14"/>
                    </a:lnTo>
                    <a:lnTo>
                      <a:pt x="0" y="2"/>
                    </a:lnTo>
                    <a:lnTo>
                      <a:pt x="45" y="28"/>
                    </a:lnTo>
                    <a:lnTo>
                      <a:pt x="19" y="31"/>
                    </a:lnTo>
                    <a:lnTo>
                      <a:pt x="74" y="40"/>
                    </a:lnTo>
                    <a:lnTo>
                      <a:pt x="34" y="61"/>
                    </a:lnTo>
                    <a:lnTo>
                      <a:pt x="79" y="54"/>
                    </a:lnTo>
                    <a:lnTo>
                      <a:pt x="92" y="57"/>
                    </a:lnTo>
                    <a:lnTo>
                      <a:pt x="69" y="69"/>
                    </a:lnTo>
                    <a:lnTo>
                      <a:pt x="108" y="66"/>
                    </a:lnTo>
                    <a:lnTo>
                      <a:pt x="97" y="87"/>
                    </a:lnTo>
                    <a:lnTo>
                      <a:pt x="122" y="76"/>
                    </a:lnTo>
                    <a:lnTo>
                      <a:pt x="137" y="76"/>
                    </a:lnTo>
                    <a:lnTo>
                      <a:pt x="150" y="107"/>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92" name="Freeform 131"/>
              <p:cNvSpPr>
                <a:spLocks/>
              </p:cNvSpPr>
              <p:nvPr/>
            </p:nvSpPr>
            <p:spPr bwMode="auto">
              <a:xfrm>
                <a:off x="1976" y="3576"/>
                <a:ext cx="179" cy="140"/>
              </a:xfrm>
              <a:custGeom>
                <a:avLst/>
                <a:gdLst>
                  <a:gd name="T0" fmla="*/ 179 w 179"/>
                  <a:gd name="T1" fmla="*/ 140 h 140"/>
                  <a:gd name="T2" fmla="*/ 176 w 179"/>
                  <a:gd name="T3" fmla="*/ 93 h 140"/>
                  <a:gd name="T4" fmla="*/ 164 w 179"/>
                  <a:gd name="T5" fmla="*/ 40 h 140"/>
                  <a:gd name="T6" fmla="*/ 157 w 179"/>
                  <a:gd name="T7" fmla="*/ 81 h 140"/>
                  <a:gd name="T8" fmla="*/ 144 w 179"/>
                  <a:gd name="T9" fmla="*/ 34 h 140"/>
                  <a:gd name="T10" fmla="*/ 129 w 179"/>
                  <a:gd name="T11" fmla="*/ 9 h 140"/>
                  <a:gd name="T12" fmla="*/ 138 w 179"/>
                  <a:gd name="T13" fmla="*/ 52 h 140"/>
                  <a:gd name="T14" fmla="*/ 100 w 179"/>
                  <a:gd name="T15" fmla="*/ 12 h 140"/>
                  <a:gd name="T16" fmla="*/ 60 w 179"/>
                  <a:gd name="T17" fmla="*/ 0 h 140"/>
                  <a:gd name="T18" fmla="*/ 78 w 179"/>
                  <a:gd name="T19" fmla="*/ 18 h 140"/>
                  <a:gd name="T20" fmla="*/ 0 w 179"/>
                  <a:gd name="T21" fmla="*/ 3 h 140"/>
                  <a:gd name="T22" fmla="*/ 53 w 179"/>
                  <a:gd name="T23" fmla="*/ 37 h 140"/>
                  <a:gd name="T24" fmla="*/ 22 w 179"/>
                  <a:gd name="T25" fmla="*/ 40 h 140"/>
                  <a:gd name="T26" fmla="*/ 88 w 179"/>
                  <a:gd name="T27" fmla="*/ 52 h 140"/>
                  <a:gd name="T28" fmla="*/ 41 w 179"/>
                  <a:gd name="T29" fmla="*/ 81 h 140"/>
                  <a:gd name="T30" fmla="*/ 94 w 179"/>
                  <a:gd name="T31" fmla="*/ 71 h 140"/>
                  <a:gd name="T32" fmla="*/ 110 w 179"/>
                  <a:gd name="T33" fmla="*/ 74 h 140"/>
                  <a:gd name="T34" fmla="*/ 82 w 179"/>
                  <a:gd name="T35" fmla="*/ 90 h 140"/>
                  <a:gd name="T36" fmla="*/ 129 w 179"/>
                  <a:gd name="T37" fmla="*/ 87 h 140"/>
                  <a:gd name="T38" fmla="*/ 116 w 179"/>
                  <a:gd name="T39" fmla="*/ 115 h 140"/>
                  <a:gd name="T40" fmla="*/ 144 w 179"/>
                  <a:gd name="T41" fmla="*/ 99 h 140"/>
                  <a:gd name="T42" fmla="*/ 164 w 179"/>
                  <a:gd name="T43" fmla="*/ 99 h 140"/>
                  <a:gd name="T44" fmla="*/ 179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179" y="140"/>
                    </a:moveTo>
                    <a:lnTo>
                      <a:pt x="176" y="93"/>
                    </a:lnTo>
                    <a:lnTo>
                      <a:pt x="164" y="40"/>
                    </a:lnTo>
                    <a:lnTo>
                      <a:pt x="157" y="81"/>
                    </a:lnTo>
                    <a:lnTo>
                      <a:pt x="144" y="34"/>
                    </a:lnTo>
                    <a:lnTo>
                      <a:pt x="129" y="9"/>
                    </a:lnTo>
                    <a:lnTo>
                      <a:pt x="138" y="52"/>
                    </a:lnTo>
                    <a:lnTo>
                      <a:pt x="100" y="12"/>
                    </a:lnTo>
                    <a:lnTo>
                      <a:pt x="60" y="0"/>
                    </a:lnTo>
                    <a:lnTo>
                      <a:pt x="78" y="18"/>
                    </a:lnTo>
                    <a:lnTo>
                      <a:pt x="0" y="3"/>
                    </a:lnTo>
                    <a:lnTo>
                      <a:pt x="53" y="37"/>
                    </a:lnTo>
                    <a:lnTo>
                      <a:pt x="22" y="40"/>
                    </a:lnTo>
                    <a:lnTo>
                      <a:pt x="88" y="52"/>
                    </a:lnTo>
                    <a:lnTo>
                      <a:pt x="41" y="81"/>
                    </a:lnTo>
                    <a:lnTo>
                      <a:pt x="94" y="71"/>
                    </a:lnTo>
                    <a:lnTo>
                      <a:pt x="110" y="74"/>
                    </a:lnTo>
                    <a:lnTo>
                      <a:pt x="82" y="90"/>
                    </a:lnTo>
                    <a:lnTo>
                      <a:pt x="129" y="87"/>
                    </a:lnTo>
                    <a:lnTo>
                      <a:pt x="116" y="115"/>
                    </a:lnTo>
                    <a:lnTo>
                      <a:pt x="144" y="99"/>
                    </a:lnTo>
                    <a:lnTo>
                      <a:pt x="164" y="99"/>
                    </a:lnTo>
                    <a:lnTo>
                      <a:pt x="179"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93" name="Freeform 132"/>
              <p:cNvSpPr>
                <a:spLocks/>
              </p:cNvSpPr>
              <p:nvPr/>
            </p:nvSpPr>
            <p:spPr bwMode="auto">
              <a:xfrm>
                <a:off x="2160" y="3807"/>
                <a:ext cx="304" cy="163"/>
              </a:xfrm>
              <a:custGeom>
                <a:avLst/>
                <a:gdLst>
                  <a:gd name="T0" fmla="*/ 0 w 304"/>
                  <a:gd name="T1" fmla="*/ 163 h 163"/>
                  <a:gd name="T2" fmla="*/ 4 w 304"/>
                  <a:gd name="T3" fmla="*/ 108 h 163"/>
                  <a:gd name="T4" fmla="*/ 25 w 304"/>
                  <a:gd name="T5" fmla="*/ 47 h 163"/>
                  <a:gd name="T6" fmla="*/ 35 w 304"/>
                  <a:gd name="T7" fmla="*/ 94 h 163"/>
                  <a:gd name="T8" fmla="*/ 58 w 304"/>
                  <a:gd name="T9" fmla="*/ 38 h 163"/>
                  <a:gd name="T10" fmla="*/ 85 w 304"/>
                  <a:gd name="T11" fmla="*/ 9 h 163"/>
                  <a:gd name="T12" fmla="*/ 68 w 304"/>
                  <a:gd name="T13" fmla="*/ 61 h 163"/>
                  <a:gd name="T14" fmla="*/ 132 w 304"/>
                  <a:gd name="T15" fmla="*/ 13 h 163"/>
                  <a:gd name="T16" fmla="*/ 202 w 304"/>
                  <a:gd name="T17" fmla="*/ 0 h 163"/>
                  <a:gd name="T18" fmla="*/ 169 w 304"/>
                  <a:gd name="T19" fmla="*/ 20 h 163"/>
                  <a:gd name="T20" fmla="*/ 304 w 304"/>
                  <a:gd name="T21" fmla="*/ 2 h 163"/>
                  <a:gd name="T22" fmla="*/ 214 w 304"/>
                  <a:gd name="T23" fmla="*/ 43 h 163"/>
                  <a:gd name="T24" fmla="*/ 266 w 304"/>
                  <a:gd name="T25" fmla="*/ 47 h 163"/>
                  <a:gd name="T26" fmla="*/ 155 w 304"/>
                  <a:gd name="T27" fmla="*/ 61 h 163"/>
                  <a:gd name="T28" fmla="*/ 235 w 304"/>
                  <a:gd name="T29" fmla="*/ 94 h 163"/>
                  <a:gd name="T30" fmla="*/ 144 w 304"/>
                  <a:gd name="T31" fmla="*/ 83 h 163"/>
                  <a:gd name="T32" fmla="*/ 117 w 304"/>
                  <a:gd name="T33" fmla="*/ 86 h 163"/>
                  <a:gd name="T34" fmla="*/ 165 w 304"/>
                  <a:gd name="T35" fmla="*/ 105 h 163"/>
                  <a:gd name="T36" fmla="*/ 85 w 304"/>
                  <a:gd name="T37" fmla="*/ 101 h 163"/>
                  <a:gd name="T38" fmla="*/ 105 w 304"/>
                  <a:gd name="T39" fmla="*/ 134 h 163"/>
                  <a:gd name="T40" fmla="*/ 58 w 304"/>
                  <a:gd name="T41" fmla="*/ 116 h 163"/>
                  <a:gd name="T42" fmla="*/ 25 w 304"/>
                  <a:gd name="T43" fmla="*/ 116 h 163"/>
                  <a:gd name="T44" fmla="*/ 0 w 304"/>
                  <a:gd name="T45" fmla="*/ 163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4"/>
                  <a:gd name="T70" fmla="*/ 0 h 163"/>
                  <a:gd name="T71" fmla="*/ 304 w 304"/>
                  <a:gd name="T72" fmla="*/ 163 h 1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4" h="163">
                    <a:moveTo>
                      <a:pt x="0" y="163"/>
                    </a:moveTo>
                    <a:lnTo>
                      <a:pt x="4" y="108"/>
                    </a:lnTo>
                    <a:lnTo>
                      <a:pt x="25" y="47"/>
                    </a:lnTo>
                    <a:lnTo>
                      <a:pt x="35" y="94"/>
                    </a:lnTo>
                    <a:lnTo>
                      <a:pt x="58" y="38"/>
                    </a:lnTo>
                    <a:lnTo>
                      <a:pt x="85" y="9"/>
                    </a:lnTo>
                    <a:lnTo>
                      <a:pt x="68" y="61"/>
                    </a:lnTo>
                    <a:lnTo>
                      <a:pt x="132" y="13"/>
                    </a:lnTo>
                    <a:lnTo>
                      <a:pt x="202" y="0"/>
                    </a:lnTo>
                    <a:lnTo>
                      <a:pt x="169" y="20"/>
                    </a:lnTo>
                    <a:lnTo>
                      <a:pt x="304" y="2"/>
                    </a:lnTo>
                    <a:lnTo>
                      <a:pt x="214" y="43"/>
                    </a:lnTo>
                    <a:lnTo>
                      <a:pt x="266" y="47"/>
                    </a:lnTo>
                    <a:lnTo>
                      <a:pt x="155" y="61"/>
                    </a:lnTo>
                    <a:lnTo>
                      <a:pt x="235" y="94"/>
                    </a:lnTo>
                    <a:lnTo>
                      <a:pt x="144" y="83"/>
                    </a:lnTo>
                    <a:lnTo>
                      <a:pt x="117" y="86"/>
                    </a:lnTo>
                    <a:lnTo>
                      <a:pt x="165" y="105"/>
                    </a:lnTo>
                    <a:lnTo>
                      <a:pt x="85" y="101"/>
                    </a:lnTo>
                    <a:lnTo>
                      <a:pt x="105" y="134"/>
                    </a:lnTo>
                    <a:lnTo>
                      <a:pt x="58" y="116"/>
                    </a:lnTo>
                    <a:lnTo>
                      <a:pt x="25" y="116"/>
                    </a:lnTo>
                    <a:lnTo>
                      <a:pt x="0" y="163"/>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94" name="Freeform 133"/>
              <p:cNvSpPr>
                <a:spLocks/>
              </p:cNvSpPr>
              <p:nvPr/>
            </p:nvSpPr>
            <p:spPr bwMode="auto">
              <a:xfrm>
                <a:off x="2154" y="3691"/>
                <a:ext cx="213" cy="166"/>
              </a:xfrm>
              <a:custGeom>
                <a:avLst/>
                <a:gdLst>
                  <a:gd name="T0" fmla="*/ 0 w 213"/>
                  <a:gd name="T1" fmla="*/ 166 h 166"/>
                  <a:gd name="T2" fmla="*/ 3 w 213"/>
                  <a:gd name="T3" fmla="*/ 110 h 166"/>
                  <a:gd name="T4" fmla="*/ 18 w 213"/>
                  <a:gd name="T5" fmla="*/ 48 h 166"/>
                  <a:gd name="T6" fmla="*/ 25 w 213"/>
                  <a:gd name="T7" fmla="*/ 96 h 166"/>
                  <a:gd name="T8" fmla="*/ 41 w 213"/>
                  <a:gd name="T9" fmla="*/ 39 h 166"/>
                  <a:gd name="T10" fmla="*/ 60 w 213"/>
                  <a:gd name="T11" fmla="*/ 10 h 166"/>
                  <a:gd name="T12" fmla="*/ 48 w 213"/>
                  <a:gd name="T13" fmla="*/ 62 h 166"/>
                  <a:gd name="T14" fmla="*/ 93 w 213"/>
                  <a:gd name="T15" fmla="*/ 14 h 166"/>
                  <a:gd name="T16" fmla="*/ 142 w 213"/>
                  <a:gd name="T17" fmla="*/ 0 h 166"/>
                  <a:gd name="T18" fmla="*/ 119 w 213"/>
                  <a:gd name="T19" fmla="*/ 21 h 166"/>
                  <a:gd name="T20" fmla="*/ 213 w 213"/>
                  <a:gd name="T21" fmla="*/ 3 h 166"/>
                  <a:gd name="T22" fmla="*/ 150 w 213"/>
                  <a:gd name="T23" fmla="*/ 44 h 166"/>
                  <a:gd name="T24" fmla="*/ 187 w 213"/>
                  <a:gd name="T25" fmla="*/ 48 h 166"/>
                  <a:gd name="T26" fmla="*/ 109 w 213"/>
                  <a:gd name="T27" fmla="*/ 62 h 166"/>
                  <a:gd name="T28" fmla="*/ 165 w 213"/>
                  <a:gd name="T29" fmla="*/ 96 h 166"/>
                  <a:gd name="T30" fmla="*/ 101 w 213"/>
                  <a:gd name="T31" fmla="*/ 85 h 166"/>
                  <a:gd name="T32" fmla="*/ 82 w 213"/>
                  <a:gd name="T33" fmla="*/ 88 h 166"/>
                  <a:gd name="T34" fmla="*/ 116 w 213"/>
                  <a:gd name="T35" fmla="*/ 107 h 166"/>
                  <a:gd name="T36" fmla="*/ 60 w 213"/>
                  <a:gd name="T37" fmla="*/ 103 h 166"/>
                  <a:gd name="T38" fmla="*/ 74 w 213"/>
                  <a:gd name="T39" fmla="*/ 136 h 166"/>
                  <a:gd name="T40" fmla="*/ 41 w 213"/>
                  <a:gd name="T41" fmla="*/ 118 h 166"/>
                  <a:gd name="T42" fmla="*/ 18 w 213"/>
                  <a:gd name="T43" fmla="*/ 118 h 166"/>
                  <a:gd name="T44" fmla="*/ 0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0" y="166"/>
                    </a:moveTo>
                    <a:lnTo>
                      <a:pt x="3" y="110"/>
                    </a:lnTo>
                    <a:lnTo>
                      <a:pt x="18" y="48"/>
                    </a:lnTo>
                    <a:lnTo>
                      <a:pt x="25" y="96"/>
                    </a:lnTo>
                    <a:lnTo>
                      <a:pt x="41" y="39"/>
                    </a:lnTo>
                    <a:lnTo>
                      <a:pt x="60" y="10"/>
                    </a:lnTo>
                    <a:lnTo>
                      <a:pt x="48" y="62"/>
                    </a:lnTo>
                    <a:lnTo>
                      <a:pt x="93" y="14"/>
                    </a:lnTo>
                    <a:lnTo>
                      <a:pt x="142" y="0"/>
                    </a:lnTo>
                    <a:lnTo>
                      <a:pt x="119" y="21"/>
                    </a:lnTo>
                    <a:lnTo>
                      <a:pt x="213" y="3"/>
                    </a:lnTo>
                    <a:lnTo>
                      <a:pt x="150" y="44"/>
                    </a:lnTo>
                    <a:lnTo>
                      <a:pt x="187" y="48"/>
                    </a:lnTo>
                    <a:lnTo>
                      <a:pt x="109" y="62"/>
                    </a:lnTo>
                    <a:lnTo>
                      <a:pt x="165" y="96"/>
                    </a:lnTo>
                    <a:lnTo>
                      <a:pt x="101" y="85"/>
                    </a:lnTo>
                    <a:lnTo>
                      <a:pt x="82" y="88"/>
                    </a:lnTo>
                    <a:lnTo>
                      <a:pt x="116" y="107"/>
                    </a:lnTo>
                    <a:lnTo>
                      <a:pt x="60" y="103"/>
                    </a:lnTo>
                    <a:lnTo>
                      <a:pt x="74" y="136"/>
                    </a:lnTo>
                    <a:lnTo>
                      <a:pt x="41" y="118"/>
                    </a:lnTo>
                    <a:lnTo>
                      <a:pt x="18" y="118"/>
                    </a:lnTo>
                    <a:lnTo>
                      <a:pt x="0" y="166"/>
                    </a:lnTo>
                    <a:close/>
                  </a:path>
                </a:pathLst>
              </a:custGeom>
              <a:solidFill>
                <a:srgbClr val="00A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grpSp>
      <p:grpSp>
        <p:nvGrpSpPr>
          <p:cNvPr id="2070" name="Group 135"/>
          <p:cNvGrpSpPr>
            <a:grpSpLocks/>
          </p:cNvGrpSpPr>
          <p:nvPr/>
        </p:nvGrpSpPr>
        <p:grpSpPr bwMode="auto">
          <a:xfrm rot="3542278" flipH="1">
            <a:off x="3728508" y="5618693"/>
            <a:ext cx="425450" cy="770467"/>
            <a:chOff x="197" y="1013"/>
            <a:chExt cx="929" cy="952"/>
          </a:xfrm>
        </p:grpSpPr>
        <p:sp>
          <p:nvSpPr>
            <p:cNvPr id="2465" name="Freeform 136"/>
            <p:cNvSpPr>
              <a:spLocks/>
            </p:cNvSpPr>
            <p:nvPr/>
          </p:nvSpPr>
          <p:spPr bwMode="auto">
            <a:xfrm>
              <a:off x="197" y="1013"/>
              <a:ext cx="929" cy="952"/>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00FF00"/>
            </a:solidFill>
            <a:ln w="8001">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66" name="Freeform 137"/>
            <p:cNvSpPr>
              <a:spLocks/>
            </p:cNvSpPr>
            <p:nvPr/>
          </p:nvSpPr>
          <p:spPr bwMode="auto">
            <a:xfrm>
              <a:off x="298" y="1442"/>
              <a:ext cx="312" cy="45"/>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00FF00"/>
            </a:solidFill>
            <a:ln w="9525">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67" name="Freeform 138"/>
            <p:cNvSpPr>
              <a:spLocks/>
            </p:cNvSpPr>
            <p:nvPr/>
          </p:nvSpPr>
          <p:spPr bwMode="auto">
            <a:xfrm>
              <a:off x="667" y="1597"/>
              <a:ext cx="77" cy="216"/>
            </a:xfrm>
            <a:custGeom>
              <a:avLst/>
              <a:gdLst>
                <a:gd name="T0" fmla="*/ 0 w 155"/>
                <a:gd name="T1" fmla="*/ 0 h 432"/>
                <a:gd name="T2" fmla="*/ 0 w 155"/>
                <a:gd name="T3" fmla="*/ 1 h 432"/>
                <a:gd name="T4" fmla="*/ 0 w 155"/>
                <a:gd name="T5" fmla="*/ 1 h 432"/>
                <a:gd name="T6" fmla="*/ 0 w 155"/>
                <a:gd name="T7" fmla="*/ 1 h 432"/>
                <a:gd name="T8" fmla="*/ 0 w 155"/>
                <a:gd name="T9" fmla="*/ 1 h 432"/>
                <a:gd name="T10" fmla="*/ 0 w 155"/>
                <a:gd name="T11" fmla="*/ 1 h 432"/>
                <a:gd name="T12" fmla="*/ 0 w 155"/>
                <a:gd name="T13" fmla="*/ 1 h 432"/>
                <a:gd name="T14" fmla="*/ 0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00FF00"/>
            </a:solidFill>
            <a:ln w="9525">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68" name="Freeform 139"/>
            <p:cNvSpPr>
              <a:spLocks/>
            </p:cNvSpPr>
            <p:nvPr/>
          </p:nvSpPr>
          <p:spPr bwMode="auto">
            <a:xfrm>
              <a:off x="593" y="1080"/>
              <a:ext cx="84" cy="295"/>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00FF00"/>
            </a:solidFill>
            <a:ln w="9525">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69" name="Freeform 140"/>
            <p:cNvSpPr>
              <a:spLocks/>
            </p:cNvSpPr>
            <p:nvPr/>
          </p:nvSpPr>
          <p:spPr bwMode="auto">
            <a:xfrm>
              <a:off x="797" y="1427"/>
              <a:ext cx="273" cy="58"/>
            </a:xfrm>
            <a:custGeom>
              <a:avLst/>
              <a:gdLst>
                <a:gd name="T0" fmla="*/ 0 w 546"/>
                <a:gd name="T1" fmla="*/ 0 h 117"/>
                <a:gd name="T2" fmla="*/ 1 w 546"/>
                <a:gd name="T3" fmla="*/ 0 h 117"/>
                <a:gd name="T4" fmla="*/ 1 w 546"/>
                <a:gd name="T5" fmla="*/ 0 h 117"/>
                <a:gd name="T6" fmla="*/ 1 w 546"/>
                <a:gd name="T7" fmla="*/ 0 h 117"/>
                <a:gd name="T8" fmla="*/ 1 w 546"/>
                <a:gd name="T9" fmla="*/ 0 h 117"/>
                <a:gd name="T10" fmla="*/ 1 w 546"/>
                <a:gd name="T11" fmla="*/ 0 h 117"/>
                <a:gd name="T12" fmla="*/ 1 w 546"/>
                <a:gd name="T13" fmla="*/ 0 h 117"/>
                <a:gd name="T14" fmla="*/ 1 w 546"/>
                <a:gd name="T15" fmla="*/ 0 h 117"/>
                <a:gd name="T16" fmla="*/ 1 w 546"/>
                <a:gd name="T17" fmla="*/ 0 h 117"/>
                <a:gd name="T18" fmla="*/ 1 w 546"/>
                <a:gd name="T19" fmla="*/ 0 h 117"/>
                <a:gd name="T20" fmla="*/ 1 w 546"/>
                <a:gd name="T21" fmla="*/ 0 h 117"/>
                <a:gd name="T22" fmla="*/ 1 w 546"/>
                <a:gd name="T23" fmla="*/ 0 h 117"/>
                <a:gd name="T24" fmla="*/ 1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00FF00"/>
            </a:solidFill>
            <a:ln w="9525">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grpSp>
        <p:nvGrpSpPr>
          <p:cNvPr id="2071" name="Group 142"/>
          <p:cNvGrpSpPr>
            <a:grpSpLocks/>
          </p:cNvGrpSpPr>
          <p:nvPr/>
        </p:nvGrpSpPr>
        <p:grpSpPr bwMode="auto">
          <a:xfrm rot="1605377">
            <a:off x="5158319" y="5575303"/>
            <a:ext cx="677333" cy="385763"/>
            <a:chOff x="4104" y="1487"/>
            <a:chExt cx="984" cy="1036"/>
          </a:xfrm>
        </p:grpSpPr>
        <p:sp>
          <p:nvSpPr>
            <p:cNvPr id="2460" name="Freeform 143"/>
            <p:cNvSpPr>
              <a:spLocks/>
            </p:cNvSpPr>
            <p:nvPr/>
          </p:nvSpPr>
          <p:spPr bwMode="auto">
            <a:xfrm rot="1299205">
              <a:off x="4104" y="1487"/>
              <a:ext cx="984" cy="1036"/>
            </a:xfrm>
            <a:custGeom>
              <a:avLst/>
              <a:gdLst>
                <a:gd name="T0" fmla="*/ 1 w 1860"/>
                <a:gd name="T1" fmla="*/ 1 h 1906"/>
                <a:gd name="T2" fmla="*/ 1 w 1860"/>
                <a:gd name="T3" fmla="*/ 1 h 1906"/>
                <a:gd name="T4" fmla="*/ 1 w 1860"/>
                <a:gd name="T5" fmla="*/ 1 h 1906"/>
                <a:gd name="T6" fmla="*/ 1 w 1860"/>
                <a:gd name="T7" fmla="*/ 1 h 1906"/>
                <a:gd name="T8" fmla="*/ 1 w 1860"/>
                <a:gd name="T9" fmla="*/ 1 h 1906"/>
                <a:gd name="T10" fmla="*/ 1 w 1860"/>
                <a:gd name="T11" fmla="*/ 1 h 1906"/>
                <a:gd name="T12" fmla="*/ 1 w 1860"/>
                <a:gd name="T13" fmla="*/ 1 h 1906"/>
                <a:gd name="T14" fmla="*/ 1 w 1860"/>
                <a:gd name="T15" fmla="*/ 1 h 1906"/>
                <a:gd name="T16" fmla="*/ 1 w 1860"/>
                <a:gd name="T17" fmla="*/ 1 h 1906"/>
                <a:gd name="T18" fmla="*/ 1 w 1860"/>
                <a:gd name="T19" fmla="*/ 1 h 1906"/>
                <a:gd name="T20" fmla="*/ 1 w 1860"/>
                <a:gd name="T21" fmla="*/ 1 h 1906"/>
                <a:gd name="T22" fmla="*/ 0 w 1860"/>
                <a:gd name="T23" fmla="*/ 1 h 1906"/>
                <a:gd name="T24" fmla="*/ 1 w 1860"/>
                <a:gd name="T25" fmla="*/ 1 h 1906"/>
                <a:gd name="T26" fmla="*/ 1 w 1860"/>
                <a:gd name="T27" fmla="*/ 1 h 1906"/>
                <a:gd name="T28" fmla="*/ 1 w 1860"/>
                <a:gd name="T29" fmla="*/ 2 h 1906"/>
                <a:gd name="T30" fmla="*/ 1 w 1860"/>
                <a:gd name="T31" fmla="*/ 2 h 1906"/>
                <a:gd name="T32" fmla="*/ 1 w 1860"/>
                <a:gd name="T33" fmla="*/ 2 h 1906"/>
                <a:gd name="T34" fmla="*/ 1 w 1860"/>
                <a:gd name="T35" fmla="*/ 2 h 1906"/>
                <a:gd name="T36" fmla="*/ 1 w 1860"/>
                <a:gd name="T37" fmla="*/ 2 h 1906"/>
                <a:gd name="T38" fmla="*/ 1 w 1860"/>
                <a:gd name="T39" fmla="*/ 2 h 1906"/>
                <a:gd name="T40" fmla="*/ 1 w 1860"/>
                <a:gd name="T41" fmla="*/ 1 h 1906"/>
                <a:gd name="T42" fmla="*/ 1 w 1860"/>
                <a:gd name="T43" fmla="*/ 2 h 1906"/>
                <a:gd name="T44" fmla="*/ 1 w 1860"/>
                <a:gd name="T45" fmla="*/ 2 h 1906"/>
                <a:gd name="T46" fmla="*/ 1 w 1860"/>
                <a:gd name="T47" fmla="*/ 2 h 1906"/>
                <a:gd name="T48" fmla="*/ 1 w 1860"/>
                <a:gd name="T49" fmla="*/ 2 h 1906"/>
                <a:gd name="T50" fmla="*/ 1 w 1860"/>
                <a:gd name="T51" fmla="*/ 2 h 1906"/>
                <a:gd name="T52" fmla="*/ 1 w 1860"/>
                <a:gd name="T53" fmla="*/ 2 h 1906"/>
                <a:gd name="T54" fmla="*/ 1 w 1860"/>
                <a:gd name="T55" fmla="*/ 2 h 1906"/>
                <a:gd name="T56" fmla="*/ 1 w 1860"/>
                <a:gd name="T57" fmla="*/ 2 h 1906"/>
                <a:gd name="T58" fmla="*/ 1 w 1860"/>
                <a:gd name="T59" fmla="*/ 2 h 1906"/>
                <a:gd name="T60" fmla="*/ 1 w 1860"/>
                <a:gd name="T61" fmla="*/ 2 h 1906"/>
                <a:gd name="T62" fmla="*/ 1 w 1860"/>
                <a:gd name="T63" fmla="*/ 2 h 1906"/>
                <a:gd name="T64" fmla="*/ 1 w 1860"/>
                <a:gd name="T65" fmla="*/ 2 h 1906"/>
                <a:gd name="T66" fmla="*/ 1 w 1860"/>
                <a:gd name="T67" fmla="*/ 2 h 1906"/>
                <a:gd name="T68" fmla="*/ 1 w 1860"/>
                <a:gd name="T69" fmla="*/ 2 h 1906"/>
                <a:gd name="T70" fmla="*/ 1 w 1860"/>
                <a:gd name="T71" fmla="*/ 2 h 1906"/>
                <a:gd name="T72" fmla="*/ 1 w 1860"/>
                <a:gd name="T73" fmla="*/ 2 h 1906"/>
                <a:gd name="T74" fmla="*/ 1 w 1860"/>
                <a:gd name="T75" fmla="*/ 2 h 1906"/>
                <a:gd name="T76" fmla="*/ 1 w 1860"/>
                <a:gd name="T77" fmla="*/ 2 h 1906"/>
                <a:gd name="T78" fmla="*/ 1 w 1860"/>
                <a:gd name="T79" fmla="*/ 2 h 1906"/>
                <a:gd name="T80" fmla="*/ 1 w 1860"/>
                <a:gd name="T81" fmla="*/ 2 h 1906"/>
                <a:gd name="T82" fmla="*/ 1 w 1860"/>
                <a:gd name="T83" fmla="*/ 2 h 1906"/>
                <a:gd name="T84" fmla="*/ 2 w 1860"/>
                <a:gd name="T85" fmla="*/ 2 h 1906"/>
                <a:gd name="T86" fmla="*/ 2 w 1860"/>
                <a:gd name="T87" fmla="*/ 2 h 1906"/>
                <a:gd name="T88" fmla="*/ 2 w 1860"/>
                <a:gd name="T89" fmla="*/ 2 h 1906"/>
                <a:gd name="T90" fmla="*/ 2 w 1860"/>
                <a:gd name="T91" fmla="*/ 1 h 1906"/>
                <a:gd name="T92" fmla="*/ 2 w 1860"/>
                <a:gd name="T93" fmla="*/ 1 h 1906"/>
                <a:gd name="T94" fmla="*/ 2 w 1860"/>
                <a:gd name="T95" fmla="*/ 1 h 1906"/>
                <a:gd name="T96" fmla="*/ 2 w 1860"/>
                <a:gd name="T97" fmla="*/ 1 h 1906"/>
                <a:gd name="T98" fmla="*/ 2 w 1860"/>
                <a:gd name="T99" fmla="*/ 1 h 1906"/>
                <a:gd name="T100" fmla="*/ 2 w 1860"/>
                <a:gd name="T101" fmla="*/ 1 h 1906"/>
                <a:gd name="T102" fmla="*/ 2 w 1860"/>
                <a:gd name="T103" fmla="*/ 1 h 1906"/>
                <a:gd name="T104" fmla="*/ 1 w 1860"/>
                <a:gd name="T105" fmla="*/ 1 h 1906"/>
                <a:gd name="T106" fmla="*/ 1 w 1860"/>
                <a:gd name="T107" fmla="*/ 1 h 1906"/>
                <a:gd name="T108" fmla="*/ 1 w 1860"/>
                <a:gd name="T109" fmla="*/ 1 h 1906"/>
                <a:gd name="T110" fmla="*/ 1 w 1860"/>
                <a:gd name="T111" fmla="*/ 1 h 1906"/>
                <a:gd name="T112" fmla="*/ 1 w 1860"/>
                <a:gd name="T113" fmla="*/ 1 h 1906"/>
                <a:gd name="T114" fmla="*/ 1 w 1860"/>
                <a:gd name="T115" fmla="*/ 1 h 1906"/>
                <a:gd name="T116" fmla="*/ 1 w 1860"/>
                <a:gd name="T117" fmla="*/ 1 h 1906"/>
                <a:gd name="T118" fmla="*/ 1 w 1860"/>
                <a:gd name="T119" fmla="*/ 0 h 1906"/>
                <a:gd name="T120" fmla="*/ 1 w 1860"/>
                <a:gd name="T121" fmla="*/ 1 h 1906"/>
                <a:gd name="T122" fmla="*/ 1 w 1860"/>
                <a:gd name="T123" fmla="*/ 1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663300"/>
            </a:solidFill>
            <a:ln w="8001">
              <a:solidFill>
                <a:srgbClr val="FFFF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61" name="Freeform 144"/>
            <p:cNvSpPr>
              <a:spLocks/>
            </p:cNvSpPr>
            <p:nvPr/>
          </p:nvSpPr>
          <p:spPr bwMode="auto">
            <a:xfrm rot="1299205">
              <a:off x="4236" y="1874"/>
              <a:ext cx="330" cy="49"/>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BEBA00"/>
            </a:solidFill>
            <a:ln w="9525">
              <a:solidFill>
                <a:srgbClr val="FFFF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62" name="Freeform 145"/>
            <p:cNvSpPr>
              <a:spLocks/>
            </p:cNvSpPr>
            <p:nvPr/>
          </p:nvSpPr>
          <p:spPr bwMode="auto">
            <a:xfrm rot="1299205">
              <a:off x="4511" y="2123"/>
              <a:ext cx="81" cy="235"/>
            </a:xfrm>
            <a:custGeom>
              <a:avLst/>
              <a:gdLst>
                <a:gd name="T0" fmla="*/ 0 w 155"/>
                <a:gd name="T1" fmla="*/ 0 h 432"/>
                <a:gd name="T2" fmla="*/ 1 w 155"/>
                <a:gd name="T3" fmla="*/ 1 h 432"/>
                <a:gd name="T4" fmla="*/ 1 w 155"/>
                <a:gd name="T5" fmla="*/ 1 h 432"/>
                <a:gd name="T6" fmla="*/ 1 w 155"/>
                <a:gd name="T7" fmla="*/ 1 h 432"/>
                <a:gd name="T8" fmla="*/ 1 w 155"/>
                <a:gd name="T9" fmla="*/ 1 h 432"/>
                <a:gd name="T10" fmla="*/ 1 w 155"/>
                <a:gd name="T11" fmla="*/ 1 h 432"/>
                <a:gd name="T12" fmla="*/ 1 w 155"/>
                <a:gd name="T13" fmla="*/ 1 h 432"/>
                <a:gd name="T14" fmla="*/ 1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BEBA00"/>
            </a:solidFill>
            <a:ln w="9525">
              <a:solidFill>
                <a:srgbClr val="FFFF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63" name="Freeform 146"/>
            <p:cNvSpPr>
              <a:spLocks/>
            </p:cNvSpPr>
            <p:nvPr/>
          </p:nvSpPr>
          <p:spPr bwMode="auto">
            <a:xfrm rot="1299205">
              <a:off x="4629" y="1569"/>
              <a:ext cx="89" cy="321"/>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BEBA00"/>
            </a:solidFill>
            <a:ln w="9525">
              <a:solidFill>
                <a:srgbClr val="FFFF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64" name="Freeform 147"/>
            <p:cNvSpPr>
              <a:spLocks/>
            </p:cNvSpPr>
            <p:nvPr/>
          </p:nvSpPr>
          <p:spPr bwMode="auto">
            <a:xfrm rot="1299205">
              <a:off x="4732" y="2047"/>
              <a:ext cx="289" cy="63"/>
            </a:xfrm>
            <a:custGeom>
              <a:avLst/>
              <a:gdLst>
                <a:gd name="T0" fmla="*/ 0 w 546"/>
                <a:gd name="T1" fmla="*/ 1 h 117"/>
                <a:gd name="T2" fmla="*/ 1 w 546"/>
                <a:gd name="T3" fmla="*/ 1 h 117"/>
                <a:gd name="T4" fmla="*/ 1 w 546"/>
                <a:gd name="T5" fmla="*/ 1 h 117"/>
                <a:gd name="T6" fmla="*/ 1 w 546"/>
                <a:gd name="T7" fmla="*/ 1 h 117"/>
                <a:gd name="T8" fmla="*/ 1 w 546"/>
                <a:gd name="T9" fmla="*/ 1 h 117"/>
                <a:gd name="T10" fmla="*/ 1 w 546"/>
                <a:gd name="T11" fmla="*/ 1 h 117"/>
                <a:gd name="T12" fmla="*/ 1 w 546"/>
                <a:gd name="T13" fmla="*/ 1 h 117"/>
                <a:gd name="T14" fmla="*/ 1 w 546"/>
                <a:gd name="T15" fmla="*/ 1 h 117"/>
                <a:gd name="T16" fmla="*/ 1 w 546"/>
                <a:gd name="T17" fmla="*/ 0 h 117"/>
                <a:gd name="T18" fmla="*/ 1 w 546"/>
                <a:gd name="T19" fmla="*/ 0 h 117"/>
                <a:gd name="T20" fmla="*/ 1 w 546"/>
                <a:gd name="T21" fmla="*/ 1 h 117"/>
                <a:gd name="T22" fmla="*/ 1 w 546"/>
                <a:gd name="T23" fmla="*/ 1 h 117"/>
                <a:gd name="T24" fmla="*/ 1 w 546"/>
                <a:gd name="T25" fmla="*/ 1 h 117"/>
                <a:gd name="T26" fmla="*/ 0 w 546"/>
                <a:gd name="T27" fmla="*/ 1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BEBA00"/>
            </a:solidFill>
            <a:ln w="9525">
              <a:solidFill>
                <a:srgbClr val="FFFF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grpSp>
        <p:nvGrpSpPr>
          <p:cNvPr id="2072" name="Group 149"/>
          <p:cNvGrpSpPr>
            <a:grpSpLocks/>
          </p:cNvGrpSpPr>
          <p:nvPr/>
        </p:nvGrpSpPr>
        <p:grpSpPr bwMode="auto">
          <a:xfrm rot="21157418" flipH="1">
            <a:off x="11684000" y="5181600"/>
            <a:ext cx="508000" cy="558800"/>
            <a:chOff x="197" y="1013"/>
            <a:chExt cx="929" cy="952"/>
          </a:xfrm>
        </p:grpSpPr>
        <p:sp>
          <p:nvSpPr>
            <p:cNvPr id="2455" name="Freeform 150"/>
            <p:cNvSpPr>
              <a:spLocks/>
            </p:cNvSpPr>
            <p:nvPr/>
          </p:nvSpPr>
          <p:spPr bwMode="auto">
            <a:xfrm>
              <a:off x="197" y="1013"/>
              <a:ext cx="929" cy="952"/>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FFFF00"/>
            </a:solidFill>
            <a:ln w="8001">
              <a:solidFill>
                <a:srgbClr val="FFCC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56" name="Freeform 151"/>
            <p:cNvSpPr>
              <a:spLocks/>
            </p:cNvSpPr>
            <p:nvPr/>
          </p:nvSpPr>
          <p:spPr bwMode="auto">
            <a:xfrm>
              <a:off x="298" y="1442"/>
              <a:ext cx="312" cy="45"/>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FFFF00"/>
            </a:solidFill>
            <a:ln w="9525">
              <a:solidFill>
                <a:srgbClr val="FFCC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57" name="Freeform 152"/>
            <p:cNvSpPr>
              <a:spLocks/>
            </p:cNvSpPr>
            <p:nvPr/>
          </p:nvSpPr>
          <p:spPr bwMode="auto">
            <a:xfrm>
              <a:off x="667" y="1597"/>
              <a:ext cx="77" cy="216"/>
            </a:xfrm>
            <a:custGeom>
              <a:avLst/>
              <a:gdLst>
                <a:gd name="T0" fmla="*/ 0 w 155"/>
                <a:gd name="T1" fmla="*/ 0 h 432"/>
                <a:gd name="T2" fmla="*/ 0 w 155"/>
                <a:gd name="T3" fmla="*/ 1 h 432"/>
                <a:gd name="T4" fmla="*/ 0 w 155"/>
                <a:gd name="T5" fmla="*/ 1 h 432"/>
                <a:gd name="T6" fmla="*/ 0 w 155"/>
                <a:gd name="T7" fmla="*/ 1 h 432"/>
                <a:gd name="T8" fmla="*/ 0 w 155"/>
                <a:gd name="T9" fmla="*/ 1 h 432"/>
                <a:gd name="T10" fmla="*/ 0 w 155"/>
                <a:gd name="T11" fmla="*/ 1 h 432"/>
                <a:gd name="T12" fmla="*/ 0 w 155"/>
                <a:gd name="T13" fmla="*/ 1 h 432"/>
                <a:gd name="T14" fmla="*/ 0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FFFF00"/>
            </a:solidFill>
            <a:ln w="9525">
              <a:solidFill>
                <a:srgbClr val="FFCC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58" name="Freeform 153"/>
            <p:cNvSpPr>
              <a:spLocks/>
            </p:cNvSpPr>
            <p:nvPr/>
          </p:nvSpPr>
          <p:spPr bwMode="auto">
            <a:xfrm>
              <a:off x="593" y="1080"/>
              <a:ext cx="84" cy="295"/>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FFFF00"/>
            </a:solidFill>
            <a:ln w="9525">
              <a:solidFill>
                <a:srgbClr val="FFCC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59" name="Freeform 154"/>
            <p:cNvSpPr>
              <a:spLocks/>
            </p:cNvSpPr>
            <p:nvPr/>
          </p:nvSpPr>
          <p:spPr bwMode="auto">
            <a:xfrm>
              <a:off x="797" y="1427"/>
              <a:ext cx="273" cy="58"/>
            </a:xfrm>
            <a:custGeom>
              <a:avLst/>
              <a:gdLst>
                <a:gd name="T0" fmla="*/ 0 w 546"/>
                <a:gd name="T1" fmla="*/ 0 h 117"/>
                <a:gd name="T2" fmla="*/ 1 w 546"/>
                <a:gd name="T3" fmla="*/ 0 h 117"/>
                <a:gd name="T4" fmla="*/ 1 w 546"/>
                <a:gd name="T5" fmla="*/ 0 h 117"/>
                <a:gd name="T6" fmla="*/ 1 w 546"/>
                <a:gd name="T7" fmla="*/ 0 h 117"/>
                <a:gd name="T8" fmla="*/ 1 w 546"/>
                <a:gd name="T9" fmla="*/ 0 h 117"/>
                <a:gd name="T10" fmla="*/ 1 w 546"/>
                <a:gd name="T11" fmla="*/ 0 h 117"/>
                <a:gd name="T12" fmla="*/ 1 w 546"/>
                <a:gd name="T13" fmla="*/ 0 h 117"/>
                <a:gd name="T14" fmla="*/ 1 w 546"/>
                <a:gd name="T15" fmla="*/ 0 h 117"/>
                <a:gd name="T16" fmla="*/ 1 w 546"/>
                <a:gd name="T17" fmla="*/ 0 h 117"/>
                <a:gd name="T18" fmla="*/ 1 w 546"/>
                <a:gd name="T19" fmla="*/ 0 h 117"/>
                <a:gd name="T20" fmla="*/ 1 w 546"/>
                <a:gd name="T21" fmla="*/ 0 h 117"/>
                <a:gd name="T22" fmla="*/ 1 w 546"/>
                <a:gd name="T23" fmla="*/ 0 h 117"/>
                <a:gd name="T24" fmla="*/ 1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FFFF00"/>
            </a:solidFill>
            <a:ln w="9525">
              <a:solidFill>
                <a:srgbClr val="FFCC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grpSp>
        <p:nvGrpSpPr>
          <p:cNvPr id="2073" name="Group 156"/>
          <p:cNvGrpSpPr>
            <a:grpSpLocks/>
          </p:cNvGrpSpPr>
          <p:nvPr/>
        </p:nvGrpSpPr>
        <p:grpSpPr bwMode="auto">
          <a:xfrm rot="19409478">
            <a:off x="7234767" y="5537203"/>
            <a:ext cx="647700" cy="620713"/>
            <a:chOff x="3696" y="503"/>
            <a:chExt cx="618" cy="697"/>
          </a:xfrm>
        </p:grpSpPr>
        <p:sp>
          <p:nvSpPr>
            <p:cNvPr id="2450" name="Freeform 157"/>
            <p:cNvSpPr>
              <a:spLocks/>
            </p:cNvSpPr>
            <p:nvPr/>
          </p:nvSpPr>
          <p:spPr bwMode="auto">
            <a:xfrm>
              <a:off x="3696" y="503"/>
              <a:ext cx="618" cy="697"/>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000000"/>
            </a:solidFill>
            <a:ln w="8001">
              <a:solidFill>
                <a:srgbClr val="FFCC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51" name="Freeform 158"/>
            <p:cNvSpPr>
              <a:spLocks/>
            </p:cNvSpPr>
            <p:nvPr/>
          </p:nvSpPr>
          <p:spPr bwMode="auto">
            <a:xfrm>
              <a:off x="3763" y="817"/>
              <a:ext cx="207" cy="33"/>
            </a:xfrm>
            <a:custGeom>
              <a:avLst/>
              <a:gdLst>
                <a:gd name="T0" fmla="*/ 0 w 624"/>
                <a:gd name="T1" fmla="*/ 0 h 89"/>
                <a:gd name="T2" fmla="*/ 0 w 624"/>
                <a:gd name="T3" fmla="*/ 0 h 89"/>
                <a:gd name="T4" fmla="*/ 0 w 624"/>
                <a:gd name="T5" fmla="*/ 0 h 89"/>
                <a:gd name="T6" fmla="*/ 0 w 624"/>
                <a:gd name="T7" fmla="*/ 0 h 89"/>
                <a:gd name="T8" fmla="*/ 0 w 624"/>
                <a:gd name="T9" fmla="*/ 0 h 89"/>
                <a:gd name="T10" fmla="*/ 0 w 624"/>
                <a:gd name="T11" fmla="*/ 0 h 89"/>
                <a:gd name="T12" fmla="*/ 0 w 624"/>
                <a:gd name="T13" fmla="*/ 0 h 89"/>
                <a:gd name="T14" fmla="*/ 0 w 624"/>
                <a:gd name="T15" fmla="*/ 0 h 89"/>
                <a:gd name="T16" fmla="*/ 0 w 624"/>
                <a:gd name="T17" fmla="*/ 0 h 89"/>
                <a:gd name="T18" fmla="*/ 0 w 624"/>
                <a:gd name="T19" fmla="*/ 0 h 89"/>
                <a:gd name="T20" fmla="*/ 0 w 624"/>
                <a:gd name="T21" fmla="*/ 0 h 89"/>
                <a:gd name="T22" fmla="*/ 0 w 624"/>
                <a:gd name="T23" fmla="*/ 0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CC9900"/>
            </a:solidFill>
            <a:ln w="9525">
              <a:solidFill>
                <a:srgbClr val="FFCC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52" name="Freeform 159"/>
            <p:cNvSpPr>
              <a:spLocks/>
            </p:cNvSpPr>
            <p:nvPr/>
          </p:nvSpPr>
          <p:spPr bwMode="auto">
            <a:xfrm>
              <a:off x="4009" y="931"/>
              <a:ext cx="51" cy="158"/>
            </a:xfrm>
            <a:custGeom>
              <a:avLst/>
              <a:gdLst>
                <a:gd name="T0" fmla="*/ 0 w 155"/>
                <a:gd name="T1" fmla="*/ 0 h 432"/>
                <a:gd name="T2" fmla="*/ 0 w 155"/>
                <a:gd name="T3" fmla="*/ 0 h 432"/>
                <a:gd name="T4" fmla="*/ 0 w 155"/>
                <a:gd name="T5" fmla="*/ 0 h 432"/>
                <a:gd name="T6" fmla="*/ 0 w 155"/>
                <a:gd name="T7" fmla="*/ 0 h 432"/>
                <a:gd name="T8" fmla="*/ 0 w 155"/>
                <a:gd name="T9" fmla="*/ 0 h 432"/>
                <a:gd name="T10" fmla="*/ 0 w 155"/>
                <a:gd name="T11" fmla="*/ 0 h 432"/>
                <a:gd name="T12" fmla="*/ 0 w 155"/>
                <a:gd name="T13" fmla="*/ 0 h 432"/>
                <a:gd name="T14" fmla="*/ 0 w 155"/>
                <a:gd name="T15" fmla="*/ 0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CC9900"/>
            </a:solidFill>
            <a:ln w="9525">
              <a:solidFill>
                <a:srgbClr val="FFCC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53" name="Freeform 160"/>
            <p:cNvSpPr>
              <a:spLocks/>
            </p:cNvSpPr>
            <p:nvPr/>
          </p:nvSpPr>
          <p:spPr bwMode="auto">
            <a:xfrm>
              <a:off x="3959" y="552"/>
              <a:ext cx="56" cy="216"/>
            </a:xfrm>
            <a:custGeom>
              <a:avLst/>
              <a:gdLst>
                <a:gd name="T0" fmla="*/ 0 w 168"/>
                <a:gd name="T1" fmla="*/ 0 h 590"/>
                <a:gd name="T2" fmla="*/ 0 w 168"/>
                <a:gd name="T3" fmla="*/ 0 h 590"/>
                <a:gd name="T4" fmla="*/ 0 w 168"/>
                <a:gd name="T5" fmla="*/ 0 h 590"/>
                <a:gd name="T6" fmla="*/ 0 w 168"/>
                <a:gd name="T7" fmla="*/ 0 h 590"/>
                <a:gd name="T8" fmla="*/ 0 w 168"/>
                <a:gd name="T9" fmla="*/ 0 h 590"/>
                <a:gd name="T10" fmla="*/ 0 w 168"/>
                <a:gd name="T11" fmla="*/ 0 h 590"/>
                <a:gd name="T12" fmla="*/ 0 w 168"/>
                <a:gd name="T13" fmla="*/ 0 h 590"/>
                <a:gd name="T14" fmla="*/ 0 w 168"/>
                <a:gd name="T15" fmla="*/ 0 h 590"/>
                <a:gd name="T16" fmla="*/ 0 w 168"/>
                <a:gd name="T17" fmla="*/ 0 h 590"/>
                <a:gd name="T18" fmla="*/ 0 w 168"/>
                <a:gd name="T19" fmla="*/ 0 h 590"/>
                <a:gd name="T20" fmla="*/ 0 w 168"/>
                <a:gd name="T21" fmla="*/ 0 h 590"/>
                <a:gd name="T22" fmla="*/ 0 w 168"/>
                <a:gd name="T23" fmla="*/ 0 h 590"/>
                <a:gd name="T24" fmla="*/ 0 w 168"/>
                <a:gd name="T25" fmla="*/ 0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CC9900"/>
            </a:solidFill>
            <a:ln w="9525">
              <a:solidFill>
                <a:srgbClr val="FFCC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54" name="Freeform 161"/>
            <p:cNvSpPr>
              <a:spLocks/>
            </p:cNvSpPr>
            <p:nvPr/>
          </p:nvSpPr>
          <p:spPr bwMode="auto">
            <a:xfrm>
              <a:off x="4095" y="806"/>
              <a:ext cx="182" cy="42"/>
            </a:xfrm>
            <a:custGeom>
              <a:avLst/>
              <a:gdLst>
                <a:gd name="T0" fmla="*/ 0 w 546"/>
                <a:gd name="T1" fmla="*/ 0 h 117"/>
                <a:gd name="T2" fmla="*/ 0 w 546"/>
                <a:gd name="T3" fmla="*/ 0 h 117"/>
                <a:gd name="T4" fmla="*/ 0 w 546"/>
                <a:gd name="T5" fmla="*/ 0 h 117"/>
                <a:gd name="T6" fmla="*/ 0 w 546"/>
                <a:gd name="T7" fmla="*/ 0 h 117"/>
                <a:gd name="T8" fmla="*/ 0 w 546"/>
                <a:gd name="T9" fmla="*/ 0 h 117"/>
                <a:gd name="T10" fmla="*/ 0 w 546"/>
                <a:gd name="T11" fmla="*/ 0 h 117"/>
                <a:gd name="T12" fmla="*/ 0 w 546"/>
                <a:gd name="T13" fmla="*/ 0 h 117"/>
                <a:gd name="T14" fmla="*/ 0 w 546"/>
                <a:gd name="T15" fmla="*/ 0 h 117"/>
                <a:gd name="T16" fmla="*/ 0 w 546"/>
                <a:gd name="T17" fmla="*/ 0 h 117"/>
                <a:gd name="T18" fmla="*/ 0 w 546"/>
                <a:gd name="T19" fmla="*/ 0 h 117"/>
                <a:gd name="T20" fmla="*/ 0 w 546"/>
                <a:gd name="T21" fmla="*/ 0 h 117"/>
                <a:gd name="T22" fmla="*/ 0 w 546"/>
                <a:gd name="T23" fmla="*/ 0 h 117"/>
                <a:gd name="T24" fmla="*/ 0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CC9900"/>
            </a:solidFill>
            <a:ln w="9525">
              <a:solidFill>
                <a:srgbClr val="FFCC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grpSp>
        <p:nvGrpSpPr>
          <p:cNvPr id="2074" name="Group 163"/>
          <p:cNvGrpSpPr>
            <a:grpSpLocks/>
          </p:cNvGrpSpPr>
          <p:nvPr/>
        </p:nvGrpSpPr>
        <p:grpSpPr bwMode="auto">
          <a:xfrm rot="1974325" flipH="1">
            <a:off x="11277600" y="6096003"/>
            <a:ext cx="797984" cy="284163"/>
            <a:chOff x="197" y="1013"/>
            <a:chExt cx="929" cy="952"/>
          </a:xfrm>
        </p:grpSpPr>
        <p:sp>
          <p:nvSpPr>
            <p:cNvPr id="2445" name="Freeform 164"/>
            <p:cNvSpPr>
              <a:spLocks/>
            </p:cNvSpPr>
            <p:nvPr/>
          </p:nvSpPr>
          <p:spPr bwMode="auto">
            <a:xfrm>
              <a:off x="197" y="1013"/>
              <a:ext cx="929" cy="952"/>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00FFFF"/>
            </a:solidFill>
            <a:ln w="8001">
              <a:solidFill>
                <a:srgbClr val="003399"/>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46" name="Freeform 165"/>
            <p:cNvSpPr>
              <a:spLocks/>
            </p:cNvSpPr>
            <p:nvPr/>
          </p:nvSpPr>
          <p:spPr bwMode="auto">
            <a:xfrm>
              <a:off x="298" y="1442"/>
              <a:ext cx="312" cy="45"/>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00FFFF"/>
            </a:solidFill>
            <a:ln w="9525">
              <a:solidFill>
                <a:srgbClr val="003399"/>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47" name="Freeform 166"/>
            <p:cNvSpPr>
              <a:spLocks/>
            </p:cNvSpPr>
            <p:nvPr/>
          </p:nvSpPr>
          <p:spPr bwMode="auto">
            <a:xfrm>
              <a:off x="667" y="1597"/>
              <a:ext cx="77" cy="216"/>
            </a:xfrm>
            <a:custGeom>
              <a:avLst/>
              <a:gdLst>
                <a:gd name="T0" fmla="*/ 0 w 155"/>
                <a:gd name="T1" fmla="*/ 0 h 432"/>
                <a:gd name="T2" fmla="*/ 0 w 155"/>
                <a:gd name="T3" fmla="*/ 1 h 432"/>
                <a:gd name="T4" fmla="*/ 0 w 155"/>
                <a:gd name="T5" fmla="*/ 1 h 432"/>
                <a:gd name="T6" fmla="*/ 0 w 155"/>
                <a:gd name="T7" fmla="*/ 1 h 432"/>
                <a:gd name="T8" fmla="*/ 0 w 155"/>
                <a:gd name="T9" fmla="*/ 1 h 432"/>
                <a:gd name="T10" fmla="*/ 0 w 155"/>
                <a:gd name="T11" fmla="*/ 1 h 432"/>
                <a:gd name="T12" fmla="*/ 0 w 155"/>
                <a:gd name="T13" fmla="*/ 1 h 432"/>
                <a:gd name="T14" fmla="*/ 0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00FFFF"/>
            </a:solidFill>
            <a:ln w="9525">
              <a:solidFill>
                <a:srgbClr val="003399"/>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48" name="Freeform 167"/>
            <p:cNvSpPr>
              <a:spLocks/>
            </p:cNvSpPr>
            <p:nvPr/>
          </p:nvSpPr>
          <p:spPr bwMode="auto">
            <a:xfrm>
              <a:off x="593" y="1080"/>
              <a:ext cx="84" cy="295"/>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00FFFF"/>
            </a:solidFill>
            <a:ln w="9525">
              <a:solidFill>
                <a:srgbClr val="003399"/>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49" name="Freeform 168"/>
            <p:cNvSpPr>
              <a:spLocks/>
            </p:cNvSpPr>
            <p:nvPr/>
          </p:nvSpPr>
          <p:spPr bwMode="auto">
            <a:xfrm>
              <a:off x="797" y="1427"/>
              <a:ext cx="273" cy="58"/>
            </a:xfrm>
            <a:custGeom>
              <a:avLst/>
              <a:gdLst>
                <a:gd name="T0" fmla="*/ 0 w 546"/>
                <a:gd name="T1" fmla="*/ 0 h 117"/>
                <a:gd name="T2" fmla="*/ 1 w 546"/>
                <a:gd name="T3" fmla="*/ 0 h 117"/>
                <a:gd name="T4" fmla="*/ 1 w 546"/>
                <a:gd name="T5" fmla="*/ 0 h 117"/>
                <a:gd name="T6" fmla="*/ 1 w 546"/>
                <a:gd name="T7" fmla="*/ 0 h 117"/>
                <a:gd name="T8" fmla="*/ 1 w 546"/>
                <a:gd name="T9" fmla="*/ 0 h 117"/>
                <a:gd name="T10" fmla="*/ 1 w 546"/>
                <a:gd name="T11" fmla="*/ 0 h 117"/>
                <a:gd name="T12" fmla="*/ 1 w 546"/>
                <a:gd name="T13" fmla="*/ 0 h 117"/>
                <a:gd name="T14" fmla="*/ 1 w 546"/>
                <a:gd name="T15" fmla="*/ 0 h 117"/>
                <a:gd name="T16" fmla="*/ 1 w 546"/>
                <a:gd name="T17" fmla="*/ 0 h 117"/>
                <a:gd name="T18" fmla="*/ 1 w 546"/>
                <a:gd name="T19" fmla="*/ 0 h 117"/>
                <a:gd name="T20" fmla="*/ 1 w 546"/>
                <a:gd name="T21" fmla="*/ 0 h 117"/>
                <a:gd name="T22" fmla="*/ 1 w 546"/>
                <a:gd name="T23" fmla="*/ 0 h 117"/>
                <a:gd name="T24" fmla="*/ 1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00FFFF"/>
            </a:solidFill>
            <a:ln w="9525">
              <a:solidFill>
                <a:srgbClr val="003399"/>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grpSp>
        <p:nvGrpSpPr>
          <p:cNvPr id="2075" name="Group 170"/>
          <p:cNvGrpSpPr>
            <a:grpSpLocks/>
          </p:cNvGrpSpPr>
          <p:nvPr/>
        </p:nvGrpSpPr>
        <p:grpSpPr bwMode="auto">
          <a:xfrm rot="19798003">
            <a:off x="2540002" y="5562600"/>
            <a:ext cx="505884" cy="623888"/>
            <a:chOff x="197" y="1013"/>
            <a:chExt cx="929" cy="952"/>
          </a:xfrm>
        </p:grpSpPr>
        <p:sp>
          <p:nvSpPr>
            <p:cNvPr id="2440" name="Freeform 171"/>
            <p:cNvSpPr>
              <a:spLocks/>
            </p:cNvSpPr>
            <p:nvPr/>
          </p:nvSpPr>
          <p:spPr bwMode="auto">
            <a:xfrm>
              <a:off x="197" y="1013"/>
              <a:ext cx="929" cy="952"/>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C600C6"/>
            </a:solidFill>
            <a:ln w="8001">
              <a:solidFill>
                <a:srgbClr val="80008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41" name="Freeform 172"/>
            <p:cNvSpPr>
              <a:spLocks/>
            </p:cNvSpPr>
            <p:nvPr/>
          </p:nvSpPr>
          <p:spPr bwMode="auto">
            <a:xfrm>
              <a:off x="298" y="1442"/>
              <a:ext cx="312" cy="45"/>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C600C6"/>
            </a:solidFill>
            <a:ln w="9525">
              <a:solidFill>
                <a:srgbClr val="80008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42" name="Freeform 173"/>
            <p:cNvSpPr>
              <a:spLocks/>
            </p:cNvSpPr>
            <p:nvPr/>
          </p:nvSpPr>
          <p:spPr bwMode="auto">
            <a:xfrm>
              <a:off x="667" y="1597"/>
              <a:ext cx="77" cy="216"/>
            </a:xfrm>
            <a:custGeom>
              <a:avLst/>
              <a:gdLst>
                <a:gd name="T0" fmla="*/ 0 w 155"/>
                <a:gd name="T1" fmla="*/ 0 h 432"/>
                <a:gd name="T2" fmla="*/ 0 w 155"/>
                <a:gd name="T3" fmla="*/ 1 h 432"/>
                <a:gd name="T4" fmla="*/ 0 w 155"/>
                <a:gd name="T5" fmla="*/ 1 h 432"/>
                <a:gd name="T6" fmla="*/ 0 w 155"/>
                <a:gd name="T7" fmla="*/ 1 h 432"/>
                <a:gd name="T8" fmla="*/ 0 w 155"/>
                <a:gd name="T9" fmla="*/ 1 h 432"/>
                <a:gd name="T10" fmla="*/ 0 w 155"/>
                <a:gd name="T11" fmla="*/ 1 h 432"/>
                <a:gd name="T12" fmla="*/ 0 w 155"/>
                <a:gd name="T13" fmla="*/ 1 h 432"/>
                <a:gd name="T14" fmla="*/ 0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C600C6"/>
            </a:solidFill>
            <a:ln w="9525">
              <a:solidFill>
                <a:srgbClr val="80008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43" name="Freeform 174"/>
            <p:cNvSpPr>
              <a:spLocks/>
            </p:cNvSpPr>
            <p:nvPr/>
          </p:nvSpPr>
          <p:spPr bwMode="auto">
            <a:xfrm>
              <a:off x="593" y="1080"/>
              <a:ext cx="84" cy="295"/>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C600C6"/>
            </a:solidFill>
            <a:ln w="9525">
              <a:solidFill>
                <a:srgbClr val="80008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44" name="Freeform 175"/>
            <p:cNvSpPr>
              <a:spLocks/>
            </p:cNvSpPr>
            <p:nvPr/>
          </p:nvSpPr>
          <p:spPr bwMode="auto">
            <a:xfrm>
              <a:off x="797" y="1427"/>
              <a:ext cx="273" cy="58"/>
            </a:xfrm>
            <a:custGeom>
              <a:avLst/>
              <a:gdLst>
                <a:gd name="T0" fmla="*/ 0 w 546"/>
                <a:gd name="T1" fmla="*/ 0 h 117"/>
                <a:gd name="T2" fmla="*/ 1 w 546"/>
                <a:gd name="T3" fmla="*/ 0 h 117"/>
                <a:gd name="T4" fmla="*/ 1 w 546"/>
                <a:gd name="T5" fmla="*/ 0 h 117"/>
                <a:gd name="T6" fmla="*/ 1 w 546"/>
                <a:gd name="T7" fmla="*/ 0 h 117"/>
                <a:gd name="T8" fmla="*/ 1 w 546"/>
                <a:gd name="T9" fmla="*/ 0 h 117"/>
                <a:gd name="T10" fmla="*/ 1 w 546"/>
                <a:gd name="T11" fmla="*/ 0 h 117"/>
                <a:gd name="T12" fmla="*/ 1 w 546"/>
                <a:gd name="T13" fmla="*/ 0 h 117"/>
                <a:gd name="T14" fmla="*/ 1 w 546"/>
                <a:gd name="T15" fmla="*/ 0 h 117"/>
                <a:gd name="T16" fmla="*/ 1 w 546"/>
                <a:gd name="T17" fmla="*/ 0 h 117"/>
                <a:gd name="T18" fmla="*/ 1 w 546"/>
                <a:gd name="T19" fmla="*/ 0 h 117"/>
                <a:gd name="T20" fmla="*/ 1 w 546"/>
                <a:gd name="T21" fmla="*/ 0 h 117"/>
                <a:gd name="T22" fmla="*/ 1 w 546"/>
                <a:gd name="T23" fmla="*/ 0 h 117"/>
                <a:gd name="T24" fmla="*/ 1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C600C6"/>
            </a:solidFill>
            <a:ln w="9525">
              <a:solidFill>
                <a:srgbClr val="80008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grpSp>
        <p:nvGrpSpPr>
          <p:cNvPr id="2076" name="Group 177"/>
          <p:cNvGrpSpPr>
            <a:grpSpLocks/>
          </p:cNvGrpSpPr>
          <p:nvPr/>
        </p:nvGrpSpPr>
        <p:grpSpPr bwMode="auto">
          <a:xfrm>
            <a:off x="3048001" y="6019800"/>
            <a:ext cx="1263651" cy="889000"/>
            <a:chOff x="1872" y="2764"/>
            <a:chExt cx="1063" cy="1356"/>
          </a:xfrm>
        </p:grpSpPr>
        <p:sp>
          <p:nvSpPr>
            <p:cNvPr id="2415" name="Freeform 178"/>
            <p:cNvSpPr>
              <a:spLocks/>
            </p:cNvSpPr>
            <p:nvPr/>
          </p:nvSpPr>
          <p:spPr bwMode="auto">
            <a:xfrm>
              <a:off x="1905" y="3888"/>
              <a:ext cx="285" cy="232"/>
            </a:xfrm>
            <a:custGeom>
              <a:avLst/>
              <a:gdLst>
                <a:gd name="T0" fmla="*/ 285 w 285"/>
                <a:gd name="T1" fmla="*/ 232 h 232"/>
                <a:gd name="T2" fmla="*/ 184 w 285"/>
                <a:gd name="T3" fmla="*/ 215 h 232"/>
                <a:gd name="T4" fmla="*/ 159 w 285"/>
                <a:gd name="T5" fmla="*/ 212 h 232"/>
                <a:gd name="T6" fmla="*/ 172 w 285"/>
                <a:gd name="T7" fmla="*/ 206 h 232"/>
                <a:gd name="T8" fmla="*/ 187 w 285"/>
                <a:gd name="T9" fmla="*/ 205 h 232"/>
                <a:gd name="T10" fmla="*/ 157 w 285"/>
                <a:gd name="T11" fmla="*/ 194 h 232"/>
                <a:gd name="T12" fmla="*/ 137 w 285"/>
                <a:gd name="T13" fmla="*/ 191 h 232"/>
                <a:gd name="T14" fmla="*/ 114 w 285"/>
                <a:gd name="T15" fmla="*/ 182 h 232"/>
                <a:gd name="T16" fmla="*/ 137 w 285"/>
                <a:gd name="T17" fmla="*/ 182 h 232"/>
                <a:gd name="T18" fmla="*/ 154 w 285"/>
                <a:gd name="T19" fmla="*/ 182 h 232"/>
                <a:gd name="T20" fmla="*/ 111 w 285"/>
                <a:gd name="T21" fmla="*/ 169 h 232"/>
                <a:gd name="T22" fmla="*/ 101 w 285"/>
                <a:gd name="T23" fmla="*/ 161 h 232"/>
                <a:gd name="T24" fmla="*/ 88 w 285"/>
                <a:gd name="T25" fmla="*/ 149 h 232"/>
                <a:gd name="T26" fmla="*/ 121 w 285"/>
                <a:gd name="T27" fmla="*/ 159 h 232"/>
                <a:gd name="T28" fmla="*/ 89 w 285"/>
                <a:gd name="T29" fmla="*/ 134 h 232"/>
                <a:gd name="T30" fmla="*/ 63 w 285"/>
                <a:gd name="T31" fmla="*/ 111 h 232"/>
                <a:gd name="T32" fmla="*/ 79 w 285"/>
                <a:gd name="T33" fmla="*/ 114 h 232"/>
                <a:gd name="T34" fmla="*/ 89 w 285"/>
                <a:gd name="T35" fmla="*/ 118 h 232"/>
                <a:gd name="T36" fmla="*/ 56 w 285"/>
                <a:gd name="T37" fmla="*/ 87 h 232"/>
                <a:gd name="T38" fmla="*/ 38 w 285"/>
                <a:gd name="T39" fmla="*/ 64 h 232"/>
                <a:gd name="T40" fmla="*/ 56 w 285"/>
                <a:gd name="T41" fmla="*/ 73 h 232"/>
                <a:gd name="T42" fmla="*/ 66 w 285"/>
                <a:gd name="T43" fmla="*/ 77 h 232"/>
                <a:gd name="T44" fmla="*/ 33 w 285"/>
                <a:gd name="T45" fmla="*/ 41 h 232"/>
                <a:gd name="T46" fmla="*/ 10 w 285"/>
                <a:gd name="T47" fmla="*/ 20 h 232"/>
                <a:gd name="T48" fmla="*/ 0 w 285"/>
                <a:gd name="T49" fmla="*/ 0 h 232"/>
                <a:gd name="T50" fmla="*/ 21 w 285"/>
                <a:gd name="T51" fmla="*/ 14 h 232"/>
                <a:gd name="T52" fmla="*/ 51 w 285"/>
                <a:gd name="T53" fmla="*/ 28 h 232"/>
                <a:gd name="T54" fmla="*/ 66 w 285"/>
                <a:gd name="T55" fmla="*/ 38 h 232"/>
                <a:gd name="T56" fmla="*/ 48 w 285"/>
                <a:gd name="T57" fmla="*/ 17 h 232"/>
                <a:gd name="T58" fmla="*/ 73 w 285"/>
                <a:gd name="T59" fmla="*/ 28 h 232"/>
                <a:gd name="T60" fmla="*/ 91 w 285"/>
                <a:gd name="T61" fmla="*/ 51 h 232"/>
                <a:gd name="T62" fmla="*/ 94 w 285"/>
                <a:gd name="T63" fmla="*/ 63 h 232"/>
                <a:gd name="T64" fmla="*/ 94 w 285"/>
                <a:gd name="T65" fmla="*/ 37 h 232"/>
                <a:gd name="T66" fmla="*/ 112 w 285"/>
                <a:gd name="T67" fmla="*/ 61 h 232"/>
                <a:gd name="T68" fmla="*/ 131 w 285"/>
                <a:gd name="T69" fmla="*/ 81 h 232"/>
                <a:gd name="T70" fmla="*/ 131 w 285"/>
                <a:gd name="T71" fmla="*/ 63 h 232"/>
                <a:gd name="T72" fmla="*/ 154 w 285"/>
                <a:gd name="T73" fmla="*/ 88 h 232"/>
                <a:gd name="T74" fmla="*/ 159 w 285"/>
                <a:gd name="T75" fmla="*/ 114 h 232"/>
                <a:gd name="T76" fmla="*/ 165 w 285"/>
                <a:gd name="T77" fmla="*/ 122 h 232"/>
                <a:gd name="T78" fmla="*/ 162 w 285"/>
                <a:gd name="T79" fmla="*/ 92 h 232"/>
                <a:gd name="T80" fmla="*/ 187 w 285"/>
                <a:gd name="T81" fmla="*/ 117 h 232"/>
                <a:gd name="T82" fmla="*/ 197 w 285"/>
                <a:gd name="T83" fmla="*/ 138 h 232"/>
                <a:gd name="T84" fmla="*/ 210 w 285"/>
                <a:gd name="T85" fmla="*/ 162 h 232"/>
                <a:gd name="T86" fmla="*/ 210 w 285"/>
                <a:gd name="T87" fmla="*/ 132 h 232"/>
                <a:gd name="T88" fmla="*/ 225 w 285"/>
                <a:gd name="T89" fmla="*/ 151 h 232"/>
                <a:gd name="T90" fmla="*/ 228 w 285"/>
                <a:gd name="T91" fmla="*/ 167 h 232"/>
                <a:gd name="T92" fmla="*/ 248 w 285"/>
                <a:gd name="T93" fmla="*/ 186 h 232"/>
                <a:gd name="T94" fmla="*/ 248 w 285"/>
                <a:gd name="T95" fmla="*/ 176 h 232"/>
                <a:gd name="T96" fmla="*/ 267 w 285"/>
                <a:gd name="T97" fmla="*/ 196 h 232"/>
                <a:gd name="T98" fmla="*/ 285 w 285"/>
                <a:gd name="T99" fmla="*/ 232 h 2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5"/>
                <a:gd name="T151" fmla="*/ 0 h 232"/>
                <a:gd name="T152" fmla="*/ 285 w 285"/>
                <a:gd name="T153" fmla="*/ 232 h 2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5" h="232">
                  <a:moveTo>
                    <a:pt x="285" y="232"/>
                  </a:moveTo>
                  <a:lnTo>
                    <a:pt x="184" y="215"/>
                  </a:lnTo>
                  <a:lnTo>
                    <a:pt x="159" y="212"/>
                  </a:lnTo>
                  <a:lnTo>
                    <a:pt x="172" y="206"/>
                  </a:lnTo>
                  <a:lnTo>
                    <a:pt x="187" y="205"/>
                  </a:lnTo>
                  <a:lnTo>
                    <a:pt x="157" y="194"/>
                  </a:lnTo>
                  <a:lnTo>
                    <a:pt x="137" y="191"/>
                  </a:lnTo>
                  <a:lnTo>
                    <a:pt x="114" y="182"/>
                  </a:lnTo>
                  <a:lnTo>
                    <a:pt x="137" y="182"/>
                  </a:lnTo>
                  <a:lnTo>
                    <a:pt x="154" y="182"/>
                  </a:lnTo>
                  <a:lnTo>
                    <a:pt x="111" y="169"/>
                  </a:lnTo>
                  <a:lnTo>
                    <a:pt x="101" y="161"/>
                  </a:lnTo>
                  <a:lnTo>
                    <a:pt x="88" y="149"/>
                  </a:lnTo>
                  <a:lnTo>
                    <a:pt x="121" y="159"/>
                  </a:lnTo>
                  <a:lnTo>
                    <a:pt x="89" y="134"/>
                  </a:lnTo>
                  <a:lnTo>
                    <a:pt x="63" y="111"/>
                  </a:lnTo>
                  <a:lnTo>
                    <a:pt x="79" y="114"/>
                  </a:lnTo>
                  <a:lnTo>
                    <a:pt x="89" y="118"/>
                  </a:lnTo>
                  <a:lnTo>
                    <a:pt x="56" y="87"/>
                  </a:lnTo>
                  <a:lnTo>
                    <a:pt x="38" y="64"/>
                  </a:lnTo>
                  <a:lnTo>
                    <a:pt x="56" y="73"/>
                  </a:lnTo>
                  <a:lnTo>
                    <a:pt x="66" y="77"/>
                  </a:lnTo>
                  <a:lnTo>
                    <a:pt x="33" y="41"/>
                  </a:lnTo>
                  <a:lnTo>
                    <a:pt x="10" y="20"/>
                  </a:lnTo>
                  <a:lnTo>
                    <a:pt x="0" y="0"/>
                  </a:lnTo>
                  <a:lnTo>
                    <a:pt x="21" y="14"/>
                  </a:lnTo>
                  <a:lnTo>
                    <a:pt x="51" y="28"/>
                  </a:lnTo>
                  <a:lnTo>
                    <a:pt x="66" y="38"/>
                  </a:lnTo>
                  <a:lnTo>
                    <a:pt x="48" y="17"/>
                  </a:lnTo>
                  <a:lnTo>
                    <a:pt x="73" y="28"/>
                  </a:lnTo>
                  <a:lnTo>
                    <a:pt x="91" y="51"/>
                  </a:lnTo>
                  <a:lnTo>
                    <a:pt x="94" y="63"/>
                  </a:lnTo>
                  <a:lnTo>
                    <a:pt x="94" y="37"/>
                  </a:lnTo>
                  <a:lnTo>
                    <a:pt x="112" y="61"/>
                  </a:lnTo>
                  <a:lnTo>
                    <a:pt x="131" y="81"/>
                  </a:lnTo>
                  <a:lnTo>
                    <a:pt x="131" y="63"/>
                  </a:lnTo>
                  <a:lnTo>
                    <a:pt x="154" y="88"/>
                  </a:lnTo>
                  <a:lnTo>
                    <a:pt x="159" y="114"/>
                  </a:lnTo>
                  <a:lnTo>
                    <a:pt x="165" y="122"/>
                  </a:lnTo>
                  <a:lnTo>
                    <a:pt x="162" y="92"/>
                  </a:lnTo>
                  <a:lnTo>
                    <a:pt x="187" y="117"/>
                  </a:lnTo>
                  <a:lnTo>
                    <a:pt x="197" y="138"/>
                  </a:lnTo>
                  <a:lnTo>
                    <a:pt x="210" y="162"/>
                  </a:lnTo>
                  <a:lnTo>
                    <a:pt x="210" y="132"/>
                  </a:lnTo>
                  <a:lnTo>
                    <a:pt x="225" y="151"/>
                  </a:lnTo>
                  <a:lnTo>
                    <a:pt x="228" y="167"/>
                  </a:lnTo>
                  <a:lnTo>
                    <a:pt x="248" y="186"/>
                  </a:lnTo>
                  <a:lnTo>
                    <a:pt x="248" y="176"/>
                  </a:lnTo>
                  <a:lnTo>
                    <a:pt x="267" y="196"/>
                  </a:lnTo>
                  <a:lnTo>
                    <a:pt x="285" y="232"/>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16" name="Freeform 179"/>
            <p:cNvSpPr>
              <a:spLocks/>
            </p:cNvSpPr>
            <p:nvPr/>
          </p:nvSpPr>
          <p:spPr bwMode="auto">
            <a:xfrm>
              <a:off x="1872" y="3807"/>
              <a:ext cx="290" cy="169"/>
            </a:xfrm>
            <a:custGeom>
              <a:avLst/>
              <a:gdLst>
                <a:gd name="T0" fmla="*/ 290 w 290"/>
                <a:gd name="T1" fmla="*/ 169 h 169"/>
                <a:gd name="T2" fmla="*/ 286 w 290"/>
                <a:gd name="T3" fmla="*/ 112 h 169"/>
                <a:gd name="T4" fmla="*/ 265 w 290"/>
                <a:gd name="T5" fmla="*/ 49 h 169"/>
                <a:gd name="T6" fmla="*/ 256 w 290"/>
                <a:gd name="T7" fmla="*/ 98 h 169"/>
                <a:gd name="T8" fmla="*/ 234 w 290"/>
                <a:gd name="T9" fmla="*/ 39 h 169"/>
                <a:gd name="T10" fmla="*/ 208 w 290"/>
                <a:gd name="T11" fmla="*/ 10 h 169"/>
                <a:gd name="T12" fmla="*/ 224 w 290"/>
                <a:gd name="T13" fmla="*/ 63 h 169"/>
                <a:gd name="T14" fmla="*/ 163 w 290"/>
                <a:gd name="T15" fmla="*/ 14 h 169"/>
                <a:gd name="T16" fmla="*/ 96 w 290"/>
                <a:gd name="T17" fmla="*/ 0 h 169"/>
                <a:gd name="T18" fmla="*/ 128 w 290"/>
                <a:gd name="T19" fmla="*/ 21 h 169"/>
                <a:gd name="T20" fmla="*/ 0 w 290"/>
                <a:gd name="T21" fmla="*/ 3 h 169"/>
                <a:gd name="T22" fmla="*/ 85 w 290"/>
                <a:gd name="T23" fmla="*/ 45 h 169"/>
                <a:gd name="T24" fmla="*/ 35 w 290"/>
                <a:gd name="T25" fmla="*/ 49 h 169"/>
                <a:gd name="T26" fmla="*/ 141 w 290"/>
                <a:gd name="T27" fmla="*/ 63 h 169"/>
                <a:gd name="T28" fmla="*/ 65 w 290"/>
                <a:gd name="T29" fmla="*/ 98 h 169"/>
                <a:gd name="T30" fmla="*/ 152 w 290"/>
                <a:gd name="T31" fmla="*/ 87 h 169"/>
                <a:gd name="T32" fmla="*/ 178 w 290"/>
                <a:gd name="T33" fmla="*/ 90 h 169"/>
                <a:gd name="T34" fmla="*/ 132 w 290"/>
                <a:gd name="T35" fmla="*/ 109 h 169"/>
                <a:gd name="T36" fmla="*/ 208 w 290"/>
                <a:gd name="T37" fmla="*/ 105 h 169"/>
                <a:gd name="T38" fmla="*/ 189 w 290"/>
                <a:gd name="T39" fmla="*/ 139 h 169"/>
                <a:gd name="T40" fmla="*/ 234 w 290"/>
                <a:gd name="T41" fmla="*/ 120 h 169"/>
                <a:gd name="T42" fmla="*/ 265 w 290"/>
                <a:gd name="T43" fmla="*/ 120 h 169"/>
                <a:gd name="T44" fmla="*/ 290 w 290"/>
                <a:gd name="T45" fmla="*/ 169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0"/>
                <a:gd name="T70" fmla="*/ 0 h 169"/>
                <a:gd name="T71" fmla="*/ 290 w 290"/>
                <a:gd name="T72" fmla="*/ 169 h 1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0" h="169">
                  <a:moveTo>
                    <a:pt x="290" y="169"/>
                  </a:moveTo>
                  <a:lnTo>
                    <a:pt x="286" y="112"/>
                  </a:lnTo>
                  <a:lnTo>
                    <a:pt x="265" y="49"/>
                  </a:lnTo>
                  <a:lnTo>
                    <a:pt x="256" y="98"/>
                  </a:lnTo>
                  <a:lnTo>
                    <a:pt x="234" y="39"/>
                  </a:lnTo>
                  <a:lnTo>
                    <a:pt x="208" y="10"/>
                  </a:lnTo>
                  <a:lnTo>
                    <a:pt x="224" y="63"/>
                  </a:lnTo>
                  <a:lnTo>
                    <a:pt x="163" y="14"/>
                  </a:lnTo>
                  <a:lnTo>
                    <a:pt x="96" y="0"/>
                  </a:lnTo>
                  <a:lnTo>
                    <a:pt x="128" y="21"/>
                  </a:lnTo>
                  <a:lnTo>
                    <a:pt x="0" y="3"/>
                  </a:lnTo>
                  <a:lnTo>
                    <a:pt x="85" y="45"/>
                  </a:lnTo>
                  <a:lnTo>
                    <a:pt x="35" y="49"/>
                  </a:lnTo>
                  <a:lnTo>
                    <a:pt x="141" y="63"/>
                  </a:lnTo>
                  <a:lnTo>
                    <a:pt x="65" y="98"/>
                  </a:lnTo>
                  <a:lnTo>
                    <a:pt x="152" y="87"/>
                  </a:lnTo>
                  <a:lnTo>
                    <a:pt x="178" y="90"/>
                  </a:lnTo>
                  <a:lnTo>
                    <a:pt x="132" y="109"/>
                  </a:lnTo>
                  <a:lnTo>
                    <a:pt x="208" y="105"/>
                  </a:lnTo>
                  <a:lnTo>
                    <a:pt x="189" y="139"/>
                  </a:lnTo>
                  <a:lnTo>
                    <a:pt x="234" y="120"/>
                  </a:lnTo>
                  <a:lnTo>
                    <a:pt x="265" y="120"/>
                  </a:lnTo>
                  <a:lnTo>
                    <a:pt x="290" y="169"/>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nvGrpSpPr>
            <p:cNvPr id="2417" name="Group 180"/>
            <p:cNvGrpSpPr>
              <a:grpSpLocks/>
            </p:cNvGrpSpPr>
            <p:nvPr/>
          </p:nvGrpSpPr>
          <p:grpSpPr bwMode="auto">
            <a:xfrm>
              <a:off x="1920" y="2764"/>
              <a:ext cx="1015" cy="1338"/>
              <a:chOff x="1946" y="2832"/>
              <a:chExt cx="1015" cy="1338"/>
            </a:xfrm>
          </p:grpSpPr>
          <p:sp>
            <p:nvSpPr>
              <p:cNvPr id="2418" name="Freeform 181"/>
              <p:cNvSpPr>
                <a:spLocks/>
              </p:cNvSpPr>
              <p:nvPr/>
            </p:nvSpPr>
            <p:spPr bwMode="auto">
              <a:xfrm>
                <a:off x="2019" y="3984"/>
                <a:ext cx="789" cy="186"/>
              </a:xfrm>
              <a:custGeom>
                <a:avLst/>
                <a:gdLst>
                  <a:gd name="T0" fmla="*/ 135 w 789"/>
                  <a:gd name="T1" fmla="*/ 114 h 186"/>
                  <a:gd name="T2" fmla="*/ 0 w 789"/>
                  <a:gd name="T3" fmla="*/ 99 h 186"/>
                  <a:gd name="T4" fmla="*/ 36 w 789"/>
                  <a:gd name="T5" fmla="*/ 129 h 186"/>
                  <a:gd name="T6" fmla="*/ 9 w 789"/>
                  <a:gd name="T7" fmla="*/ 135 h 186"/>
                  <a:gd name="T8" fmla="*/ 84 w 789"/>
                  <a:gd name="T9" fmla="*/ 165 h 186"/>
                  <a:gd name="T10" fmla="*/ 39 w 789"/>
                  <a:gd name="T11" fmla="*/ 168 h 186"/>
                  <a:gd name="T12" fmla="*/ 138 w 789"/>
                  <a:gd name="T13" fmla="*/ 186 h 186"/>
                  <a:gd name="T14" fmla="*/ 204 w 789"/>
                  <a:gd name="T15" fmla="*/ 183 h 186"/>
                  <a:gd name="T16" fmla="*/ 267 w 789"/>
                  <a:gd name="T17" fmla="*/ 177 h 186"/>
                  <a:gd name="T18" fmla="*/ 243 w 789"/>
                  <a:gd name="T19" fmla="*/ 171 h 186"/>
                  <a:gd name="T20" fmla="*/ 327 w 789"/>
                  <a:gd name="T21" fmla="*/ 159 h 186"/>
                  <a:gd name="T22" fmla="*/ 306 w 789"/>
                  <a:gd name="T23" fmla="*/ 150 h 186"/>
                  <a:gd name="T24" fmla="*/ 372 w 789"/>
                  <a:gd name="T25" fmla="*/ 135 h 186"/>
                  <a:gd name="T26" fmla="*/ 414 w 789"/>
                  <a:gd name="T27" fmla="*/ 147 h 186"/>
                  <a:gd name="T28" fmla="*/ 408 w 789"/>
                  <a:gd name="T29" fmla="*/ 141 h 186"/>
                  <a:gd name="T30" fmla="*/ 477 w 789"/>
                  <a:gd name="T31" fmla="*/ 159 h 186"/>
                  <a:gd name="T32" fmla="*/ 525 w 789"/>
                  <a:gd name="T33" fmla="*/ 168 h 186"/>
                  <a:gd name="T34" fmla="*/ 498 w 789"/>
                  <a:gd name="T35" fmla="*/ 156 h 186"/>
                  <a:gd name="T36" fmla="*/ 591 w 789"/>
                  <a:gd name="T37" fmla="*/ 162 h 186"/>
                  <a:gd name="T38" fmla="*/ 630 w 789"/>
                  <a:gd name="T39" fmla="*/ 156 h 186"/>
                  <a:gd name="T40" fmla="*/ 600 w 789"/>
                  <a:gd name="T41" fmla="*/ 150 h 186"/>
                  <a:gd name="T42" fmla="*/ 711 w 789"/>
                  <a:gd name="T43" fmla="*/ 141 h 186"/>
                  <a:gd name="T44" fmla="*/ 750 w 789"/>
                  <a:gd name="T45" fmla="*/ 132 h 186"/>
                  <a:gd name="T46" fmla="*/ 702 w 789"/>
                  <a:gd name="T47" fmla="*/ 132 h 186"/>
                  <a:gd name="T48" fmla="*/ 789 w 789"/>
                  <a:gd name="T49" fmla="*/ 93 h 186"/>
                  <a:gd name="T50" fmla="*/ 723 w 789"/>
                  <a:gd name="T51" fmla="*/ 105 h 186"/>
                  <a:gd name="T52" fmla="*/ 777 w 789"/>
                  <a:gd name="T53" fmla="*/ 57 h 186"/>
                  <a:gd name="T54" fmla="*/ 789 w 789"/>
                  <a:gd name="T55" fmla="*/ 27 h 186"/>
                  <a:gd name="T56" fmla="*/ 723 w 789"/>
                  <a:gd name="T57" fmla="*/ 57 h 186"/>
                  <a:gd name="T58" fmla="*/ 741 w 789"/>
                  <a:gd name="T59" fmla="*/ 39 h 186"/>
                  <a:gd name="T60" fmla="*/ 681 w 789"/>
                  <a:gd name="T61" fmla="*/ 39 h 186"/>
                  <a:gd name="T62" fmla="*/ 498 w 789"/>
                  <a:gd name="T63" fmla="*/ 0 h 186"/>
                  <a:gd name="T64" fmla="*/ 135 w 789"/>
                  <a:gd name="T65" fmla="*/ 114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9"/>
                  <a:gd name="T100" fmla="*/ 0 h 186"/>
                  <a:gd name="T101" fmla="*/ 789 w 789"/>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9" h="186">
                    <a:moveTo>
                      <a:pt x="135" y="114"/>
                    </a:moveTo>
                    <a:lnTo>
                      <a:pt x="0" y="99"/>
                    </a:lnTo>
                    <a:lnTo>
                      <a:pt x="36" y="129"/>
                    </a:lnTo>
                    <a:lnTo>
                      <a:pt x="9" y="135"/>
                    </a:lnTo>
                    <a:lnTo>
                      <a:pt x="84" y="165"/>
                    </a:lnTo>
                    <a:lnTo>
                      <a:pt x="39" y="168"/>
                    </a:lnTo>
                    <a:lnTo>
                      <a:pt x="138" y="186"/>
                    </a:lnTo>
                    <a:lnTo>
                      <a:pt x="204" y="183"/>
                    </a:lnTo>
                    <a:lnTo>
                      <a:pt x="267" y="177"/>
                    </a:lnTo>
                    <a:lnTo>
                      <a:pt x="243" y="171"/>
                    </a:lnTo>
                    <a:lnTo>
                      <a:pt x="327" y="159"/>
                    </a:lnTo>
                    <a:lnTo>
                      <a:pt x="306" y="150"/>
                    </a:lnTo>
                    <a:lnTo>
                      <a:pt x="372" y="135"/>
                    </a:lnTo>
                    <a:lnTo>
                      <a:pt x="414" y="147"/>
                    </a:lnTo>
                    <a:lnTo>
                      <a:pt x="408" y="141"/>
                    </a:lnTo>
                    <a:lnTo>
                      <a:pt x="477" y="159"/>
                    </a:lnTo>
                    <a:lnTo>
                      <a:pt x="525" y="168"/>
                    </a:lnTo>
                    <a:lnTo>
                      <a:pt x="498" y="156"/>
                    </a:lnTo>
                    <a:lnTo>
                      <a:pt x="591" y="162"/>
                    </a:lnTo>
                    <a:lnTo>
                      <a:pt x="630" y="156"/>
                    </a:lnTo>
                    <a:lnTo>
                      <a:pt x="600" y="150"/>
                    </a:lnTo>
                    <a:lnTo>
                      <a:pt x="711" y="141"/>
                    </a:lnTo>
                    <a:lnTo>
                      <a:pt x="750" y="132"/>
                    </a:lnTo>
                    <a:lnTo>
                      <a:pt x="702" y="132"/>
                    </a:lnTo>
                    <a:lnTo>
                      <a:pt x="789" y="93"/>
                    </a:lnTo>
                    <a:lnTo>
                      <a:pt x="723" y="105"/>
                    </a:lnTo>
                    <a:lnTo>
                      <a:pt x="777" y="57"/>
                    </a:lnTo>
                    <a:lnTo>
                      <a:pt x="789" y="27"/>
                    </a:lnTo>
                    <a:lnTo>
                      <a:pt x="723" y="57"/>
                    </a:lnTo>
                    <a:lnTo>
                      <a:pt x="741" y="39"/>
                    </a:lnTo>
                    <a:lnTo>
                      <a:pt x="681" y="39"/>
                    </a:lnTo>
                    <a:lnTo>
                      <a:pt x="498" y="0"/>
                    </a:lnTo>
                    <a:lnTo>
                      <a:pt x="135" y="114"/>
                    </a:lnTo>
                    <a:close/>
                  </a:path>
                </a:pathLst>
              </a:custGeom>
              <a:solidFill>
                <a:srgbClr val="002000"/>
              </a:solidFill>
              <a:ln w="9525">
                <a:no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19" name="Freeform 182"/>
              <p:cNvSpPr>
                <a:spLocks/>
              </p:cNvSpPr>
              <p:nvPr/>
            </p:nvSpPr>
            <p:spPr bwMode="auto">
              <a:xfrm>
                <a:off x="2454" y="2832"/>
                <a:ext cx="120" cy="1259"/>
              </a:xfrm>
              <a:custGeom>
                <a:avLst/>
                <a:gdLst>
                  <a:gd name="T0" fmla="*/ 120 w 120"/>
                  <a:gd name="T1" fmla="*/ 0 h 1259"/>
                  <a:gd name="T2" fmla="*/ 120 w 120"/>
                  <a:gd name="T3" fmla="*/ 323 h 1259"/>
                  <a:gd name="T4" fmla="*/ 108 w 120"/>
                  <a:gd name="T5" fmla="*/ 441 h 1259"/>
                  <a:gd name="T6" fmla="*/ 99 w 120"/>
                  <a:gd name="T7" fmla="*/ 546 h 1259"/>
                  <a:gd name="T8" fmla="*/ 84 w 120"/>
                  <a:gd name="T9" fmla="*/ 653 h 1259"/>
                  <a:gd name="T10" fmla="*/ 54 w 120"/>
                  <a:gd name="T11" fmla="*/ 806 h 1259"/>
                  <a:gd name="T12" fmla="*/ 30 w 120"/>
                  <a:gd name="T13" fmla="*/ 965 h 1259"/>
                  <a:gd name="T14" fmla="*/ 12 w 120"/>
                  <a:gd name="T15" fmla="*/ 1130 h 1259"/>
                  <a:gd name="T16" fmla="*/ 0 w 120"/>
                  <a:gd name="T17" fmla="*/ 1259 h 12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1259"/>
                  <a:gd name="T29" fmla="*/ 120 w 120"/>
                  <a:gd name="T30" fmla="*/ 1259 h 12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1259">
                    <a:moveTo>
                      <a:pt x="120" y="0"/>
                    </a:moveTo>
                    <a:lnTo>
                      <a:pt x="120" y="323"/>
                    </a:lnTo>
                    <a:lnTo>
                      <a:pt x="108" y="441"/>
                    </a:lnTo>
                    <a:lnTo>
                      <a:pt x="99" y="546"/>
                    </a:lnTo>
                    <a:lnTo>
                      <a:pt x="84" y="653"/>
                    </a:lnTo>
                    <a:lnTo>
                      <a:pt x="54" y="806"/>
                    </a:lnTo>
                    <a:lnTo>
                      <a:pt x="30" y="965"/>
                    </a:lnTo>
                    <a:lnTo>
                      <a:pt x="12" y="1130"/>
                    </a:lnTo>
                    <a:lnTo>
                      <a:pt x="0" y="1259"/>
                    </a:lnTo>
                  </a:path>
                </a:pathLst>
              </a:custGeom>
              <a:noFill/>
              <a:ln w="2540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20" name="Freeform 183"/>
              <p:cNvSpPr>
                <a:spLocks/>
              </p:cNvSpPr>
              <p:nvPr/>
            </p:nvSpPr>
            <p:spPr bwMode="auto">
              <a:xfrm>
                <a:off x="2514" y="3442"/>
                <a:ext cx="283" cy="215"/>
              </a:xfrm>
              <a:custGeom>
                <a:avLst/>
                <a:gdLst>
                  <a:gd name="T0" fmla="*/ 0 w 283"/>
                  <a:gd name="T1" fmla="*/ 215 h 215"/>
                  <a:gd name="T2" fmla="*/ 61 w 283"/>
                  <a:gd name="T3" fmla="*/ 197 h 215"/>
                  <a:gd name="T4" fmla="*/ 111 w 283"/>
                  <a:gd name="T5" fmla="*/ 169 h 215"/>
                  <a:gd name="T6" fmla="*/ 71 w 283"/>
                  <a:gd name="T7" fmla="*/ 172 h 215"/>
                  <a:gd name="T8" fmla="*/ 118 w 283"/>
                  <a:gd name="T9" fmla="*/ 151 h 215"/>
                  <a:gd name="T10" fmla="*/ 168 w 283"/>
                  <a:gd name="T11" fmla="*/ 133 h 215"/>
                  <a:gd name="T12" fmla="*/ 107 w 283"/>
                  <a:gd name="T13" fmla="*/ 133 h 215"/>
                  <a:gd name="T14" fmla="*/ 222 w 283"/>
                  <a:gd name="T15" fmla="*/ 104 h 215"/>
                  <a:gd name="T16" fmla="*/ 251 w 283"/>
                  <a:gd name="T17" fmla="*/ 82 h 215"/>
                  <a:gd name="T18" fmla="*/ 197 w 283"/>
                  <a:gd name="T19" fmla="*/ 89 h 215"/>
                  <a:gd name="T20" fmla="*/ 258 w 283"/>
                  <a:gd name="T21" fmla="*/ 61 h 215"/>
                  <a:gd name="T22" fmla="*/ 280 w 283"/>
                  <a:gd name="T23" fmla="*/ 32 h 215"/>
                  <a:gd name="T24" fmla="*/ 283 w 283"/>
                  <a:gd name="T25" fmla="*/ 0 h 215"/>
                  <a:gd name="T26" fmla="*/ 244 w 283"/>
                  <a:gd name="T27" fmla="*/ 21 h 215"/>
                  <a:gd name="T28" fmla="*/ 215 w 283"/>
                  <a:gd name="T29" fmla="*/ 35 h 215"/>
                  <a:gd name="T30" fmla="*/ 244 w 283"/>
                  <a:gd name="T31" fmla="*/ 0 h 215"/>
                  <a:gd name="T32" fmla="*/ 179 w 283"/>
                  <a:gd name="T33" fmla="*/ 35 h 215"/>
                  <a:gd name="T34" fmla="*/ 147 w 283"/>
                  <a:gd name="T35" fmla="*/ 64 h 215"/>
                  <a:gd name="T36" fmla="*/ 150 w 283"/>
                  <a:gd name="T37" fmla="*/ 32 h 215"/>
                  <a:gd name="T38" fmla="*/ 115 w 283"/>
                  <a:gd name="T39" fmla="*/ 68 h 215"/>
                  <a:gd name="T40" fmla="*/ 93 w 283"/>
                  <a:gd name="T41" fmla="*/ 97 h 215"/>
                  <a:gd name="T42" fmla="*/ 100 w 283"/>
                  <a:gd name="T43" fmla="*/ 61 h 215"/>
                  <a:gd name="T44" fmla="*/ 61 w 283"/>
                  <a:gd name="T45" fmla="*/ 104 h 215"/>
                  <a:gd name="T46" fmla="*/ 46 w 283"/>
                  <a:gd name="T47" fmla="*/ 129 h 215"/>
                  <a:gd name="T48" fmla="*/ 50 w 283"/>
                  <a:gd name="T49" fmla="*/ 71 h 215"/>
                  <a:gd name="T50" fmla="*/ 3 w 283"/>
                  <a:gd name="T51" fmla="*/ 161 h 215"/>
                  <a:gd name="T52" fmla="*/ 0 w 283"/>
                  <a:gd name="T53" fmla="*/ 215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3"/>
                  <a:gd name="T82" fmla="*/ 0 h 215"/>
                  <a:gd name="T83" fmla="*/ 283 w 283"/>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3" h="215">
                    <a:moveTo>
                      <a:pt x="0" y="215"/>
                    </a:moveTo>
                    <a:lnTo>
                      <a:pt x="61" y="197"/>
                    </a:lnTo>
                    <a:lnTo>
                      <a:pt x="111" y="169"/>
                    </a:lnTo>
                    <a:lnTo>
                      <a:pt x="71" y="172"/>
                    </a:lnTo>
                    <a:lnTo>
                      <a:pt x="118" y="151"/>
                    </a:lnTo>
                    <a:lnTo>
                      <a:pt x="168" y="133"/>
                    </a:lnTo>
                    <a:lnTo>
                      <a:pt x="107" y="133"/>
                    </a:lnTo>
                    <a:lnTo>
                      <a:pt x="222" y="104"/>
                    </a:lnTo>
                    <a:lnTo>
                      <a:pt x="251" y="82"/>
                    </a:lnTo>
                    <a:lnTo>
                      <a:pt x="197" y="89"/>
                    </a:lnTo>
                    <a:lnTo>
                      <a:pt x="258" y="61"/>
                    </a:lnTo>
                    <a:lnTo>
                      <a:pt x="280" y="32"/>
                    </a:lnTo>
                    <a:lnTo>
                      <a:pt x="283" y="0"/>
                    </a:lnTo>
                    <a:lnTo>
                      <a:pt x="244" y="21"/>
                    </a:lnTo>
                    <a:lnTo>
                      <a:pt x="215" y="35"/>
                    </a:lnTo>
                    <a:lnTo>
                      <a:pt x="244" y="0"/>
                    </a:lnTo>
                    <a:lnTo>
                      <a:pt x="179" y="35"/>
                    </a:lnTo>
                    <a:lnTo>
                      <a:pt x="147" y="64"/>
                    </a:lnTo>
                    <a:lnTo>
                      <a:pt x="150" y="32"/>
                    </a:lnTo>
                    <a:lnTo>
                      <a:pt x="115" y="68"/>
                    </a:lnTo>
                    <a:lnTo>
                      <a:pt x="93" y="97"/>
                    </a:lnTo>
                    <a:lnTo>
                      <a:pt x="100" y="61"/>
                    </a:lnTo>
                    <a:lnTo>
                      <a:pt x="61" y="104"/>
                    </a:lnTo>
                    <a:lnTo>
                      <a:pt x="46" y="129"/>
                    </a:lnTo>
                    <a:lnTo>
                      <a:pt x="50" y="71"/>
                    </a:lnTo>
                    <a:lnTo>
                      <a:pt x="3" y="161"/>
                    </a:lnTo>
                    <a:lnTo>
                      <a:pt x="0" y="215"/>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21" name="Freeform 184"/>
              <p:cNvSpPr>
                <a:spLocks/>
              </p:cNvSpPr>
              <p:nvPr/>
            </p:nvSpPr>
            <p:spPr bwMode="auto">
              <a:xfrm>
                <a:off x="2298" y="3646"/>
                <a:ext cx="189" cy="432"/>
              </a:xfrm>
              <a:custGeom>
                <a:avLst/>
                <a:gdLst>
                  <a:gd name="T0" fmla="*/ 189 w 189"/>
                  <a:gd name="T1" fmla="*/ 432 h 432"/>
                  <a:gd name="T2" fmla="*/ 87 w 189"/>
                  <a:gd name="T3" fmla="*/ 330 h 432"/>
                  <a:gd name="T4" fmla="*/ 0 w 189"/>
                  <a:gd name="T5" fmla="*/ 117 h 432"/>
                  <a:gd name="T6" fmla="*/ 18 w 189"/>
                  <a:gd name="T7" fmla="*/ 51 h 432"/>
                  <a:gd name="T8" fmla="*/ 30 w 189"/>
                  <a:gd name="T9" fmla="*/ 72 h 432"/>
                  <a:gd name="T10" fmla="*/ 45 w 189"/>
                  <a:gd name="T11" fmla="*/ 12 h 432"/>
                  <a:gd name="T12" fmla="*/ 51 w 189"/>
                  <a:gd name="T13" fmla="*/ 0 h 432"/>
                  <a:gd name="T14" fmla="*/ 75 w 189"/>
                  <a:gd name="T15" fmla="*/ 72 h 432"/>
                  <a:gd name="T16" fmla="*/ 84 w 189"/>
                  <a:gd name="T17" fmla="*/ 54 h 432"/>
                  <a:gd name="T18" fmla="*/ 93 w 189"/>
                  <a:gd name="T19" fmla="*/ 132 h 432"/>
                  <a:gd name="T20" fmla="*/ 108 w 189"/>
                  <a:gd name="T21" fmla="*/ 90 h 432"/>
                  <a:gd name="T22" fmla="*/ 120 w 189"/>
                  <a:gd name="T23" fmla="*/ 138 h 432"/>
                  <a:gd name="T24" fmla="*/ 120 w 189"/>
                  <a:gd name="T25" fmla="*/ 174 h 432"/>
                  <a:gd name="T26" fmla="*/ 156 w 189"/>
                  <a:gd name="T27" fmla="*/ 147 h 432"/>
                  <a:gd name="T28" fmla="*/ 162 w 189"/>
                  <a:gd name="T29" fmla="*/ 240 h 432"/>
                  <a:gd name="T30" fmla="*/ 189 w 189"/>
                  <a:gd name="T31" fmla="*/ 432 h 4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9"/>
                  <a:gd name="T49" fmla="*/ 0 h 432"/>
                  <a:gd name="T50" fmla="*/ 189 w 189"/>
                  <a:gd name="T51" fmla="*/ 432 h 4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9" h="432">
                    <a:moveTo>
                      <a:pt x="189" y="432"/>
                    </a:moveTo>
                    <a:lnTo>
                      <a:pt x="87" y="330"/>
                    </a:lnTo>
                    <a:lnTo>
                      <a:pt x="0" y="117"/>
                    </a:lnTo>
                    <a:lnTo>
                      <a:pt x="18" y="51"/>
                    </a:lnTo>
                    <a:lnTo>
                      <a:pt x="30" y="72"/>
                    </a:lnTo>
                    <a:lnTo>
                      <a:pt x="45" y="12"/>
                    </a:lnTo>
                    <a:lnTo>
                      <a:pt x="51" y="0"/>
                    </a:lnTo>
                    <a:lnTo>
                      <a:pt x="75" y="72"/>
                    </a:lnTo>
                    <a:lnTo>
                      <a:pt x="84" y="54"/>
                    </a:lnTo>
                    <a:lnTo>
                      <a:pt x="93" y="132"/>
                    </a:lnTo>
                    <a:lnTo>
                      <a:pt x="108" y="90"/>
                    </a:lnTo>
                    <a:lnTo>
                      <a:pt x="120" y="138"/>
                    </a:lnTo>
                    <a:lnTo>
                      <a:pt x="120" y="174"/>
                    </a:lnTo>
                    <a:lnTo>
                      <a:pt x="156" y="147"/>
                    </a:lnTo>
                    <a:lnTo>
                      <a:pt x="162" y="240"/>
                    </a:lnTo>
                    <a:lnTo>
                      <a:pt x="189" y="432"/>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22" name="Freeform 185"/>
              <p:cNvSpPr>
                <a:spLocks/>
              </p:cNvSpPr>
              <p:nvPr/>
            </p:nvSpPr>
            <p:spPr bwMode="auto">
              <a:xfrm>
                <a:off x="2448" y="3602"/>
                <a:ext cx="234" cy="495"/>
              </a:xfrm>
              <a:custGeom>
                <a:avLst/>
                <a:gdLst>
                  <a:gd name="T0" fmla="*/ 12 w 234"/>
                  <a:gd name="T1" fmla="*/ 495 h 495"/>
                  <a:gd name="T2" fmla="*/ 168 w 234"/>
                  <a:gd name="T3" fmla="*/ 363 h 495"/>
                  <a:gd name="T4" fmla="*/ 234 w 234"/>
                  <a:gd name="T5" fmla="*/ 171 h 495"/>
                  <a:gd name="T6" fmla="*/ 189 w 234"/>
                  <a:gd name="T7" fmla="*/ 204 h 495"/>
                  <a:gd name="T8" fmla="*/ 210 w 234"/>
                  <a:gd name="T9" fmla="*/ 168 h 495"/>
                  <a:gd name="T10" fmla="*/ 222 w 234"/>
                  <a:gd name="T11" fmla="*/ 135 h 495"/>
                  <a:gd name="T12" fmla="*/ 225 w 234"/>
                  <a:gd name="T13" fmla="*/ 78 h 495"/>
                  <a:gd name="T14" fmla="*/ 189 w 234"/>
                  <a:gd name="T15" fmla="*/ 129 h 495"/>
                  <a:gd name="T16" fmla="*/ 201 w 234"/>
                  <a:gd name="T17" fmla="*/ 69 h 495"/>
                  <a:gd name="T18" fmla="*/ 204 w 234"/>
                  <a:gd name="T19" fmla="*/ 42 h 495"/>
                  <a:gd name="T20" fmla="*/ 201 w 234"/>
                  <a:gd name="T21" fmla="*/ 0 h 495"/>
                  <a:gd name="T22" fmla="*/ 168 w 234"/>
                  <a:gd name="T23" fmla="*/ 42 h 495"/>
                  <a:gd name="T24" fmla="*/ 144 w 234"/>
                  <a:gd name="T25" fmla="*/ 81 h 495"/>
                  <a:gd name="T26" fmla="*/ 138 w 234"/>
                  <a:gd name="T27" fmla="*/ 45 h 495"/>
                  <a:gd name="T28" fmla="*/ 117 w 234"/>
                  <a:gd name="T29" fmla="*/ 81 h 495"/>
                  <a:gd name="T30" fmla="*/ 105 w 234"/>
                  <a:gd name="T31" fmla="*/ 135 h 495"/>
                  <a:gd name="T32" fmla="*/ 90 w 234"/>
                  <a:gd name="T33" fmla="*/ 102 h 495"/>
                  <a:gd name="T34" fmla="*/ 81 w 234"/>
                  <a:gd name="T35" fmla="*/ 150 h 495"/>
                  <a:gd name="T36" fmla="*/ 66 w 234"/>
                  <a:gd name="T37" fmla="*/ 228 h 495"/>
                  <a:gd name="T38" fmla="*/ 60 w 234"/>
                  <a:gd name="T39" fmla="*/ 174 h 495"/>
                  <a:gd name="T40" fmla="*/ 36 w 234"/>
                  <a:gd name="T41" fmla="*/ 258 h 495"/>
                  <a:gd name="T42" fmla="*/ 30 w 234"/>
                  <a:gd name="T43" fmla="*/ 321 h 495"/>
                  <a:gd name="T44" fmla="*/ 18 w 234"/>
                  <a:gd name="T45" fmla="*/ 282 h 495"/>
                  <a:gd name="T46" fmla="*/ 0 w 234"/>
                  <a:gd name="T47" fmla="*/ 384 h 495"/>
                  <a:gd name="T48" fmla="*/ 12 w 234"/>
                  <a:gd name="T49" fmla="*/ 495 h 4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4"/>
                  <a:gd name="T76" fmla="*/ 0 h 495"/>
                  <a:gd name="T77" fmla="*/ 234 w 234"/>
                  <a:gd name="T78" fmla="*/ 495 h 4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4" h="495">
                    <a:moveTo>
                      <a:pt x="12" y="495"/>
                    </a:moveTo>
                    <a:lnTo>
                      <a:pt x="168" y="363"/>
                    </a:lnTo>
                    <a:lnTo>
                      <a:pt x="234" y="171"/>
                    </a:lnTo>
                    <a:lnTo>
                      <a:pt x="189" y="204"/>
                    </a:lnTo>
                    <a:lnTo>
                      <a:pt x="210" y="168"/>
                    </a:lnTo>
                    <a:lnTo>
                      <a:pt x="222" y="135"/>
                    </a:lnTo>
                    <a:lnTo>
                      <a:pt x="225" y="78"/>
                    </a:lnTo>
                    <a:lnTo>
                      <a:pt x="189" y="129"/>
                    </a:lnTo>
                    <a:lnTo>
                      <a:pt x="201" y="69"/>
                    </a:lnTo>
                    <a:lnTo>
                      <a:pt x="204" y="42"/>
                    </a:lnTo>
                    <a:lnTo>
                      <a:pt x="201" y="0"/>
                    </a:lnTo>
                    <a:lnTo>
                      <a:pt x="168" y="42"/>
                    </a:lnTo>
                    <a:lnTo>
                      <a:pt x="144" y="81"/>
                    </a:lnTo>
                    <a:lnTo>
                      <a:pt x="138" y="45"/>
                    </a:lnTo>
                    <a:lnTo>
                      <a:pt x="117" y="81"/>
                    </a:lnTo>
                    <a:lnTo>
                      <a:pt x="105" y="135"/>
                    </a:lnTo>
                    <a:lnTo>
                      <a:pt x="90" y="102"/>
                    </a:lnTo>
                    <a:lnTo>
                      <a:pt x="81" y="150"/>
                    </a:lnTo>
                    <a:lnTo>
                      <a:pt x="66" y="228"/>
                    </a:lnTo>
                    <a:lnTo>
                      <a:pt x="60" y="174"/>
                    </a:lnTo>
                    <a:lnTo>
                      <a:pt x="36" y="258"/>
                    </a:lnTo>
                    <a:lnTo>
                      <a:pt x="30" y="321"/>
                    </a:lnTo>
                    <a:lnTo>
                      <a:pt x="18" y="282"/>
                    </a:lnTo>
                    <a:lnTo>
                      <a:pt x="0" y="384"/>
                    </a:lnTo>
                    <a:lnTo>
                      <a:pt x="12" y="49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23" name="Freeform 186"/>
              <p:cNvSpPr>
                <a:spLocks/>
              </p:cNvSpPr>
              <p:nvPr/>
            </p:nvSpPr>
            <p:spPr bwMode="auto">
              <a:xfrm>
                <a:off x="2445" y="3620"/>
                <a:ext cx="516" cy="489"/>
              </a:xfrm>
              <a:custGeom>
                <a:avLst/>
                <a:gdLst>
                  <a:gd name="T0" fmla="*/ 0 w 516"/>
                  <a:gd name="T1" fmla="*/ 489 h 489"/>
                  <a:gd name="T2" fmla="*/ 183 w 516"/>
                  <a:gd name="T3" fmla="*/ 453 h 489"/>
                  <a:gd name="T4" fmla="*/ 228 w 516"/>
                  <a:gd name="T5" fmla="*/ 447 h 489"/>
                  <a:gd name="T6" fmla="*/ 204 w 516"/>
                  <a:gd name="T7" fmla="*/ 435 h 489"/>
                  <a:gd name="T8" fmla="*/ 177 w 516"/>
                  <a:gd name="T9" fmla="*/ 432 h 489"/>
                  <a:gd name="T10" fmla="*/ 231 w 516"/>
                  <a:gd name="T11" fmla="*/ 408 h 489"/>
                  <a:gd name="T12" fmla="*/ 267 w 516"/>
                  <a:gd name="T13" fmla="*/ 402 h 489"/>
                  <a:gd name="T14" fmla="*/ 309 w 516"/>
                  <a:gd name="T15" fmla="*/ 384 h 489"/>
                  <a:gd name="T16" fmla="*/ 267 w 516"/>
                  <a:gd name="T17" fmla="*/ 384 h 489"/>
                  <a:gd name="T18" fmla="*/ 237 w 516"/>
                  <a:gd name="T19" fmla="*/ 384 h 489"/>
                  <a:gd name="T20" fmla="*/ 315 w 516"/>
                  <a:gd name="T21" fmla="*/ 357 h 489"/>
                  <a:gd name="T22" fmla="*/ 333 w 516"/>
                  <a:gd name="T23" fmla="*/ 339 h 489"/>
                  <a:gd name="T24" fmla="*/ 357 w 516"/>
                  <a:gd name="T25" fmla="*/ 315 h 489"/>
                  <a:gd name="T26" fmla="*/ 297 w 516"/>
                  <a:gd name="T27" fmla="*/ 336 h 489"/>
                  <a:gd name="T28" fmla="*/ 354 w 516"/>
                  <a:gd name="T29" fmla="*/ 282 h 489"/>
                  <a:gd name="T30" fmla="*/ 402 w 516"/>
                  <a:gd name="T31" fmla="*/ 234 h 489"/>
                  <a:gd name="T32" fmla="*/ 372 w 516"/>
                  <a:gd name="T33" fmla="*/ 240 h 489"/>
                  <a:gd name="T34" fmla="*/ 354 w 516"/>
                  <a:gd name="T35" fmla="*/ 249 h 489"/>
                  <a:gd name="T36" fmla="*/ 414 w 516"/>
                  <a:gd name="T37" fmla="*/ 183 h 489"/>
                  <a:gd name="T38" fmla="*/ 447 w 516"/>
                  <a:gd name="T39" fmla="*/ 135 h 489"/>
                  <a:gd name="T40" fmla="*/ 414 w 516"/>
                  <a:gd name="T41" fmla="*/ 153 h 489"/>
                  <a:gd name="T42" fmla="*/ 396 w 516"/>
                  <a:gd name="T43" fmla="*/ 162 h 489"/>
                  <a:gd name="T44" fmla="*/ 456 w 516"/>
                  <a:gd name="T45" fmla="*/ 87 h 489"/>
                  <a:gd name="T46" fmla="*/ 498 w 516"/>
                  <a:gd name="T47" fmla="*/ 42 h 489"/>
                  <a:gd name="T48" fmla="*/ 516 w 516"/>
                  <a:gd name="T49" fmla="*/ 0 h 489"/>
                  <a:gd name="T50" fmla="*/ 477 w 516"/>
                  <a:gd name="T51" fmla="*/ 30 h 489"/>
                  <a:gd name="T52" fmla="*/ 423 w 516"/>
                  <a:gd name="T53" fmla="*/ 60 h 489"/>
                  <a:gd name="T54" fmla="*/ 396 w 516"/>
                  <a:gd name="T55" fmla="*/ 81 h 489"/>
                  <a:gd name="T56" fmla="*/ 429 w 516"/>
                  <a:gd name="T57" fmla="*/ 36 h 489"/>
                  <a:gd name="T58" fmla="*/ 384 w 516"/>
                  <a:gd name="T59" fmla="*/ 60 h 489"/>
                  <a:gd name="T60" fmla="*/ 351 w 516"/>
                  <a:gd name="T61" fmla="*/ 108 h 489"/>
                  <a:gd name="T62" fmla="*/ 345 w 516"/>
                  <a:gd name="T63" fmla="*/ 132 h 489"/>
                  <a:gd name="T64" fmla="*/ 345 w 516"/>
                  <a:gd name="T65" fmla="*/ 78 h 489"/>
                  <a:gd name="T66" fmla="*/ 312 w 516"/>
                  <a:gd name="T67" fmla="*/ 129 h 489"/>
                  <a:gd name="T68" fmla="*/ 279 w 516"/>
                  <a:gd name="T69" fmla="*/ 171 h 489"/>
                  <a:gd name="T70" fmla="*/ 279 w 516"/>
                  <a:gd name="T71" fmla="*/ 132 h 489"/>
                  <a:gd name="T72" fmla="*/ 237 w 516"/>
                  <a:gd name="T73" fmla="*/ 186 h 489"/>
                  <a:gd name="T74" fmla="*/ 228 w 516"/>
                  <a:gd name="T75" fmla="*/ 240 h 489"/>
                  <a:gd name="T76" fmla="*/ 216 w 516"/>
                  <a:gd name="T77" fmla="*/ 258 h 489"/>
                  <a:gd name="T78" fmla="*/ 222 w 516"/>
                  <a:gd name="T79" fmla="*/ 195 h 489"/>
                  <a:gd name="T80" fmla="*/ 177 w 516"/>
                  <a:gd name="T81" fmla="*/ 246 h 489"/>
                  <a:gd name="T82" fmla="*/ 159 w 516"/>
                  <a:gd name="T83" fmla="*/ 291 h 489"/>
                  <a:gd name="T84" fmla="*/ 135 w 516"/>
                  <a:gd name="T85" fmla="*/ 342 h 489"/>
                  <a:gd name="T86" fmla="*/ 135 w 516"/>
                  <a:gd name="T87" fmla="*/ 279 h 489"/>
                  <a:gd name="T88" fmla="*/ 108 w 516"/>
                  <a:gd name="T89" fmla="*/ 318 h 489"/>
                  <a:gd name="T90" fmla="*/ 102 w 516"/>
                  <a:gd name="T91" fmla="*/ 351 h 489"/>
                  <a:gd name="T92" fmla="*/ 66 w 516"/>
                  <a:gd name="T93" fmla="*/ 393 h 489"/>
                  <a:gd name="T94" fmla="*/ 66 w 516"/>
                  <a:gd name="T95" fmla="*/ 372 h 489"/>
                  <a:gd name="T96" fmla="*/ 33 w 516"/>
                  <a:gd name="T97" fmla="*/ 414 h 489"/>
                  <a:gd name="T98" fmla="*/ 0 w 516"/>
                  <a:gd name="T99" fmla="*/ 489 h 4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6"/>
                  <a:gd name="T151" fmla="*/ 0 h 489"/>
                  <a:gd name="T152" fmla="*/ 516 w 516"/>
                  <a:gd name="T153" fmla="*/ 489 h 4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6" h="489">
                    <a:moveTo>
                      <a:pt x="0" y="489"/>
                    </a:moveTo>
                    <a:lnTo>
                      <a:pt x="183" y="453"/>
                    </a:lnTo>
                    <a:lnTo>
                      <a:pt x="228" y="447"/>
                    </a:lnTo>
                    <a:lnTo>
                      <a:pt x="204" y="435"/>
                    </a:lnTo>
                    <a:lnTo>
                      <a:pt x="177" y="432"/>
                    </a:lnTo>
                    <a:lnTo>
                      <a:pt x="231" y="408"/>
                    </a:lnTo>
                    <a:lnTo>
                      <a:pt x="267" y="402"/>
                    </a:lnTo>
                    <a:lnTo>
                      <a:pt x="309" y="384"/>
                    </a:lnTo>
                    <a:lnTo>
                      <a:pt x="267" y="384"/>
                    </a:lnTo>
                    <a:lnTo>
                      <a:pt x="237" y="384"/>
                    </a:lnTo>
                    <a:lnTo>
                      <a:pt x="315" y="357"/>
                    </a:lnTo>
                    <a:lnTo>
                      <a:pt x="333" y="339"/>
                    </a:lnTo>
                    <a:lnTo>
                      <a:pt x="357" y="315"/>
                    </a:lnTo>
                    <a:lnTo>
                      <a:pt x="297" y="336"/>
                    </a:lnTo>
                    <a:lnTo>
                      <a:pt x="354" y="282"/>
                    </a:lnTo>
                    <a:lnTo>
                      <a:pt x="402" y="234"/>
                    </a:lnTo>
                    <a:lnTo>
                      <a:pt x="372" y="240"/>
                    </a:lnTo>
                    <a:lnTo>
                      <a:pt x="354" y="249"/>
                    </a:lnTo>
                    <a:lnTo>
                      <a:pt x="414" y="183"/>
                    </a:lnTo>
                    <a:lnTo>
                      <a:pt x="447" y="135"/>
                    </a:lnTo>
                    <a:lnTo>
                      <a:pt x="414" y="153"/>
                    </a:lnTo>
                    <a:lnTo>
                      <a:pt x="396" y="162"/>
                    </a:lnTo>
                    <a:lnTo>
                      <a:pt x="456" y="87"/>
                    </a:lnTo>
                    <a:lnTo>
                      <a:pt x="498" y="42"/>
                    </a:lnTo>
                    <a:lnTo>
                      <a:pt x="516" y="0"/>
                    </a:lnTo>
                    <a:lnTo>
                      <a:pt x="477" y="30"/>
                    </a:lnTo>
                    <a:lnTo>
                      <a:pt x="423" y="60"/>
                    </a:lnTo>
                    <a:lnTo>
                      <a:pt x="396" y="81"/>
                    </a:lnTo>
                    <a:lnTo>
                      <a:pt x="429" y="36"/>
                    </a:lnTo>
                    <a:lnTo>
                      <a:pt x="384" y="60"/>
                    </a:lnTo>
                    <a:lnTo>
                      <a:pt x="351" y="108"/>
                    </a:lnTo>
                    <a:lnTo>
                      <a:pt x="345" y="132"/>
                    </a:lnTo>
                    <a:lnTo>
                      <a:pt x="345" y="78"/>
                    </a:lnTo>
                    <a:lnTo>
                      <a:pt x="312" y="129"/>
                    </a:lnTo>
                    <a:lnTo>
                      <a:pt x="279" y="171"/>
                    </a:lnTo>
                    <a:lnTo>
                      <a:pt x="279" y="132"/>
                    </a:lnTo>
                    <a:lnTo>
                      <a:pt x="237" y="186"/>
                    </a:lnTo>
                    <a:lnTo>
                      <a:pt x="228" y="240"/>
                    </a:lnTo>
                    <a:lnTo>
                      <a:pt x="216" y="258"/>
                    </a:lnTo>
                    <a:lnTo>
                      <a:pt x="222" y="195"/>
                    </a:lnTo>
                    <a:lnTo>
                      <a:pt x="177" y="246"/>
                    </a:lnTo>
                    <a:lnTo>
                      <a:pt x="159" y="291"/>
                    </a:lnTo>
                    <a:lnTo>
                      <a:pt x="135" y="342"/>
                    </a:lnTo>
                    <a:lnTo>
                      <a:pt x="135" y="279"/>
                    </a:lnTo>
                    <a:lnTo>
                      <a:pt x="108" y="318"/>
                    </a:lnTo>
                    <a:lnTo>
                      <a:pt x="102" y="351"/>
                    </a:lnTo>
                    <a:lnTo>
                      <a:pt x="66" y="393"/>
                    </a:lnTo>
                    <a:lnTo>
                      <a:pt x="66" y="372"/>
                    </a:lnTo>
                    <a:lnTo>
                      <a:pt x="33" y="414"/>
                    </a:lnTo>
                    <a:lnTo>
                      <a:pt x="0" y="489"/>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24" name="Freeform 187"/>
              <p:cNvSpPr>
                <a:spLocks/>
              </p:cNvSpPr>
              <p:nvPr/>
            </p:nvSpPr>
            <p:spPr bwMode="auto">
              <a:xfrm>
                <a:off x="2112" y="3643"/>
                <a:ext cx="339" cy="462"/>
              </a:xfrm>
              <a:custGeom>
                <a:avLst/>
                <a:gdLst>
                  <a:gd name="T0" fmla="*/ 339 w 339"/>
                  <a:gd name="T1" fmla="*/ 462 h 462"/>
                  <a:gd name="T2" fmla="*/ 288 w 339"/>
                  <a:gd name="T3" fmla="*/ 447 h 462"/>
                  <a:gd name="T4" fmla="*/ 219 w 339"/>
                  <a:gd name="T5" fmla="*/ 414 h 462"/>
                  <a:gd name="T6" fmla="*/ 171 w 339"/>
                  <a:gd name="T7" fmla="*/ 366 h 462"/>
                  <a:gd name="T8" fmla="*/ 237 w 339"/>
                  <a:gd name="T9" fmla="*/ 384 h 462"/>
                  <a:gd name="T10" fmla="*/ 183 w 339"/>
                  <a:gd name="T11" fmla="*/ 348 h 462"/>
                  <a:gd name="T12" fmla="*/ 138 w 339"/>
                  <a:gd name="T13" fmla="*/ 333 h 462"/>
                  <a:gd name="T14" fmla="*/ 102 w 339"/>
                  <a:gd name="T15" fmla="*/ 300 h 462"/>
                  <a:gd name="T16" fmla="*/ 156 w 339"/>
                  <a:gd name="T17" fmla="*/ 315 h 462"/>
                  <a:gd name="T18" fmla="*/ 87 w 339"/>
                  <a:gd name="T19" fmla="*/ 267 h 462"/>
                  <a:gd name="T20" fmla="*/ 42 w 339"/>
                  <a:gd name="T21" fmla="*/ 207 h 462"/>
                  <a:gd name="T22" fmla="*/ 87 w 339"/>
                  <a:gd name="T23" fmla="*/ 231 h 462"/>
                  <a:gd name="T24" fmla="*/ 24 w 339"/>
                  <a:gd name="T25" fmla="*/ 171 h 462"/>
                  <a:gd name="T26" fmla="*/ 9 w 339"/>
                  <a:gd name="T27" fmla="*/ 117 h 462"/>
                  <a:gd name="T28" fmla="*/ 42 w 339"/>
                  <a:gd name="T29" fmla="*/ 153 h 462"/>
                  <a:gd name="T30" fmla="*/ 0 w 339"/>
                  <a:gd name="T31" fmla="*/ 0 h 462"/>
                  <a:gd name="T32" fmla="*/ 96 w 339"/>
                  <a:gd name="T33" fmla="*/ 57 h 462"/>
                  <a:gd name="T34" fmla="*/ 84 w 339"/>
                  <a:gd name="T35" fmla="*/ 21 h 462"/>
                  <a:gd name="T36" fmla="*/ 153 w 339"/>
                  <a:gd name="T37" fmla="*/ 84 h 462"/>
                  <a:gd name="T38" fmla="*/ 177 w 339"/>
                  <a:gd name="T39" fmla="*/ 126 h 462"/>
                  <a:gd name="T40" fmla="*/ 177 w 339"/>
                  <a:gd name="T41" fmla="*/ 81 h 462"/>
                  <a:gd name="T42" fmla="*/ 213 w 339"/>
                  <a:gd name="T43" fmla="*/ 144 h 462"/>
                  <a:gd name="T44" fmla="*/ 234 w 339"/>
                  <a:gd name="T45" fmla="*/ 216 h 462"/>
                  <a:gd name="T46" fmla="*/ 237 w 339"/>
                  <a:gd name="T47" fmla="*/ 177 h 462"/>
                  <a:gd name="T48" fmla="*/ 264 w 339"/>
                  <a:gd name="T49" fmla="*/ 240 h 462"/>
                  <a:gd name="T50" fmla="*/ 279 w 339"/>
                  <a:gd name="T51" fmla="*/ 321 h 462"/>
                  <a:gd name="T52" fmla="*/ 288 w 339"/>
                  <a:gd name="T53" fmla="*/ 261 h 462"/>
                  <a:gd name="T54" fmla="*/ 318 w 339"/>
                  <a:gd name="T55" fmla="*/ 321 h 462"/>
                  <a:gd name="T56" fmla="*/ 327 w 339"/>
                  <a:gd name="T57" fmla="*/ 366 h 462"/>
                  <a:gd name="T58" fmla="*/ 339 w 339"/>
                  <a:gd name="T59" fmla="*/ 462 h 4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462"/>
                  <a:gd name="T92" fmla="*/ 339 w 339"/>
                  <a:gd name="T93" fmla="*/ 462 h 4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462">
                    <a:moveTo>
                      <a:pt x="339" y="462"/>
                    </a:moveTo>
                    <a:lnTo>
                      <a:pt x="288" y="447"/>
                    </a:lnTo>
                    <a:lnTo>
                      <a:pt x="219" y="414"/>
                    </a:lnTo>
                    <a:lnTo>
                      <a:pt x="171" y="366"/>
                    </a:lnTo>
                    <a:lnTo>
                      <a:pt x="237" y="384"/>
                    </a:lnTo>
                    <a:lnTo>
                      <a:pt x="183" y="348"/>
                    </a:lnTo>
                    <a:lnTo>
                      <a:pt x="138" y="333"/>
                    </a:lnTo>
                    <a:lnTo>
                      <a:pt x="102" y="300"/>
                    </a:lnTo>
                    <a:lnTo>
                      <a:pt x="156" y="315"/>
                    </a:lnTo>
                    <a:lnTo>
                      <a:pt x="87" y="267"/>
                    </a:lnTo>
                    <a:lnTo>
                      <a:pt x="42" y="207"/>
                    </a:lnTo>
                    <a:lnTo>
                      <a:pt x="87" y="231"/>
                    </a:lnTo>
                    <a:lnTo>
                      <a:pt x="24" y="171"/>
                    </a:lnTo>
                    <a:lnTo>
                      <a:pt x="9" y="117"/>
                    </a:lnTo>
                    <a:lnTo>
                      <a:pt x="42" y="153"/>
                    </a:lnTo>
                    <a:lnTo>
                      <a:pt x="0" y="0"/>
                    </a:lnTo>
                    <a:lnTo>
                      <a:pt x="96" y="57"/>
                    </a:lnTo>
                    <a:lnTo>
                      <a:pt x="84" y="21"/>
                    </a:lnTo>
                    <a:lnTo>
                      <a:pt x="153" y="84"/>
                    </a:lnTo>
                    <a:lnTo>
                      <a:pt x="177" y="126"/>
                    </a:lnTo>
                    <a:lnTo>
                      <a:pt x="177" y="81"/>
                    </a:lnTo>
                    <a:lnTo>
                      <a:pt x="213" y="144"/>
                    </a:lnTo>
                    <a:lnTo>
                      <a:pt x="234" y="216"/>
                    </a:lnTo>
                    <a:lnTo>
                      <a:pt x="237" y="177"/>
                    </a:lnTo>
                    <a:lnTo>
                      <a:pt x="264" y="240"/>
                    </a:lnTo>
                    <a:lnTo>
                      <a:pt x="279" y="321"/>
                    </a:lnTo>
                    <a:lnTo>
                      <a:pt x="288" y="261"/>
                    </a:lnTo>
                    <a:lnTo>
                      <a:pt x="318" y="321"/>
                    </a:lnTo>
                    <a:lnTo>
                      <a:pt x="327" y="366"/>
                    </a:lnTo>
                    <a:lnTo>
                      <a:pt x="339" y="462"/>
                    </a:lnTo>
                    <a:close/>
                  </a:path>
                </a:pathLst>
              </a:custGeom>
              <a:solidFill>
                <a:srgbClr val="004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25" name="Freeform 188"/>
              <p:cNvSpPr>
                <a:spLocks/>
              </p:cNvSpPr>
              <p:nvPr/>
            </p:nvSpPr>
            <p:spPr bwMode="auto">
              <a:xfrm>
                <a:off x="2231" y="3333"/>
                <a:ext cx="298" cy="232"/>
              </a:xfrm>
              <a:custGeom>
                <a:avLst/>
                <a:gdLst>
                  <a:gd name="T0" fmla="*/ 298 w 298"/>
                  <a:gd name="T1" fmla="*/ 232 h 232"/>
                  <a:gd name="T2" fmla="*/ 293 w 298"/>
                  <a:gd name="T3" fmla="*/ 154 h 232"/>
                  <a:gd name="T4" fmla="*/ 272 w 298"/>
                  <a:gd name="T5" fmla="*/ 67 h 232"/>
                  <a:gd name="T6" fmla="*/ 261 w 298"/>
                  <a:gd name="T7" fmla="*/ 134 h 232"/>
                  <a:gd name="T8" fmla="*/ 240 w 298"/>
                  <a:gd name="T9" fmla="*/ 56 h 232"/>
                  <a:gd name="T10" fmla="*/ 214 w 298"/>
                  <a:gd name="T11" fmla="*/ 15 h 232"/>
                  <a:gd name="T12" fmla="*/ 230 w 298"/>
                  <a:gd name="T13" fmla="*/ 87 h 232"/>
                  <a:gd name="T14" fmla="*/ 167 w 298"/>
                  <a:gd name="T15" fmla="*/ 20 h 232"/>
                  <a:gd name="T16" fmla="*/ 99 w 298"/>
                  <a:gd name="T17" fmla="*/ 0 h 232"/>
                  <a:gd name="T18" fmla="*/ 130 w 298"/>
                  <a:gd name="T19" fmla="*/ 30 h 232"/>
                  <a:gd name="T20" fmla="*/ 0 w 298"/>
                  <a:gd name="T21" fmla="*/ 5 h 232"/>
                  <a:gd name="T22" fmla="*/ 88 w 298"/>
                  <a:gd name="T23" fmla="*/ 61 h 232"/>
                  <a:gd name="T24" fmla="*/ 36 w 298"/>
                  <a:gd name="T25" fmla="*/ 67 h 232"/>
                  <a:gd name="T26" fmla="*/ 146 w 298"/>
                  <a:gd name="T27" fmla="*/ 87 h 232"/>
                  <a:gd name="T28" fmla="*/ 68 w 298"/>
                  <a:gd name="T29" fmla="*/ 134 h 232"/>
                  <a:gd name="T30" fmla="*/ 156 w 298"/>
                  <a:gd name="T31" fmla="*/ 118 h 232"/>
                  <a:gd name="T32" fmla="*/ 183 w 298"/>
                  <a:gd name="T33" fmla="*/ 123 h 232"/>
                  <a:gd name="T34" fmla="*/ 136 w 298"/>
                  <a:gd name="T35" fmla="*/ 149 h 232"/>
                  <a:gd name="T36" fmla="*/ 214 w 298"/>
                  <a:gd name="T37" fmla="*/ 144 h 232"/>
                  <a:gd name="T38" fmla="*/ 193 w 298"/>
                  <a:gd name="T39" fmla="*/ 190 h 232"/>
                  <a:gd name="T40" fmla="*/ 240 w 298"/>
                  <a:gd name="T41" fmla="*/ 165 h 232"/>
                  <a:gd name="T42" fmla="*/ 272 w 298"/>
                  <a:gd name="T43" fmla="*/ 165 h 232"/>
                  <a:gd name="T44" fmla="*/ 298 w 298"/>
                  <a:gd name="T45" fmla="*/ 232 h 2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8"/>
                  <a:gd name="T70" fmla="*/ 0 h 232"/>
                  <a:gd name="T71" fmla="*/ 298 w 298"/>
                  <a:gd name="T72" fmla="*/ 232 h 2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8" h="232">
                    <a:moveTo>
                      <a:pt x="298" y="232"/>
                    </a:moveTo>
                    <a:lnTo>
                      <a:pt x="293" y="154"/>
                    </a:lnTo>
                    <a:lnTo>
                      <a:pt x="272" y="67"/>
                    </a:lnTo>
                    <a:lnTo>
                      <a:pt x="261" y="134"/>
                    </a:lnTo>
                    <a:lnTo>
                      <a:pt x="240" y="56"/>
                    </a:lnTo>
                    <a:lnTo>
                      <a:pt x="214" y="15"/>
                    </a:lnTo>
                    <a:lnTo>
                      <a:pt x="230" y="87"/>
                    </a:lnTo>
                    <a:lnTo>
                      <a:pt x="167" y="20"/>
                    </a:lnTo>
                    <a:lnTo>
                      <a:pt x="99" y="0"/>
                    </a:lnTo>
                    <a:lnTo>
                      <a:pt x="130" y="30"/>
                    </a:lnTo>
                    <a:lnTo>
                      <a:pt x="0" y="5"/>
                    </a:lnTo>
                    <a:lnTo>
                      <a:pt x="88" y="61"/>
                    </a:lnTo>
                    <a:lnTo>
                      <a:pt x="36" y="67"/>
                    </a:lnTo>
                    <a:lnTo>
                      <a:pt x="146" y="87"/>
                    </a:lnTo>
                    <a:lnTo>
                      <a:pt x="68" y="134"/>
                    </a:lnTo>
                    <a:lnTo>
                      <a:pt x="156" y="118"/>
                    </a:lnTo>
                    <a:lnTo>
                      <a:pt x="183" y="123"/>
                    </a:lnTo>
                    <a:lnTo>
                      <a:pt x="136" y="149"/>
                    </a:lnTo>
                    <a:lnTo>
                      <a:pt x="214" y="144"/>
                    </a:lnTo>
                    <a:lnTo>
                      <a:pt x="193" y="190"/>
                    </a:lnTo>
                    <a:lnTo>
                      <a:pt x="240" y="165"/>
                    </a:lnTo>
                    <a:lnTo>
                      <a:pt x="272" y="165"/>
                    </a:lnTo>
                    <a:lnTo>
                      <a:pt x="298" y="232"/>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26" name="Freeform 189"/>
              <p:cNvSpPr>
                <a:spLocks/>
              </p:cNvSpPr>
              <p:nvPr/>
            </p:nvSpPr>
            <p:spPr bwMode="auto">
              <a:xfrm>
                <a:off x="2546" y="3277"/>
                <a:ext cx="242" cy="171"/>
              </a:xfrm>
              <a:custGeom>
                <a:avLst/>
                <a:gdLst>
                  <a:gd name="T0" fmla="*/ 0 w 242"/>
                  <a:gd name="T1" fmla="*/ 171 h 171"/>
                  <a:gd name="T2" fmla="*/ 4 w 242"/>
                  <a:gd name="T3" fmla="*/ 114 h 171"/>
                  <a:gd name="T4" fmla="*/ 21 w 242"/>
                  <a:gd name="T5" fmla="*/ 49 h 171"/>
                  <a:gd name="T6" fmla="*/ 29 w 242"/>
                  <a:gd name="T7" fmla="*/ 98 h 171"/>
                  <a:gd name="T8" fmla="*/ 46 w 242"/>
                  <a:gd name="T9" fmla="*/ 41 h 171"/>
                  <a:gd name="T10" fmla="*/ 68 w 242"/>
                  <a:gd name="T11" fmla="*/ 11 h 171"/>
                  <a:gd name="T12" fmla="*/ 55 w 242"/>
                  <a:gd name="T13" fmla="*/ 64 h 171"/>
                  <a:gd name="T14" fmla="*/ 106 w 242"/>
                  <a:gd name="T15" fmla="*/ 15 h 171"/>
                  <a:gd name="T16" fmla="*/ 161 w 242"/>
                  <a:gd name="T17" fmla="*/ 0 h 171"/>
                  <a:gd name="T18" fmla="*/ 136 w 242"/>
                  <a:gd name="T19" fmla="*/ 22 h 171"/>
                  <a:gd name="T20" fmla="*/ 242 w 242"/>
                  <a:gd name="T21" fmla="*/ 3 h 171"/>
                  <a:gd name="T22" fmla="*/ 170 w 242"/>
                  <a:gd name="T23" fmla="*/ 45 h 171"/>
                  <a:gd name="T24" fmla="*/ 212 w 242"/>
                  <a:gd name="T25" fmla="*/ 49 h 171"/>
                  <a:gd name="T26" fmla="*/ 123 w 242"/>
                  <a:gd name="T27" fmla="*/ 64 h 171"/>
                  <a:gd name="T28" fmla="*/ 187 w 242"/>
                  <a:gd name="T29" fmla="*/ 98 h 171"/>
                  <a:gd name="T30" fmla="*/ 114 w 242"/>
                  <a:gd name="T31" fmla="*/ 87 h 171"/>
                  <a:gd name="T32" fmla="*/ 93 w 242"/>
                  <a:gd name="T33" fmla="*/ 91 h 171"/>
                  <a:gd name="T34" fmla="*/ 131 w 242"/>
                  <a:gd name="T35" fmla="*/ 110 h 171"/>
                  <a:gd name="T36" fmla="*/ 68 w 242"/>
                  <a:gd name="T37" fmla="*/ 106 h 171"/>
                  <a:gd name="T38" fmla="*/ 85 w 242"/>
                  <a:gd name="T39" fmla="*/ 140 h 171"/>
                  <a:gd name="T40" fmla="*/ 46 w 242"/>
                  <a:gd name="T41" fmla="*/ 121 h 171"/>
                  <a:gd name="T42" fmla="*/ 21 w 242"/>
                  <a:gd name="T43" fmla="*/ 121 h 171"/>
                  <a:gd name="T44" fmla="*/ 0 w 242"/>
                  <a:gd name="T45" fmla="*/ 171 h 1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171"/>
                  <a:gd name="T71" fmla="*/ 242 w 242"/>
                  <a:gd name="T72" fmla="*/ 171 h 1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171">
                    <a:moveTo>
                      <a:pt x="0" y="171"/>
                    </a:moveTo>
                    <a:lnTo>
                      <a:pt x="4" y="114"/>
                    </a:lnTo>
                    <a:lnTo>
                      <a:pt x="21" y="49"/>
                    </a:lnTo>
                    <a:lnTo>
                      <a:pt x="29" y="98"/>
                    </a:lnTo>
                    <a:lnTo>
                      <a:pt x="46" y="41"/>
                    </a:lnTo>
                    <a:lnTo>
                      <a:pt x="68" y="11"/>
                    </a:lnTo>
                    <a:lnTo>
                      <a:pt x="55" y="64"/>
                    </a:lnTo>
                    <a:lnTo>
                      <a:pt x="106" y="15"/>
                    </a:lnTo>
                    <a:lnTo>
                      <a:pt x="161" y="0"/>
                    </a:lnTo>
                    <a:lnTo>
                      <a:pt x="136" y="22"/>
                    </a:lnTo>
                    <a:lnTo>
                      <a:pt x="242" y="3"/>
                    </a:lnTo>
                    <a:lnTo>
                      <a:pt x="170" y="45"/>
                    </a:lnTo>
                    <a:lnTo>
                      <a:pt x="212" y="49"/>
                    </a:lnTo>
                    <a:lnTo>
                      <a:pt x="123" y="64"/>
                    </a:lnTo>
                    <a:lnTo>
                      <a:pt x="187" y="98"/>
                    </a:lnTo>
                    <a:lnTo>
                      <a:pt x="114" y="87"/>
                    </a:lnTo>
                    <a:lnTo>
                      <a:pt x="93" y="91"/>
                    </a:lnTo>
                    <a:lnTo>
                      <a:pt x="131" y="110"/>
                    </a:lnTo>
                    <a:lnTo>
                      <a:pt x="68" y="106"/>
                    </a:lnTo>
                    <a:lnTo>
                      <a:pt x="85" y="140"/>
                    </a:lnTo>
                    <a:lnTo>
                      <a:pt x="46" y="121"/>
                    </a:lnTo>
                    <a:lnTo>
                      <a:pt x="21" y="121"/>
                    </a:lnTo>
                    <a:lnTo>
                      <a:pt x="0" y="171"/>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27" name="Freeform 190"/>
              <p:cNvSpPr>
                <a:spLocks/>
              </p:cNvSpPr>
              <p:nvPr/>
            </p:nvSpPr>
            <p:spPr bwMode="auto">
              <a:xfrm>
                <a:off x="2352" y="3215"/>
                <a:ext cx="195" cy="143"/>
              </a:xfrm>
              <a:custGeom>
                <a:avLst/>
                <a:gdLst>
                  <a:gd name="T0" fmla="*/ 195 w 195"/>
                  <a:gd name="T1" fmla="*/ 143 h 143"/>
                  <a:gd name="T2" fmla="*/ 191 w 195"/>
                  <a:gd name="T3" fmla="*/ 95 h 143"/>
                  <a:gd name="T4" fmla="*/ 178 w 195"/>
                  <a:gd name="T5" fmla="*/ 41 h 143"/>
                  <a:gd name="T6" fmla="*/ 171 w 195"/>
                  <a:gd name="T7" fmla="*/ 82 h 143"/>
                  <a:gd name="T8" fmla="*/ 157 w 195"/>
                  <a:gd name="T9" fmla="*/ 34 h 143"/>
                  <a:gd name="T10" fmla="*/ 140 w 195"/>
                  <a:gd name="T11" fmla="*/ 9 h 143"/>
                  <a:gd name="T12" fmla="*/ 150 w 195"/>
                  <a:gd name="T13" fmla="*/ 54 h 143"/>
                  <a:gd name="T14" fmla="*/ 109 w 195"/>
                  <a:gd name="T15" fmla="*/ 12 h 143"/>
                  <a:gd name="T16" fmla="*/ 65 w 195"/>
                  <a:gd name="T17" fmla="*/ 0 h 143"/>
                  <a:gd name="T18" fmla="*/ 85 w 195"/>
                  <a:gd name="T19" fmla="*/ 19 h 143"/>
                  <a:gd name="T20" fmla="*/ 0 w 195"/>
                  <a:gd name="T21" fmla="*/ 3 h 143"/>
                  <a:gd name="T22" fmla="*/ 58 w 195"/>
                  <a:gd name="T23" fmla="*/ 38 h 143"/>
                  <a:gd name="T24" fmla="*/ 23 w 195"/>
                  <a:gd name="T25" fmla="*/ 41 h 143"/>
                  <a:gd name="T26" fmla="*/ 95 w 195"/>
                  <a:gd name="T27" fmla="*/ 54 h 143"/>
                  <a:gd name="T28" fmla="*/ 44 w 195"/>
                  <a:gd name="T29" fmla="*/ 82 h 143"/>
                  <a:gd name="T30" fmla="*/ 102 w 195"/>
                  <a:gd name="T31" fmla="*/ 73 h 143"/>
                  <a:gd name="T32" fmla="*/ 119 w 195"/>
                  <a:gd name="T33" fmla="*/ 76 h 143"/>
                  <a:gd name="T34" fmla="*/ 89 w 195"/>
                  <a:gd name="T35" fmla="*/ 92 h 143"/>
                  <a:gd name="T36" fmla="*/ 140 w 195"/>
                  <a:gd name="T37" fmla="*/ 89 h 143"/>
                  <a:gd name="T38" fmla="*/ 126 w 195"/>
                  <a:gd name="T39" fmla="*/ 117 h 143"/>
                  <a:gd name="T40" fmla="*/ 157 w 195"/>
                  <a:gd name="T41" fmla="*/ 101 h 143"/>
                  <a:gd name="T42" fmla="*/ 178 w 195"/>
                  <a:gd name="T43" fmla="*/ 101 h 143"/>
                  <a:gd name="T44" fmla="*/ 195 w 195"/>
                  <a:gd name="T45" fmla="*/ 143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5"/>
                  <a:gd name="T70" fmla="*/ 0 h 143"/>
                  <a:gd name="T71" fmla="*/ 195 w 195"/>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5" h="143">
                    <a:moveTo>
                      <a:pt x="195" y="143"/>
                    </a:moveTo>
                    <a:lnTo>
                      <a:pt x="191" y="95"/>
                    </a:lnTo>
                    <a:lnTo>
                      <a:pt x="178" y="41"/>
                    </a:lnTo>
                    <a:lnTo>
                      <a:pt x="171" y="82"/>
                    </a:lnTo>
                    <a:lnTo>
                      <a:pt x="157" y="34"/>
                    </a:lnTo>
                    <a:lnTo>
                      <a:pt x="140" y="9"/>
                    </a:lnTo>
                    <a:lnTo>
                      <a:pt x="150" y="54"/>
                    </a:lnTo>
                    <a:lnTo>
                      <a:pt x="109" y="12"/>
                    </a:lnTo>
                    <a:lnTo>
                      <a:pt x="65" y="0"/>
                    </a:lnTo>
                    <a:lnTo>
                      <a:pt x="85" y="19"/>
                    </a:lnTo>
                    <a:lnTo>
                      <a:pt x="0" y="3"/>
                    </a:lnTo>
                    <a:lnTo>
                      <a:pt x="58" y="38"/>
                    </a:lnTo>
                    <a:lnTo>
                      <a:pt x="23" y="41"/>
                    </a:lnTo>
                    <a:lnTo>
                      <a:pt x="95" y="54"/>
                    </a:lnTo>
                    <a:lnTo>
                      <a:pt x="44" y="82"/>
                    </a:lnTo>
                    <a:lnTo>
                      <a:pt x="102" y="73"/>
                    </a:lnTo>
                    <a:lnTo>
                      <a:pt x="119" y="76"/>
                    </a:lnTo>
                    <a:lnTo>
                      <a:pt x="89" y="92"/>
                    </a:lnTo>
                    <a:lnTo>
                      <a:pt x="140" y="89"/>
                    </a:lnTo>
                    <a:lnTo>
                      <a:pt x="126" y="117"/>
                    </a:lnTo>
                    <a:lnTo>
                      <a:pt x="157" y="101"/>
                    </a:lnTo>
                    <a:lnTo>
                      <a:pt x="178" y="101"/>
                    </a:lnTo>
                    <a:lnTo>
                      <a:pt x="195" y="143"/>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28" name="Freeform 191"/>
              <p:cNvSpPr>
                <a:spLocks/>
              </p:cNvSpPr>
              <p:nvPr/>
            </p:nvSpPr>
            <p:spPr bwMode="auto">
              <a:xfrm>
                <a:off x="2178" y="3490"/>
                <a:ext cx="308" cy="239"/>
              </a:xfrm>
              <a:custGeom>
                <a:avLst/>
                <a:gdLst>
                  <a:gd name="T0" fmla="*/ 308 w 308"/>
                  <a:gd name="T1" fmla="*/ 239 h 239"/>
                  <a:gd name="T2" fmla="*/ 303 w 308"/>
                  <a:gd name="T3" fmla="*/ 159 h 239"/>
                  <a:gd name="T4" fmla="*/ 281 w 308"/>
                  <a:gd name="T5" fmla="*/ 69 h 239"/>
                  <a:gd name="T6" fmla="*/ 271 w 308"/>
                  <a:gd name="T7" fmla="*/ 138 h 239"/>
                  <a:gd name="T8" fmla="*/ 248 w 308"/>
                  <a:gd name="T9" fmla="*/ 57 h 239"/>
                  <a:gd name="T10" fmla="*/ 221 w 308"/>
                  <a:gd name="T11" fmla="*/ 15 h 239"/>
                  <a:gd name="T12" fmla="*/ 238 w 308"/>
                  <a:gd name="T13" fmla="*/ 90 h 239"/>
                  <a:gd name="T14" fmla="*/ 173 w 308"/>
                  <a:gd name="T15" fmla="*/ 21 h 239"/>
                  <a:gd name="T16" fmla="*/ 102 w 308"/>
                  <a:gd name="T17" fmla="*/ 0 h 239"/>
                  <a:gd name="T18" fmla="*/ 135 w 308"/>
                  <a:gd name="T19" fmla="*/ 31 h 239"/>
                  <a:gd name="T20" fmla="*/ 0 w 308"/>
                  <a:gd name="T21" fmla="*/ 4 h 239"/>
                  <a:gd name="T22" fmla="*/ 91 w 308"/>
                  <a:gd name="T23" fmla="*/ 63 h 239"/>
                  <a:gd name="T24" fmla="*/ 37 w 308"/>
                  <a:gd name="T25" fmla="*/ 69 h 239"/>
                  <a:gd name="T26" fmla="*/ 150 w 308"/>
                  <a:gd name="T27" fmla="*/ 90 h 239"/>
                  <a:gd name="T28" fmla="*/ 69 w 308"/>
                  <a:gd name="T29" fmla="*/ 138 h 239"/>
                  <a:gd name="T30" fmla="*/ 162 w 308"/>
                  <a:gd name="T31" fmla="*/ 122 h 239"/>
                  <a:gd name="T32" fmla="*/ 189 w 308"/>
                  <a:gd name="T33" fmla="*/ 127 h 239"/>
                  <a:gd name="T34" fmla="*/ 140 w 308"/>
                  <a:gd name="T35" fmla="*/ 154 h 239"/>
                  <a:gd name="T36" fmla="*/ 221 w 308"/>
                  <a:gd name="T37" fmla="*/ 149 h 239"/>
                  <a:gd name="T38" fmla="*/ 200 w 308"/>
                  <a:gd name="T39" fmla="*/ 196 h 239"/>
                  <a:gd name="T40" fmla="*/ 248 w 308"/>
                  <a:gd name="T41" fmla="*/ 170 h 239"/>
                  <a:gd name="T42" fmla="*/ 281 w 308"/>
                  <a:gd name="T43" fmla="*/ 170 h 239"/>
                  <a:gd name="T44" fmla="*/ 308 w 308"/>
                  <a:gd name="T45" fmla="*/ 239 h 2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8"/>
                  <a:gd name="T70" fmla="*/ 0 h 239"/>
                  <a:gd name="T71" fmla="*/ 308 w 308"/>
                  <a:gd name="T72" fmla="*/ 239 h 2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8" h="239">
                    <a:moveTo>
                      <a:pt x="308" y="239"/>
                    </a:moveTo>
                    <a:lnTo>
                      <a:pt x="303" y="159"/>
                    </a:lnTo>
                    <a:lnTo>
                      <a:pt x="281" y="69"/>
                    </a:lnTo>
                    <a:lnTo>
                      <a:pt x="271" y="138"/>
                    </a:lnTo>
                    <a:lnTo>
                      <a:pt x="248" y="57"/>
                    </a:lnTo>
                    <a:lnTo>
                      <a:pt x="221" y="15"/>
                    </a:lnTo>
                    <a:lnTo>
                      <a:pt x="238" y="90"/>
                    </a:lnTo>
                    <a:lnTo>
                      <a:pt x="173" y="21"/>
                    </a:lnTo>
                    <a:lnTo>
                      <a:pt x="102" y="0"/>
                    </a:lnTo>
                    <a:lnTo>
                      <a:pt x="135" y="31"/>
                    </a:lnTo>
                    <a:lnTo>
                      <a:pt x="0" y="4"/>
                    </a:lnTo>
                    <a:lnTo>
                      <a:pt x="91" y="63"/>
                    </a:lnTo>
                    <a:lnTo>
                      <a:pt x="37" y="69"/>
                    </a:lnTo>
                    <a:lnTo>
                      <a:pt x="150" y="90"/>
                    </a:lnTo>
                    <a:lnTo>
                      <a:pt x="69" y="138"/>
                    </a:lnTo>
                    <a:lnTo>
                      <a:pt x="162" y="122"/>
                    </a:lnTo>
                    <a:lnTo>
                      <a:pt x="189" y="127"/>
                    </a:lnTo>
                    <a:lnTo>
                      <a:pt x="140" y="154"/>
                    </a:lnTo>
                    <a:lnTo>
                      <a:pt x="221" y="149"/>
                    </a:lnTo>
                    <a:lnTo>
                      <a:pt x="200" y="196"/>
                    </a:lnTo>
                    <a:lnTo>
                      <a:pt x="248" y="170"/>
                    </a:lnTo>
                    <a:lnTo>
                      <a:pt x="281" y="170"/>
                    </a:lnTo>
                    <a:lnTo>
                      <a:pt x="308" y="239"/>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29" name="Freeform 192"/>
              <p:cNvSpPr>
                <a:spLocks/>
              </p:cNvSpPr>
              <p:nvPr/>
            </p:nvSpPr>
            <p:spPr bwMode="auto">
              <a:xfrm>
                <a:off x="2154" y="3858"/>
                <a:ext cx="200" cy="215"/>
              </a:xfrm>
              <a:custGeom>
                <a:avLst/>
                <a:gdLst>
                  <a:gd name="T0" fmla="*/ 0 w 200"/>
                  <a:gd name="T1" fmla="*/ 215 h 215"/>
                  <a:gd name="T2" fmla="*/ 29 w 200"/>
                  <a:gd name="T3" fmla="*/ 208 h 215"/>
                  <a:gd name="T4" fmla="*/ 71 w 200"/>
                  <a:gd name="T5" fmla="*/ 192 h 215"/>
                  <a:gd name="T6" fmla="*/ 99 w 200"/>
                  <a:gd name="T7" fmla="*/ 170 h 215"/>
                  <a:gd name="T8" fmla="*/ 60 w 200"/>
                  <a:gd name="T9" fmla="*/ 178 h 215"/>
                  <a:gd name="T10" fmla="*/ 92 w 200"/>
                  <a:gd name="T11" fmla="*/ 162 h 215"/>
                  <a:gd name="T12" fmla="*/ 118 w 200"/>
                  <a:gd name="T13" fmla="*/ 155 h 215"/>
                  <a:gd name="T14" fmla="*/ 139 w 200"/>
                  <a:gd name="T15" fmla="*/ 139 h 215"/>
                  <a:gd name="T16" fmla="*/ 108 w 200"/>
                  <a:gd name="T17" fmla="*/ 146 h 215"/>
                  <a:gd name="T18" fmla="*/ 149 w 200"/>
                  <a:gd name="T19" fmla="*/ 124 h 215"/>
                  <a:gd name="T20" fmla="*/ 175 w 200"/>
                  <a:gd name="T21" fmla="*/ 96 h 215"/>
                  <a:gd name="T22" fmla="*/ 149 w 200"/>
                  <a:gd name="T23" fmla="*/ 107 h 215"/>
                  <a:gd name="T24" fmla="*/ 186 w 200"/>
                  <a:gd name="T25" fmla="*/ 79 h 215"/>
                  <a:gd name="T26" fmla="*/ 195 w 200"/>
                  <a:gd name="T27" fmla="*/ 54 h 215"/>
                  <a:gd name="T28" fmla="*/ 175 w 200"/>
                  <a:gd name="T29" fmla="*/ 71 h 215"/>
                  <a:gd name="T30" fmla="*/ 200 w 200"/>
                  <a:gd name="T31" fmla="*/ 0 h 215"/>
                  <a:gd name="T32" fmla="*/ 144 w 200"/>
                  <a:gd name="T33" fmla="*/ 26 h 215"/>
                  <a:gd name="T34" fmla="*/ 150 w 200"/>
                  <a:gd name="T35" fmla="*/ 10 h 215"/>
                  <a:gd name="T36" fmla="*/ 110 w 200"/>
                  <a:gd name="T37" fmla="*/ 39 h 215"/>
                  <a:gd name="T38" fmla="*/ 95 w 200"/>
                  <a:gd name="T39" fmla="*/ 58 h 215"/>
                  <a:gd name="T40" fmla="*/ 95 w 200"/>
                  <a:gd name="T41" fmla="*/ 37 h 215"/>
                  <a:gd name="T42" fmla="*/ 74 w 200"/>
                  <a:gd name="T43" fmla="*/ 67 h 215"/>
                  <a:gd name="T44" fmla="*/ 61 w 200"/>
                  <a:gd name="T45" fmla="*/ 100 h 215"/>
                  <a:gd name="T46" fmla="*/ 60 w 200"/>
                  <a:gd name="T47" fmla="*/ 82 h 215"/>
                  <a:gd name="T48" fmla="*/ 44 w 200"/>
                  <a:gd name="T49" fmla="*/ 111 h 215"/>
                  <a:gd name="T50" fmla="*/ 35 w 200"/>
                  <a:gd name="T51" fmla="*/ 149 h 215"/>
                  <a:gd name="T52" fmla="*/ 29 w 200"/>
                  <a:gd name="T53" fmla="*/ 121 h 215"/>
                  <a:gd name="T54" fmla="*/ 11 w 200"/>
                  <a:gd name="T55" fmla="*/ 149 h 215"/>
                  <a:gd name="T56" fmla="*/ 6 w 200"/>
                  <a:gd name="T57" fmla="*/ 170 h 215"/>
                  <a:gd name="T58" fmla="*/ 0 w 200"/>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0"/>
                  <a:gd name="T91" fmla="*/ 0 h 215"/>
                  <a:gd name="T92" fmla="*/ 200 w 200"/>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0" h="215">
                    <a:moveTo>
                      <a:pt x="0" y="215"/>
                    </a:moveTo>
                    <a:lnTo>
                      <a:pt x="29" y="208"/>
                    </a:lnTo>
                    <a:lnTo>
                      <a:pt x="71" y="192"/>
                    </a:lnTo>
                    <a:lnTo>
                      <a:pt x="99" y="170"/>
                    </a:lnTo>
                    <a:lnTo>
                      <a:pt x="60" y="178"/>
                    </a:lnTo>
                    <a:lnTo>
                      <a:pt x="92" y="162"/>
                    </a:lnTo>
                    <a:lnTo>
                      <a:pt x="118" y="155"/>
                    </a:lnTo>
                    <a:lnTo>
                      <a:pt x="139" y="139"/>
                    </a:lnTo>
                    <a:lnTo>
                      <a:pt x="108" y="146"/>
                    </a:lnTo>
                    <a:lnTo>
                      <a:pt x="149" y="124"/>
                    </a:lnTo>
                    <a:lnTo>
                      <a:pt x="175" y="96"/>
                    </a:lnTo>
                    <a:lnTo>
                      <a:pt x="149" y="107"/>
                    </a:lnTo>
                    <a:lnTo>
                      <a:pt x="186" y="79"/>
                    </a:lnTo>
                    <a:lnTo>
                      <a:pt x="195" y="54"/>
                    </a:lnTo>
                    <a:lnTo>
                      <a:pt x="175" y="71"/>
                    </a:lnTo>
                    <a:lnTo>
                      <a:pt x="200" y="0"/>
                    </a:lnTo>
                    <a:lnTo>
                      <a:pt x="144" y="26"/>
                    </a:lnTo>
                    <a:lnTo>
                      <a:pt x="150" y="10"/>
                    </a:lnTo>
                    <a:lnTo>
                      <a:pt x="110" y="39"/>
                    </a:lnTo>
                    <a:lnTo>
                      <a:pt x="95" y="58"/>
                    </a:lnTo>
                    <a:lnTo>
                      <a:pt x="95" y="37"/>
                    </a:lnTo>
                    <a:lnTo>
                      <a:pt x="74" y="67"/>
                    </a:lnTo>
                    <a:lnTo>
                      <a:pt x="61" y="100"/>
                    </a:lnTo>
                    <a:lnTo>
                      <a:pt x="60" y="82"/>
                    </a:lnTo>
                    <a:lnTo>
                      <a:pt x="44" y="111"/>
                    </a:lnTo>
                    <a:lnTo>
                      <a:pt x="35" y="149"/>
                    </a:lnTo>
                    <a:lnTo>
                      <a:pt x="29" y="121"/>
                    </a:lnTo>
                    <a:lnTo>
                      <a:pt x="11" y="149"/>
                    </a:lnTo>
                    <a:lnTo>
                      <a:pt x="6" y="170"/>
                    </a:lnTo>
                    <a:lnTo>
                      <a:pt x="0"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30" name="Freeform 193"/>
              <p:cNvSpPr>
                <a:spLocks/>
              </p:cNvSpPr>
              <p:nvPr/>
            </p:nvSpPr>
            <p:spPr bwMode="auto">
              <a:xfrm>
                <a:off x="1961" y="3873"/>
                <a:ext cx="237" cy="215"/>
              </a:xfrm>
              <a:custGeom>
                <a:avLst/>
                <a:gdLst>
                  <a:gd name="T0" fmla="*/ 237 w 237"/>
                  <a:gd name="T1" fmla="*/ 215 h 215"/>
                  <a:gd name="T2" fmla="*/ 202 w 237"/>
                  <a:gd name="T3" fmla="*/ 208 h 215"/>
                  <a:gd name="T4" fmla="*/ 153 w 237"/>
                  <a:gd name="T5" fmla="*/ 192 h 215"/>
                  <a:gd name="T6" fmla="*/ 120 w 237"/>
                  <a:gd name="T7" fmla="*/ 170 h 215"/>
                  <a:gd name="T8" fmla="*/ 166 w 237"/>
                  <a:gd name="T9" fmla="*/ 178 h 215"/>
                  <a:gd name="T10" fmla="*/ 128 w 237"/>
                  <a:gd name="T11" fmla="*/ 162 h 215"/>
                  <a:gd name="T12" fmla="*/ 97 w 237"/>
                  <a:gd name="T13" fmla="*/ 155 h 215"/>
                  <a:gd name="T14" fmla="*/ 72 w 237"/>
                  <a:gd name="T15" fmla="*/ 139 h 215"/>
                  <a:gd name="T16" fmla="*/ 109 w 237"/>
                  <a:gd name="T17" fmla="*/ 146 h 215"/>
                  <a:gd name="T18" fmla="*/ 61 w 237"/>
                  <a:gd name="T19" fmla="*/ 124 h 215"/>
                  <a:gd name="T20" fmla="*/ 30 w 237"/>
                  <a:gd name="T21" fmla="*/ 96 h 215"/>
                  <a:gd name="T22" fmla="*/ 61 w 237"/>
                  <a:gd name="T23" fmla="*/ 107 h 215"/>
                  <a:gd name="T24" fmla="*/ 17 w 237"/>
                  <a:gd name="T25" fmla="*/ 79 h 215"/>
                  <a:gd name="T26" fmla="*/ 7 w 237"/>
                  <a:gd name="T27" fmla="*/ 54 h 215"/>
                  <a:gd name="T28" fmla="*/ 30 w 237"/>
                  <a:gd name="T29" fmla="*/ 71 h 215"/>
                  <a:gd name="T30" fmla="*/ 0 w 237"/>
                  <a:gd name="T31" fmla="*/ 0 h 215"/>
                  <a:gd name="T32" fmla="*/ 67 w 237"/>
                  <a:gd name="T33" fmla="*/ 26 h 215"/>
                  <a:gd name="T34" fmla="*/ 59 w 237"/>
                  <a:gd name="T35" fmla="*/ 10 h 215"/>
                  <a:gd name="T36" fmla="*/ 107 w 237"/>
                  <a:gd name="T37" fmla="*/ 39 h 215"/>
                  <a:gd name="T38" fmla="*/ 124 w 237"/>
                  <a:gd name="T39" fmla="*/ 58 h 215"/>
                  <a:gd name="T40" fmla="*/ 124 w 237"/>
                  <a:gd name="T41" fmla="*/ 37 h 215"/>
                  <a:gd name="T42" fmla="*/ 149 w 237"/>
                  <a:gd name="T43" fmla="*/ 67 h 215"/>
                  <a:gd name="T44" fmla="*/ 164 w 237"/>
                  <a:gd name="T45" fmla="*/ 100 h 215"/>
                  <a:gd name="T46" fmla="*/ 166 w 237"/>
                  <a:gd name="T47" fmla="*/ 82 h 215"/>
                  <a:gd name="T48" fmla="*/ 185 w 237"/>
                  <a:gd name="T49" fmla="*/ 111 h 215"/>
                  <a:gd name="T50" fmla="*/ 195 w 237"/>
                  <a:gd name="T51" fmla="*/ 149 h 215"/>
                  <a:gd name="T52" fmla="*/ 202 w 237"/>
                  <a:gd name="T53" fmla="*/ 121 h 215"/>
                  <a:gd name="T54" fmla="*/ 223 w 237"/>
                  <a:gd name="T55" fmla="*/ 149 h 215"/>
                  <a:gd name="T56" fmla="*/ 229 w 237"/>
                  <a:gd name="T57" fmla="*/ 170 h 215"/>
                  <a:gd name="T58" fmla="*/ 237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237" y="215"/>
                    </a:moveTo>
                    <a:lnTo>
                      <a:pt x="202" y="208"/>
                    </a:lnTo>
                    <a:lnTo>
                      <a:pt x="153" y="192"/>
                    </a:lnTo>
                    <a:lnTo>
                      <a:pt x="120" y="170"/>
                    </a:lnTo>
                    <a:lnTo>
                      <a:pt x="166" y="178"/>
                    </a:lnTo>
                    <a:lnTo>
                      <a:pt x="128" y="162"/>
                    </a:lnTo>
                    <a:lnTo>
                      <a:pt x="97" y="155"/>
                    </a:lnTo>
                    <a:lnTo>
                      <a:pt x="72" y="139"/>
                    </a:lnTo>
                    <a:lnTo>
                      <a:pt x="109" y="146"/>
                    </a:lnTo>
                    <a:lnTo>
                      <a:pt x="61" y="124"/>
                    </a:lnTo>
                    <a:lnTo>
                      <a:pt x="30" y="96"/>
                    </a:lnTo>
                    <a:lnTo>
                      <a:pt x="61" y="107"/>
                    </a:lnTo>
                    <a:lnTo>
                      <a:pt x="17" y="79"/>
                    </a:lnTo>
                    <a:lnTo>
                      <a:pt x="7" y="54"/>
                    </a:lnTo>
                    <a:lnTo>
                      <a:pt x="30" y="71"/>
                    </a:lnTo>
                    <a:lnTo>
                      <a:pt x="0" y="0"/>
                    </a:lnTo>
                    <a:lnTo>
                      <a:pt x="67" y="26"/>
                    </a:lnTo>
                    <a:lnTo>
                      <a:pt x="59" y="10"/>
                    </a:lnTo>
                    <a:lnTo>
                      <a:pt x="107" y="39"/>
                    </a:lnTo>
                    <a:lnTo>
                      <a:pt x="124" y="58"/>
                    </a:lnTo>
                    <a:lnTo>
                      <a:pt x="124" y="37"/>
                    </a:lnTo>
                    <a:lnTo>
                      <a:pt x="149" y="67"/>
                    </a:lnTo>
                    <a:lnTo>
                      <a:pt x="164" y="100"/>
                    </a:lnTo>
                    <a:lnTo>
                      <a:pt x="166" y="82"/>
                    </a:lnTo>
                    <a:lnTo>
                      <a:pt x="185" y="111"/>
                    </a:lnTo>
                    <a:lnTo>
                      <a:pt x="195" y="149"/>
                    </a:lnTo>
                    <a:lnTo>
                      <a:pt x="202" y="121"/>
                    </a:lnTo>
                    <a:lnTo>
                      <a:pt x="223" y="149"/>
                    </a:lnTo>
                    <a:lnTo>
                      <a:pt x="229" y="170"/>
                    </a:lnTo>
                    <a:lnTo>
                      <a:pt x="237"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31" name="Freeform 194"/>
              <p:cNvSpPr>
                <a:spLocks/>
              </p:cNvSpPr>
              <p:nvPr/>
            </p:nvSpPr>
            <p:spPr bwMode="auto">
              <a:xfrm>
                <a:off x="1946" y="3691"/>
                <a:ext cx="213" cy="166"/>
              </a:xfrm>
              <a:custGeom>
                <a:avLst/>
                <a:gdLst>
                  <a:gd name="T0" fmla="*/ 213 w 213"/>
                  <a:gd name="T1" fmla="*/ 166 h 166"/>
                  <a:gd name="T2" fmla="*/ 210 w 213"/>
                  <a:gd name="T3" fmla="*/ 110 h 166"/>
                  <a:gd name="T4" fmla="*/ 195 w 213"/>
                  <a:gd name="T5" fmla="*/ 48 h 166"/>
                  <a:gd name="T6" fmla="*/ 188 w 213"/>
                  <a:gd name="T7" fmla="*/ 96 h 166"/>
                  <a:gd name="T8" fmla="*/ 172 w 213"/>
                  <a:gd name="T9" fmla="*/ 39 h 166"/>
                  <a:gd name="T10" fmla="*/ 153 w 213"/>
                  <a:gd name="T11" fmla="*/ 10 h 166"/>
                  <a:gd name="T12" fmla="*/ 165 w 213"/>
                  <a:gd name="T13" fmla="*/ 62 h 166"/>
                  <a:gd name="T14" fmla="*/ 120 w 213"/>
                  <a:gd name="T15" fmla="*/ 14 h 166"/>
                  <a:gd name="T16" fmla="*/ 71 w 213"/>
                  <a:gd name="T17" fmla="*/ 0 h 166"/>
                  <a:gd name="T18" fmla="*/ 94 w 213"/>
                  <a:gd name="T19" fmla="*/ 21 h 166"/>
                  <a:gd name="T20" fmla="*/ 0 w 213"/>
                  <a:gd name="T21" fmla="*/ 3 h 166"/>
                  <a:gd name="T22" fmla="*/ 63 w 213"/>
                  <a:gd name="T23" fmla="*/ 44 h 166"/>
                  <a:gd name="T24" fmla="*/ 26 w 213"/>
                  <a:gd name="T25" fmla="*/ 48 h 166"/>
                  <a:gd name="T26" fmla="*/ 104 w 213"/>
                  <a:gd name="T27" fmla="*/ 62 h 166"/>
                  <a:gd name="T28" fmla="*/ 48 w 213"/>
                  <a:gd name="T29" fmla="*/ 96 h 166"/>
                  <a:gd name="T30" fmla="*/ 112 w 213"/>
                  <a:gd name="T31" fmla="*/ 85 h 166"/>
                  <a:gd name="T32" fmla="*/ 131 w 213"/>
                  <a:gd name="T33" fmla="*/ 88 h 166"/>
                  <a:gd name="T34" fmla="*/ 97 w 213"/>
                  <a:gd name="T35" fmla="*/ 107 h 166"/>
                  <a:gd name="T36" fmla="*/ 153 w 213"/>
                  <a:gd name="T37" fmla="*/ 103 h 166"/>
                  <a:gd name="T38" fmla="*/ 139 w 213"/>
                  <a:gd name="T39" fmla="*/ 136 h 166"/>
                  <a:gd name="T40" fmla="*/ 172 w 213"/>
                  <a:gd name="T41" fmla="*/ 118 h 166"/>
                  <a:gd name="T42" fmla="*/ 195 w 213"/>
                  <a:gd name="T43" fmla="*/ 118 h 166"/>
                  <a:gd name="T44" fmla="*/ 213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213" y="166"/>
                    </a:moveTo>
                    <a:lnTo>
                      <a:pt x="210" y="110"/>
                    </a:lnTo>
                    <a:lnTo>
                      <a:pt x="195" y="48"/>
                    </a:lnTo>
                    <a:lnTo>
                      <a:pt x="188" y="96"/>
                    </a:lnTo>
                    <a:lnTo>
                      <a:pt x="172" y="39"/>
                    </a:lnTo>
                    <a:lnTo>
                      <a:pt x="153" y="10"/>
                    </a:lnTo>
                    <a:lnTo>
                      <a:pt x="165" y="62"/>
                    </a:lnTo>
                    <a:lnTo>
                      <a:pt x="120" y="14"/>
                    </a:lnTo>
                    <a:lnTo>
                      <a:pt x="71" y="0"/>
                    </a:lnTo>
                    <a:lnTo>
                      <a:pt x="94" y="21"/>
                    </a:lnTo>
                    <a:lnTo>
                      <a:pt x="0" y="3"/>
                    </a:lnTo>
                    <a:lnTo>
                      <a:pt x="63" y="44"/>
                    </a:lnTo>
                    <a:lnTo>
                      <a:pt x="26" y="48"/>
                    </a:lnTo>
                    <a:lnTo>
                      <a:pt x="104" y="62"/>
                    </a:lnTo>
                    <a:lnTo>
                      <a:pt x="48" y="96"/>
                    </a:lnTo>
                    <a:lnTo>
                      <a:pt x="112" y="85"/>
                    </a:lnTo>
                    <a:lnTo>
                      <a:pt x="131" y="88"/>
                    </a:lnTo>
                    <a:lnTo>
                      <a:pt x="97" y="107"/>
                    </a:lnTo>
                    <a:lnTo>
                      <a:pt x="153" y="103"/>
                    </a:lnTo>
                    <a:lnTo>
                      <a:pt x="139" y="136"/>
                    </a:lnTo>
                    <a:lnTo>
                      <a:pt x="172" y="118"/>
                    </a:lnTo>
                    <a:lnTo>
                      <a:pt x="195" y="118"/>
                    </a:lnTo>
                    <a:lnTo>
                      <a:pt x="213" y="166"/>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32" name="Freeform 195"/>
              <p:cNvSpPr>
                <a:spLocks/>
              </p:cNvSpPr>
              <p:nvPr/>
            </p:nvSpPr>
            <p:spPr bwMode="auto">
              <a:xfrm>
                <a:off x="2151" y="3561"/>
                <a:ext cx="179" cy="140"/>
              </a:xfrm>
              <a:custGeom>
                <a:avLst/>
                <a:gdLst>
                  <a:gd name="T0" fmla="*/ 0 w 179"/>
                  <a:gd name="T1" fmla="*/ 140 h 140"/>
                  <a:gd name="T2" fmla="*/ 3 w 179"/>
                  <a:gd name="T3" fmla="*/ 93 h 140"/>
                  <a:gd name="T4" fmla="*/ 15 w 179"/>
                  <a:gd name="T5" fmla="*/ 40 h 140"/>
                  <a:gd name="T6" fmla="*/ 22 w 179"/>
                  <a:gd name="T7" fmla="*/ 81 h 140"/>
                  <a:gd name="T8" fmla="*/ 35 w 179"/>
                  <a:gd name="T9" fmla="*/ 34 h 140"/>
                  <a:gd name="T10" fmla="*/ 50 w 179"/>
                  <a:gd name="T11" fmla="*/ 9 h 140"/>
                  <a:gd name="T12" fmla="*/ 41 w 179"/>
                  <a:gd name="T13" fmla="*/ 52 h 140"/>
                  <a:gd name="T14" fmla="*/ 79 w 179"/>
                  <a:gd name="T15" fmla="*/ 12 h 140"/>
                  <a:gd name="T16" fmla="*/ 119 w 179"/>
                  <a:gd name="T17" fmla="*/ 0 h 140"/>
                  <a:gd name="T18" fmla="*/ 101 w 179"/>
                  <a:gd name="T19" fmla="*/ 18 h 140"/>
                  <a:gd name="T20" fmla="*/ 179 w 179"/>
                  <a:gd name="T21" fmla="*/ 3 h 140"/>
                  <a:gd name="T22" fmla="*/ 126 w 179"/>
                  <a:gd name="T23" fmla="*/ 37 h 140"/>
                  <a:gd name="T24" fmla="*/ 157 w 179"/>
                  <a:gd name="T25" fmla="*/ 40 h 140"/>
                  <a:gd name="T26" fmla="*/ 91 w 179"/>
                  <a:gd name="T27" fmla="*/ 52 h 140"/>
                  <a:gd name="T28" fmla="*/ 138 w 179"/>
                  <a:gd name="T29" fmla="*/ 81 h 140"/>
                  <a:gd name="T30" fmla="*/ 85 w 179"/>
                  <a:gd name="T31" fmla="*/ 71 h 140"/>
                  <a:gd name="T32" fmla="*/ 69 w 179"/>
                  <a:gd name="T33" fmla="*/ 74 h 140"/>
                  <a:gd name="T34" fmla="*/ 97 w 179"/>
                  <a:gd name="T35" fmla="*/ 90 h 140"/>
                  <a:gd name="T36" fmla="*/ 50 w 179"/>
                  <a:gd name="T37" fmla="*/ 87 h 140"/>
                  <a:gd name="T38" fmla="*/ 63 w 179"/>
                  <a:gd name="T39" fmla="*/ 115 h 140"/>
                  <a:gd name="T40" fmla="*/ 35 w 179"/>
                  <a:gd name="T41" fmla="*/ 99 h 140"/>
                  <a:gd name="T42" fmla="*/ 15 w 179"/>
                  <a:gd name="T43" fmla="*/ 99 h 140"/>
                  <a:gd name="T44" fmla="*/ 0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0" y="140"/>
                    </a:moveTo>
                    <a:lnTo>
                      <a:pt x="3" y="93"/>
                    </a:lnTo>
                    <a:lnTo>
                      <a:pt x="15" y="40"/>
                    </a:lnTo>
                    <a:lnTo>
                      <a:pt x="22" y="81"/>
                    </a:lnTo>
                    <a:lnTo>
                      <a:pt x="35" y="34"/>
                    </a:lnTo>
                    <a:lnTo>
                      <a:pt x="50" y="9"/>
                    </a:lnTo>
                    <a:lnTo>
                      <a:pt x="41" y="52"/>
                    </a:lnTo>
                    <a:lnTo>
                      <a:pt x="79" y="12"/>
                    </a:lnTo>
                    <a:lnTo>
                      <a:pt x="119" y="0"/>
                    </a:lnTo>
                    <a:lnTo>
                      <a:pt x="101" y="18"/>
                    </a:lnTo>
                    <a:lnTo>
                      <a:pt x="179" y="3"/>
                    </a:lnTo>
                    <a:lnTo>
                      <a:pt x="126" y="37"/>
                    </a:lnTo>
                    <a:lnTo>
                      <a:pt x="157" y="40"/>
                    </a:lnTo>
                    <a:lnTo>
                      <a:pt x="91" y="52"/>
                    </a:lnTo>
                    <a:lnTo>
                      <a:pt x="138" y="81"/>
                    </a:lnTo>
                    <a:lnTo>
                      <a:pt x="85" y="71"/>
                    </a:lnTo>
                    <a:lnTo>
                      <a:pt x="69" y="74"/>
                    </a:lnTo>
                    <a:lnTo>
                      <a:pt x="97" y="90"/>
                    </a:lnTo>
                    <a:lnTo>
                      <a:pt x="50" y="87"/>
                    </a:lnTo>
                    <a:lnTo>
                      <a:pt x="63" y="115"/>
                    </a:lnTo>
                    <a:lnTo>
                      <a:pt x="35" y="99"/>
                    </a:lnTo>
                    <a:lnTo>
                      <a:pt x="15" y="99"/>
                    </a:lnTo>
                    <a:lnTo>
                      <a:pt x="0"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33" name="Freeform 196"/>
              <p:cNvSpPr>
                <a:spLocks/>
              </p:cNvSpPr>
              <p:nvPr/>
            </p:nvSpPr>
            <p:spPr bwMode="auto">
              <a:xfrm>
                <a:off x="2141" y="3467"/>
                <a:ext cx="135" cy="99"/>
              </a:xfrm>
              <a:custGeom>
                <a:avLst/>
                <a:gdLst>
                  <a:gd name="T0" fmla="*/ 0 w 135"/>
                  <a:gd name="T1" fmla="*/ 99 h 99"/>
                  <a:gd name="T2" fmla="*/ 3 w 135"/>
                  <a:gd name="T3" fmla="*/ 66 h 99"/>
                  <a:gd name="T4" fmla="*/ 12 w 135"/>
                  <a:gd name="T5" fmla="*/ 29 h 99"/>
                  <a:gd name="T6" fmla="*/ 17 w 135"/>
                  <a:gd name="T7" fmla="*/ 57 h 99"/>
                  <a:gd name="T8" fmla="*/ 27 w 135"/>
                  <a:gd name="T9" fmla="*/ 24 h 99"/>
                  <a:gd name="T10" fmla="*/ 38 w 135"/>
                  <a:gd name="T11" fmla="*/ 6 h 99"/>
                  <a:gd name="T12" fmla="*/ 31 w 135"/>
                  <a:gd name="T13" fmla="*/ 38 h 99"/>
                  <a:gd name="T14" fmla="*/ 60 w 135"/>
                  <a:gd name="T15" fmla="*/ 8 h 99"/>
                  <a:gd name="T16" fmla="*/ 90 w 135"/>
                  <a:gd name="T17" fmla="*/ 0 h 99"/>
                  <a:gd name="T18" fmla="*/ 76 w 135"/>
                  <a:gd name="T19" fmla="*/ 13 h 99"/>
                  <a:gd name="T20" fmla="*/ 135 w 135"/>
                  <a:gd name="T21" fmla="*/ 2 h 99"/>
                  <a:gd name="T22" fmla="*/ 95 w 135"/>
                  <a:gd name="T23" fmla="*/ 26 h 99"/>
                  <a:gd name="T24" fmla="*/ 119 w 135"/>
                  <a:gd name="T25" fmla="*/ 29 h 99"/>
                  <a:gd name="T26" fmla="*/ 70 w 135"/>
                  <a:gd name="T27" fmla="*/ 38 h 99"/>
                  <a:gd name="T28" fmla="*/ 105 w 135"/>
                  <a:gd name="T29" fmla="*/ 57 h 99"/>
                  <a:gd name="T30" fmla="*/ 65 w 135"/>
                  <a:gd name="T31" fmla="*/ 51 h 99"/>
                  <a:gd name="T32" fmla="*/ 53 w 135"/>
                  <a:gd name="T33" fmla="*/ 53 h 99"/>
                  <a:gd name="T34" fmla="*/ 74 w 135"/>
                  <a:gd name="T35" fmla="*/ 64 h 99"/>
                  <a:gd name="T36" fmla="*/ 38 w 135"/>
                  <a:gd name="T37" fmla="*/ 62 h 99"/>
                  <a:gd name="T38" fmla="*/ 48 w 135"/>
                  <a:gd name="T39" fmla="*/ 81 h 99"/>
                  <a:gd name="T40" fmla="*/ 27 w 135"/>
                  <a:gd name="T41" fmla="*/ 70 h 99"/>
                  <a:gd name="T42" fmla="*/ 12 w 135"/>
                  <a:gd name="T43" fmla="*/ 70 h 99"/>
                  <a:gd name="T44" fmla="*/ 0 w 135"/>
                  <a:gd name="T45" fmla="*/ 99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
                  <a:gd name="T70" fmla="*/ 0 h 99"/>
                  <a:gd name="T71" fmla="*/ 135 w 135"/>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 h="99">
                    <a:moveTo>
                      <a:pt x="0" y="99"/>
                    </a:moveTo>
                    <a:lnTo>
                      <a:pt x="3" y="66"/>
                    </a:lnTo>
                    <a:lnTo>
                      <a:pt x="12" y="29"/>
                    </a:lnTo>
                    <a:lnTo>
                      <a:pt x="17" y="57"/>
                    </a:lnTo>
                    <a:lnTo>
                      <a:pt x="27" y="24"/>
                    </a:lnTo>
                    <a:lnTo>
                      <a:pt x="38" y="6"/>
                    </a:lnTo>
                    <a:lnTo>
                      <a:pt x="31" y="38"/>
                    </a:lnTo>
                    <a:lnTo>
                      <a:pt x="60" y="8"/>
                    </a:lnTo>
                    <a:lnTo>
                      <a:pt x="90" y="0"/>
                    </a:lnTo>
                    <a:lnTo>
                      <a:pt x="76" y="13"/>
                    </a:lnTo>
                    <a:lnTo>
                      <a:pt x="135" y="2"/>
                    </a:lnTo>
                    <a:lnTo>
                      <a:pt x="95" y="26"/>
                    </a:lnTo>
                    <a:lnTo>
                      <a:pt x="119" y="29"/>
                    </a:lnTo>
                    <a:lnTo>
                      <a:pt x="70" y="38"/>
                    </a:lnTo>
                    <a:lnTo>
                      <a:pt x="105" y="57"/>
                    </a:lnTo>
                    <a:lnTo>
                      <a:pt x="65" y="51"/>
                    </a:lnTo>
                    <a:lnTo>
                      <a:pt x="53" y="53"/>
                    </a:lnTo>
                    <a:lnTo>
                      <a:pt x="74" y="64"/>
                    </a:lnTo>
                    <a:lnTo>
                      <a:pt x="38" y="62"/>
                    </a:lnTo>
                    <a:lnTo>
                      <a:pt x="48" y="81"/>
                    </a:lnTo>
                    <a:lnTo>
                      <a:pt x="27" y="70"/>
                    </a:lnTo>
                    <a:lnTo>
                      <a:pt x="12" y="70"/>
                    </a:lnTo>
                    <a:lnTo>
                      <a:pt x="0" y="99"/>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34" name="Freeform 197"/>
              <p:cNvSpPr>
                <a:spLocks/>
              </p:cNvSpPr>
              <p:nvPr/>
            </p:nvSpPr>
            <p:spPr bwMode="auto">
              <a:xfrm>
                <a:off x="2061" y="3237"/>
                <a:ext cx="120" cy="861"/>
              </a:xfrm>
              <a:custGeom>
                <a:avLst/>
                <a:gdLst>
                  <a:gd name="T0" fmla="*/ 0 w 120"/>
                  <a:gd name="T1" fmla="*/ 0 h 861"/>
                  <a:gd name="T2" fmla="*/ 45 w 120"/>
                  <a:gd name="T3" fmla="*/ 174 h 861"/>
                  <a:gd name="T4" fmla="*/ 72 w 120"/>
                  <a:gd name="T5" fmla="*/ 288 h 861"/>
                  <a:gd name="T6" fmla="*/ 84 w 120"/>
                  <a:gd name="T7" fmla="*/ 372 h 861"/>
                  <a:gd name="T8" fmla="*/ 93 w 120"/>
                  <a:gd name="T9" fmla="*/ 480 h 861"/>
                  <a:gd name="T10" fmla="*/ 99 w 120"/>
                  <a:gd name="T11" fmla="*/ 603 h 861"/>
                  <a:gd name="T12" fmla="*/ 105 w 120"/>
                  <a:gd name="T13" fmla="*/ 747 h 861"/>
                  <a:gd name="T14" fmla="*/ 117 w 120"/>
                  <a:gd name="T15" fmla="*/ 858 h 861"/>
                  <a:gd name="T16" fmla="*/ 120 w 120"/>
                  <a:gd name="T17" fmla="*/ 861 h 8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861"/>
                  <a:gd name="T29" fmla="*/ 120 w 120"/>
                  <a:gd name="T30" fmla="*/ 861 h 8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861">
                    <a:moveTo>
                      <a:pt x="0" y="0"/>
                    </a:moveTo>
                    <a:lnTo>
                      <a:pt x="45" y="174"/>
                    </a:lnTo>
                    <a:lnTo>
                      <a:pt x="72" y="288"/>
                    </a:lnTo>
                    <a:lnTo>
                      <a:pt x="84" y="372"/>
                    </a:lnTo>
                    <a:lnTo>
                      <a:pt x="93" y="480"/>
                    </a:lnTo>
                    <a:lnTo>
                      <a:pt x="99" y="603"/>
                    </a:lnTo>
                    <a:lnTo>
                      <a:pt x="105" y="747"/>
                    </a:lnTo>
                    <a:lnTo>
                      <a:pt x="117" y="858"/>
                    </a:lnTo>
                    <a:lnTo>
                      <a:pt x="120" y="861"/>
                    </a:lnTo>
                  </a:path>
                </a:pathLst>
              </a:custGeom>
              <a:noFill/>
              <a:ln w="2540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35" name="Freeform 198"/>
              <p:cNvSpPr>
                <a:spLocks/>
              </p:cNvSpPr>
              <p:nvPr/>
            </p:nvSpPr>
            <p:spPr bwMode="auto">
              <a:xfrm>
                <a:off x="2175" y="3903"/>
                <a:ext cx="237" cy="215"/>
              </a:xfrm>
              <a:custGeom>
                <a:avLst/>
                <a:gdLst>
                  <a:gd name="T0" fmla="*/ 0 w 237"/>
                  <a:gd name="T1" fmla="*/ 215 h 215"/>
                  <a:gd name="T2" fmla="*/ 35 w 237"/>
                  <a:gd name="T3" fmla="*/ 208 h 215"/>
                  <a:gd name="T4" fmla="*/ 84 w 237"/>
                  <a:gd name="T5" fmla="*/ 192 h 215"/>
                  <a:gd name="T6" fmla="*/ 117 w 237"/>
                  <a:gd name="T7" fmla="*/ 170 h 215"/>
                  <a:gd name="T8" fmla="*/ 71 w 237"/>
                  <a:gd name="T9" fmla="*/ 178 h 215"/>
                  <a:gd name="T10" fmla="*/ 109 w 237"/>
                  <a:gd name="T11" fmla="*/ 162 h 215"/>
                  <a:gd name="T12" fmla="*/ 140 w 237"/>
                  <a:gd name="T13" fmla="*/ 155 h 215"/>
                  <a:gd name="T14" fmla="*/ 165 w 237"/>
                  <a:gd name="T15" fmla="*/ 139 h 215"/>
                  <a:gd name="T16" fmla="*/ 128 w 237"/>
                  <a:gd name="T17" fmla="*/ 146 h 215"/>
                  <a:gd name="T18" fmla="*/ 176 w 237"/>
                  <a:gd name="T19" fmla="*/ 124 h 215"/>
                  <a:gd name="T20" fmla="*/ 207 w 237"/>
                  <a:gd name="T21" fmla="*/ 96 h 215"/>
                  <a:gd name="T22" fmla="*/ 176 w 237"/>
                  <a:gd name="T23" fmla="*/ 107 h 215"/>
                  <a:gd name="T24" fmla="*/ 220 w 237"/>
                  <a:gd name="T25" fmla="*/ 79 h 215"/>
                  <a:gd name="T26" fmla="*/ 230 w 237"/>
                  <a:gd name="T27" fmla="*/ 54 h 215"/>
                  <a:gd name="T28" fmla="*/ 207 w 237"/>
                  <a:gd name="T29" fmla="*/ 71 h 215"/>
                  <a:gd name="T30" fmla="*/ 237 w 237"/>
                  <a:gd name="T31" fmla="*/ 0 h 215"/>
                  <a:gd name="T32" fmla="*/ 170 w 237"/>
                  <a:gd name="T33" fmla="*/ 26 h 215"/>
                  <a:gd name="T34" fmla="*/ 178 w 237"/>
                  <a:gd name="T35" fmla="*/ 10 h 215"/>
                  <a:gd name="T36" fmla="*/ 130 w 237"/>
                  <a:gd name="T37" fmla="*/ 39 h 215"/>
                  <a:gd name="T38" fmla="*/ 113 w 237"/>
                  <a:gd name="T39" fmla="*/ 58 h 215"/>
                  <a:gd name="T40" fmla="*/ 113 w 237"/>
                  <a:gd name="T41" fmla="*/ 37 h 215"/>
                  <a:gd name="T42" fmla="*/ 88 w 237"/>
                  <a:gd name="T43" fmla="*/ 67 h 215"/>
                  <a:gd name="T44" fmla="*/ 73 w 237"/>
                  <a:gd name="T45" fmla="*/ 100 h 215"/>
                  <a:gd name="T46" fmla="*/ 71 w 237"/>
                  <a:gd name="T47" fmla="*/ 82 h 215"/>
                  <a:gd name="T48" fmla="*/ 52 w 237"/>
                  <a:gd name="T49" fmla="*/ 111 h 215"/>
                  <a:gd name="T50" fmla="*/ 42 w 237"/>
                  <a:gd name="T51" fmla="*/ 149 h 215"/>
                  <a:gd name="T52" fmla="*/ 35 w 237"/>
                  <a:gd name="T53" fmla="*/ 121 h 215"/>
                  <a:gd name="T54" fmla="*/ 14 w 237"/>
                  <a:gd name="T55" fmla="*/ 149 h 215"/>
                  <a:gd name="T56" fmla="*/ 8 w 237"/>
                  <a:gd name="T57" fmla="*/ 170 h 215"/>
                  <a:gd name="T58" fmla="*/ 0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0" y="215"/>
                    </a:moveTo>
                    <a:lnTo>
                      <a:pt x="35" y="208"/>
                    </a:lnTo>
                    <a:lnTo>
                      <a:pt x="84" y="192"/>
                    </a:lnTo>
                    <a:lnTo>
                      <a:pt x="117" y="170"/>
                    </a:lnTo>
                    <a:lnTo>
                      <a:pt x="71" y="178"/>
                    </a:lnTo>
                    <a:lnTo>
                      <a:pt x="109" y="162"/>
                    </a:lnTo>
                    <a:lnTo>
                      <a:pt x="140" y="155"/>
                    </a:lnTo>
                    <a:lnTo>
                      <a:pt x="165" y="139"/>
                    </a:lnTo>
                    <a:lnTo>
                      <a:pt x="128" y="146"/>
                    </a:lnTo>
                    <a:lnTo>
                      <a:pt x="176" y="124"/>
                    </a:lnTo>
                    <a:lnTo>
                      <a:pt x="207" y="96"/>
                    </a:lnTo>
                    <a:lnTo>
                      <a:pt x="176" y="107"/>
                    </a:lnTo>
                    <a:lnTo>
                      <a:pt x="220" y="79"/>
                    </a:lnTo>
                    <a:lnTo>
                      <a:pt x="230" y="54"/>
                    </a:lnTo>
                    <a:lnTo>
                      <a:pt x="207" y="71"/>
                    </a:lnTo>
                    <a:lnTo>
                      <a:pt x="237" y="0"/>
                    </a:lnTo>
                    <a:lnTo>
                      <a:pt x="170" y="26"/>
                    </a:lnTo>
                    <a:lnTo>
                      <a:pt x="178" y="10"/>
                    </a:lnTo>
                    <a:lnTo>
                      <a:pt x="130" y="39"/>
                    </a:lnTo>
                    <a:lnTo>
                      <a:pt x="113" y="58"/>
                    </a:lnTo>
                    <a:lnTo>
                      <a:pt x="113" y="37"/>
                    </a:lnTo>
                    <a:lnTo>
                      <a:pt x="88" y="67"/>
                    </a:lnTo>
                    <a:lnTo>
                      <a:pt x="73" y="100"/>
                    </a:lnTo>
                    <a:lnTo>
                      <a:pt x="71" y="82"/>
                    </a:lnTo>
                    <a:lnTo>
                      <a:pt x="52" y="111"/>
                    </a:lnTo>
                    <a:lnTo>
                      <a:pt x="42" y="149"/>
                    </a:lnTo>
                    <a:lnTo>
                      <a:pt x="35" y="121"/>
                    </a:lnTo>
                    <a:lnTo>
                      <a:pt x="14" y="149"/>
                    </a:lnTo>
                    <a:lnTo>
                      <a:pt x="8" y="170"/>
                    </a:lnTo>
                    <a:lnTo>
                      <a:pt x="0" y="215"/>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36" name="Freeform 199"/>
              <p:cNvSpPr>
                <a:spLocks/>
              </p:cNvSpPr>
              <p:nvPr/>
            </p:nvSpPr>
            <p:spPr bwMode="auto">
              <a:xfrm>
                <a:off x="1992" y="3495"/>
                <a:ext cx="150" cy="107"/>
              </a:xfrm>
              <a:custGeom>
                <a:avLst/>
                <a:gdLst>
                  <a:gd name="T0" fmla="*/ 150 w 150"/>
                  <a:gd name="T1" fmla="*/ 107 h 107"/>
                  <a:gd name="T2" fmla="*/ 147 w 150"/>
                  <a:gd name="T3" fmla="*/ 71 h 107"/>
                  <a:gd name="T4" fmla="*/ 137 w 150"/>
                  <a:gd name="T5" fmla="*/ 31 h 107"/>
                  <a:gd name="T6" fmla="*/ 132 w 150"/>
                  <a:gd name="T7" fmla="*/ 61 h 107"/>
                  <a:gd name="T8" fmla="*/ 122 w 150"/>
                  <a:gd name="T9" fmla="*/ 26 h 107"/>
                  <a:gd name="T10" fmla="*/ 108 w 150"/>
                  <a:gd name="T11" fmla="*/ 7 h 107"/>
                  <a:gd name="T12" fmla="*/ 116 w 150"/>
                  <a:gd name="T13" fmla="*/ 40 h 107"/>
                  <a:gd name="T14" fmla="*/ 84 w 150"/>
                  <a:gd name="T15" fmla="*/ 9 h 107"/>
                  <a:gd name="T16" fmla="*/ 50 w 150"/>
                  <a:gd name="T17" fmla="*/ 0 h 107"/>
                  <a:gd name="T18" fmla="*/ 66 w 150"/>
                  <a:gd name="T19" fmla="*/ 14 h 107"/>
                  <a:gd name="T20" fmla="*/ 0 w 150"/>
                  <a:gd name="T21" fmla="*/ 2 h 107"/>
                  <a:gd name="T22" fmla="*/ 45 w 150"/>
                  <a:gd name="T23" fmla="*/ 28 h 107"/>
                  <a:gd name="T24" fmla="*/ 19 w 150"/>
                  <a:gd name="T25" fmla="*/ 31 h 107"/>
                  <a:gd name="T26" fmla="*/ 74 w 150"/>
                  <a:gd name="T27" fmla="*/ 40 h 107"/>
                  <a:gd name="T28" fmla="*/ 34 w 150"/>
                  <a:gd name="T29" fmla="*/ 61 h 107"/>
                  <a:gd name="T30" fmla="*/ 79 w 150"/>
                  <a:gd name="T31" fmla="*/ 54 h 107"/>
                  <a:gd name="T32" fmla="*/ 92 w 150"/>
                  <a:gd name="T33" fmla="*/ 57 h 107"/>
                  <a:gd name="T34" fmla="*/ 69 w 150"/>
                  <a:gd name="T35" fmla="*/ 69 h 107"/>
                  <a:gd name="T36" fmla="*/ 108 w 150"/>
                  <a:gd name="T37" fmla="*/ 66 h 107"/>
                  <a:gd name="T38" fmla="*/ 97 w 150"/>
                  <a:gd name="T39" fmla="*/ 87 h 107"/>
                  <a:gd name="T40" fmla="*/ 122 w 150"/>
                  <a:gd name="T41" fmla="*/ 76 h 107"/>
                  <a:gd name="T42" fmla="*/ 137 w 150"/>
                  <a:gd name="T43" fmla="*/ 76 h 107"/>
                  <a:gd name="T44" fmla="*/ 150 w 150"/>
                  <a:gd name="T45" fmla="*/ 107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107"/>
                  <a:gd name="T71" fmla="*/ 150 w 150"/>
                  <a:gd name="T72" fmla="*/ 107 h 1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107">
                    <a:moveTo>
                      <a:pt x="150" y="107"/>
                    </a:moveTo>
                    <a:lnTo>
                      <a:pt x="147" y="71"/>
                    </a:lnTo>
                    <a:lnTo>
                      <a:pt x="137" y="31"/>
                    </a:lnTo>
                    <a:lnTo>
                      <a:pt x="132" y="61"/>
                    </a:lnTo>
                    <a:lnTo>
                      <a:pt x="122" y="26"/>
                    </a:lnTo>
                    <a:lnTo>
                      <a:pt x="108" y="7"/>
                    </a:lnTo>
                    <a:lnTo>
                      <a:pt x="116" y="40"/>
                    </a:lnTo>
                    <a:lnTo>
                      <a:pt x="84" y="9"/>
                    </a:lnTo>
                    <a:lnTo>
                      <a:pt x="50" y="0"/>
                    </a:lnTo>
                    <a:lnTo>
                      <a:pt x="66" y="14"/>
                    </a:lnTo>
                    <a:lnTo>
                      <a:pt x="0" y="2"/>
                    </a:lnTo>
                    <a:lnTo>
                      <a:pt x="45" y="28"/>
                    </a:lnTo>
                    <a:lnTo>
                      <a:pt x="19" y="31"/>
                    </a:lnTo>
                    <a:lnTo>
                      <a:pt x="74" y="40"/>
                    </a:lnTo>
                    <a:lnTo>
                      <a:pt x="34" y="61"/>
                    </a:lnTo>
                    <a:lnTo>
                      <a:pt x="79" y="54"/>
                    </a:lnTo>
                    <a:lnTo>
                      <a:pt x="92" y="57"/>
                    </a:lnTo>
                    <a:lnTo>
                      <a:pt x="69" y="69"/>
                    </a:lnTo>
                    <a:lnTo>
                      <a:pt x="108" y="66"/>
                    </a:lnTo>
                    <a:lnTo>
                      <a:pt x="97" y="87"/>
                    </a:lnTo>
                    <a:lnTo>
                      <a:pt x="122" y="76"/>
                    </a:lnTo>
                    <a:lnTo>
                      <a:pt x="137" y="76"/>
                    </a:lnTo>
                    <a:lnTo>
                      <a:pt x="150" y="107"/>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37" name="Freeform 200"/>
              <p:cNvSpPr>
                <a:spLocks/>
              </p:cNvSpPr>
              <p:nvPr/>
            </p:nvSpPr>
            <p:spPr bwMode="auto">
              <a:xfrm>
                <a:off x="1976" y="3576"/>
                <a:ext cx="179" cy="140"/>
              </a:xfrm>
              <a:custGeom>
                <a:avLst/>
                <a:gdLst>
                  <a:gd name="T0" fmla="*/ 179 w 179"/>
                  <a:gd name="T1" fmla="*/ 140 h 140"/>
                  <a:gd name="T2" fmla="*/ 176 w 179"/>
                  <a:gd name="T3" fmla="*/ 93 h 140"/>
                  <a:gd name="T4" fmla="*/ 164 w 179"/>
                  <a:gd name="T5" fmla="*/ 40 h 140"/>
                  <a:gd name="T6" fmla="*/ 157 w 179"/>
                  <a:gd name="T7" fmla="*/ 81 h 140"/>
                  <a:gd name="T8" fmla="*/ 144 w 179"/>
                  <a:gd name="T9" fmla="*/ 34 h 140"/>
                  <a:gd name="T10" fmla="*/ 129 w 179"/>
                  <a:gd name="T11" fmla="*/ 9 h 140"/>
                  <a:gd name="T12" fmla="*/ 138 w 179"/>
                  <a:gd name="T13" fmla="*/ 52 h 140"/>
                  <a:gd name="T14" fmla="*/ 100 w 179"/>
                  <a:gd name="T15" fmla="*/ 12 h 140"/>
                  <a:gd name="T16" fmla="*/ 60 w 179"/>
                  <a:gd name="T17" fmla="*/ 0 h 140"/>
                  <a:gd name="T18" fmla="*/ 78 w 179"/>
                  <a:gd name="T19" fmla="*/ 18 h 140"/>
                  <a:gd name="T20" fmla="*/ 0 w 179"/>
                  <a:gd name="T21" fmla="*/ 3 h 140"/>
                  <a:gd name="T22" fmla="*/ 53 w 179"/>
                  <a:gd name="T23" fmla="*/ 37 h 140"/>
                  <a:gd name="T24" fmla="*/ 22 w 179"/>
                  <a:gd name="T25" fmla="*/ 40 h 140"/>
                  <a:gd name="T26" fmla="*/ 88 w 179"/>
                  <a:gd name="T27" fmla="*/ 52 h 140"/>
                  <a:gd name="T28" fmla="*/ 41 w 179"/>
                  <a:gd name="T29" fmla="*/ 81 h 140"/>
                  <a:gd name="T30" fmla="*/ 94 w 179"/>
                  <a:gd name="T31" fmla="*/ 71 h 140"/>
                  <a:gd name="T32" fmla="*/ 110 w 179"/>
                  <a:gd name="T33" fmla="*/ 74 h 140"/>
                  <a:gd name="T34" fmla="*/ 82 w 179"/>
                  <a:gd name="T35" fmla="*/ 90 h 140"/>
                  <a:gd name="T36" fmla="*/ 129 w 179"/>
                  <a:gd name="T37" fmla="*/ 87 h 140"/>
                  <a:gd name="T38" fmla="*/ 116 w 179"/>
                  <a:gd name="T39" fmla="*/ 115 h 140"/>
                  <a:gd name="T40" fmla="*/ 144 w 179"/>
                  <a:gd name="T41" fmla="*/ 99 h 140"/>
                  <a:gd name="T42" fmla="*/ 164 w 179"/>
                  <a:gd name="T43" fmla="*/ 99 h 140"/>
                  <a:gd name="T44" fmla="*/ 179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179" y="140"/>
                    </a:moveTo>
                    <a:lnTo>
                      <a:pt x="176" y="93"/>
                    </a:lnTo>
                    <a:lnTo>
                      <a:pt x="164" y="40"/>
                    </a:lnTo>
                    <a:lnTo>
                      <a:pt x="157" y="81"/>
                    </a:lnTo>
                    <a:lnTo>
                      <a:pt x="144" y="34"/>
                    </a:lnTo>
                    <a:lnTo>
                      <a:pt x="129" y="9"/>
                    </a:lnTo>
                    <a:lnTo>
                      <a:pt x="138" y="52"/>
                    </a:lnTo>
                    <a:lnTo>
                      <a:pt x="100" y="12"/>
                    </a:lnTo>
                    <a:lnTo>
                      <a:pt x="60" y="0"/>
                    </a:lnTo>
                    <a:lnTo>
                      <a:pt x="78" y="18"/>
                    </a:lnTo>
                    <a:lnTo>
                      <a:pt x="0" y="3"/>
                    </a:lnTo>
                    <a:lnTo>
                      <a:pt x="53" y="37"/>
                    </a:lnTo>
                    <a:lnTo>
                      <a:pt x="22" y="40"/>
                    </a:lnTo>
                    <a:lnTo>
                      <a:pt x="88" y="52"/>
                    </a:lnTo>
                    <a:lnTo>
                      <a:pt x="41" y="81"/>
                    </a:lnTo>
                    <a:lnTo>
                      <a:pt x="94" y="71"/>
                    </a:lnTo>
                    <a:lnTo>
                      <a:pt x="110" y="74"/>
                    </a:lnTo>
                    <a:lnTo>
                      <a:pt x="82" y="90"/>
                    </a:lnTo>
                    <a:lnTo>
                      <a:pt x="129" y="87"/>
                    </a:lnTo>
                    <a:lnTo>
                      <a:pt x="116" y="115"/>
                    </a:lnTo>
                    <a:lnTo>
                      <a:pt x="144" y="99"/>
                    </a:lnTo>
                    <a:lnTo>
                      <a:pt x="164" y="99"/>
                    </a:lnTo>
                    <a:lnTo>
                      <a:pt x="179"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38" name="Freeform 201"/>
              <p:cNvSpPr>
                <a:spLocks/>
              </p:cNvSpPr>
              <p:nvPr/>
            </p:nvSpPr>
            <p:spPr bwMode="auto">
              <a:xfrm>
                <a:off x="2160" y="3807"/>
                <a:ext cx="304" cy="163"/>
              </a:xfrm>
              <a:custGeom>
                <a:avLst/>
                <a:gdLst>
                  <a:gd name="T0" fmla="*/ 0 w 304"/>
                  <a:gd name="T1" fmla="*/ 163 h 163"/>
                  <a:gd name="T2" fmla="*/ 4 w 304"/>
                  <a:gd name="T3" fmla="*/ 108 h 163"/>
                  <a:gd name="T4" fmla="*/ 25 w 304"/>
                  <a:gd name="T5" fmla="*/ 47 h 163"/>
                  <a:gd name="T6" fmla="*/ 35 w 304"/>
                  <a:gd name="T7" fmla="*/ 94 h 163"/>
                  <a:gd name="T8" fmla="*/ 58 w 304"/>
                  <a:gd name="T9" fmla="*/ 38 h 163"/>
                  <a:gd name="T10" fmla="*/ 85 w 304"/>
                  <a:gd name="T11" fmla="*/ 9 h 163"/>
                  <a:gd name="T12" fmla="*/ 68 w 304"/>
                  <a:gd name="T13" fmla="*/ 61 h 163"/>
                  <a:gd name="T14" fmla="*/ 132 w 304"/>
                  <a:gd name="T15" fmla="*/ 13 h 163"/>
                  <a:gd name="T16" fmla="*/ 202 w 304"/>
                  <a:gd name="T17" fmla="*/ 0 h 163"/>
                  <a:gd name="T18" fmla="*/ 169 w 304"/>
                  <a:gd name="T19" fmla="*/ 20 h 163"/>
                  <a:gd name="T20" fmla="*/ 304 w 304"/>
                  <a:gd name="T21" fmla="*/ 2 h 163"/>
                  <a:gd name="T22" fmla="*/ 214 w 304"/>
                  <a:gd name="T23" fmla="*/ 43 h 163"/>
                  <a:gd name="T24" fmla="*/ 266 w 304"/>
                  <a:gd name="T25" fmla="*/ 47 h 163"/>
                  <a:gd name="T26" fmla="*/ 155 w 304"/>
                  <a:gd name="T27" fmla="*/ 61 h 163"/>
                  <a:gd name="T28" fmla="*/ 235 w 304"/>
                  <a:gd name="T29" fmla="*/ 94 h 163"/>
                  <a:gd name="T30" fmla="*/ 144 w 304"/>
                  <a:gd name="T31" fmla="*/ 83 h 163"/>
                  <a:gd name="T32" fmla="*/ 117 w 304"/>
                  <a:gd name="T33" fmla="*/ 86 h 163"/>
                  <a:gd name="T34" fmla="*/ 165 w 304"/>
                  <a:gd name="T35" fmla="*/ 105 h 163"/>
                  <a:gd name="T36" fmla="*/ 85 w 304"/>
                  <a:gd name="T37" fmla="*/ 101 h 163"/>
                  <a:gd name="T38" fmla="*/ 105 w 304"/>
                  <a:gd name="T39" fmla="*/ 134 h 163"/>
                  <a:gd name="T40" fmla="*/ 58 w 304"/>
                  <a:gd name="T41" fmla="*/ 116 h 163"/>
                  <a:gd name="T42" fmla="*/ 25 w 304"/>
                  <a:gd name="T43" fmla="*/ 116 h 163"/>
                  <a:gd name="T44" fmla="*/ 0 w 304"/>
                  <a:gd name="T45" fmla="*/ 163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4"/>
                  <a:gd name="T70" fmla="*/ 0 h 163"/>
                  <a:gd name="T71" fmla="*/ 304 w 304"/>
                  <a:gd name="T72" fmla="*/ 163 h 1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4" h="163">
                    <a:moveTo>
                      <a:pt x="0" y="163"/>
                    </a:moveTo>
                    <a:lnTo>
                      <a:pt x="4" y="108"/>
                    </a:lnTo>
                    <a:lnTo>
                      <a:pt x="25" y="47"/>
                    </a:lnTo>
                    <a:lnTo>
                      <a:pt x="35" y="94"/>
                    </a:lnTo>
                    <a:lnTo>
                      <a:pt x="58" y="38"/>
                    </a:lnTo>
                    <a:lnTo>
                      <a:pt x="85" y="9"/>
                    </a:lnTo>
                    <a:lnTo>
                      <a:pt x="68" y="61"/>
                    </a:lnTo>
                    <a:lnTo>
                      <a:pt x="132" y="13"/>
                    </a:lnTo>
                    <a:lnTo>
                      <a:pt x="202" y="0"/>
                    </a:lnTo>
                    <a:lnTo>
                      <a:pt x="169" y="20"/>
                    </a:lnTo>
                    <a:lnTo>
                      <a:pt x="304" y="2"/>
                    </a:lnTo>
                    <a:lnTo>
                      <a:pt x="214" y="43"/>
                    </a:lnTo>
                    <a:lnTo>
                      <a:pt x="266" y="47"/>
                    </a:lnTo>
                    <a:lnTo>
                      <a:pt x="155" y="61"/>
                    </a:lnTo>
                    <a:lnTo>
                      <a:pt x="235" y="94"/>
                    </a:lnTo>
                    <a:lnTo>
                      <a:pt x="144" y="83"/>
                    </a:lnTo>
                    <a:lnTo>
                      <a:pt x="117" y="86"/>
                    </a:lnTo>
                    <a:lnTo>
                      <a:pt x="165" y="105"/>
                    </a:lnTo>
                    <a:lnTo>
                      <a:pt x="85" y="101"/>
                    </a:lnTo>
                    <a:lnTo>
                      <a:pt x="105" y="134"/>
                    </a:lnTo>
                    <a:lnTo>
                      <a:pt x="58" y="116"/>
                    </a:lnTo>
                    <a:lnTo>
                      <a:pt x="25" y="116"/>
                    </a:lnTo>
                    <a:lnTo>
                      <a:pt x="0" y="163"/>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39" name="Freeform 202"/>
              <p:cNvSpPr>
                <a:spLocks/>
              </p:cNvSpPr>
              <p:nvPr/>
            </p:nvSpPr>
            <p:spPr bwMode="auto">
              <a:xfrm>
                <a:off x="2154" y="3691"/>
                <a:ext cx="213" cy="166"/>
              </a:xfrm>
              <a:custGeom>
                <a:avLst/>
                <a:gdLst>
                  <a:gd name="T0" fmla="*/ 0 w 213"/>
                  <a:gd name="T1" fmla="*/ 166 h 166"/>
                  <a:gd name="T2" fmla="*/ 3 w 213"/>
                  <a:gd name="T3" fmla="*/ 110 h 166"/>
                  <a:gd name="T4" fmla="*/ 18 w 213"/>
                  <a:gd name="T5" fmla="*/ 48 h 166"/>
                  <a:gd name="T6" fmla="*/ 25 w 213"/>
                  <a:gd name="T7" fmla="*/ 96 h 166"/>
                  <a:gd name="T8" fmla="*/ 41 w 213"/>
                  <a:gd name="T9" fmla="*/ 39 h 166"/>
                  <a:gd name="T10" fmla="*/ 60 w 213"/>
                  <a:gd name="T11" fmla="*/ 10 h 166"/>
                  <a:gd name="T12" fmla="*/ 48 w 213"/>
                  <a:gd name="T13" fmla="*/ 62 h 166"/>
                  <a:gd name="T14" fmla="*/ 93 w 213"/>
                  <a:gd name="T15" fmla="*/ 14 h 166"/>
                  <a:gd name="T16" fmla="*/ 142 w 213"/>
                  <a:gd name="T17" fmla="*/ 0 h 166"/>
                  <a:gd name="T18" fmla="*/ 119 w 213"/>
                  <a:gd name="T19" fmla="*/ 21 h 166"/>
                  <a:gd name="T20" fmla="*/ 213 w 213"/>
                  <a:gd name="T21" fmla="*/ 3 h 166"/>
                  <a:gd name="T22" fmla="*/ 150 w 213"/>
                  <a:gd name="T23" fmla="*/ 44 h 166"/>
                  <a:gd name="T24" fmla="*/ 187 w 213"/>
                  <a:gd name="T25" fmla="*/ 48 h 166"/>
                  <a:gd name="T26" fmla="*/ 109 w 213"/>
                  <a:gd name="T27" fmla="*/ 62 h 166"/>
                  <a:gd name="T28" fmla="*/ 165 w 213"/>
                  <a:gd name="T29" fmla="*/ 96 h 166"/>
                  <a:gd name="T30" fmla="*/ 101 w 213"/>
                  <a:gd name="T31" fmla="*/ 85 h 166"/>
                  <a:gd name="T32" fmla="*/ 82 w 213"/>
                  <a:gd name="T33" fmla="*/ 88 h 166"/>
                  <a:gd name="T34" fmla="*/ 116 w 213"/>
                  <a:gd name="T35" fmla="*/ 107 h 166"/>
                  <a:gd name="T36" fmla="*/ 60 w 213"/>
                  <a:gd name="T37" fmla="*/ 103 h 166"/>
                  <a:gd name="T38" fmla="*/ 74 w 213"/>
                  <a:gd name="T39" fmla="*/ 136 h 166"/>
                  <a:gd name="T40" fmla="*/ 41 w 213"/>
                  <a:gd name="T41" fmla="*/ 118 h 166"/>
                  <a:gd name="T42" fmla="*/ 18 w 213"/>
                  <a:gd name="T43" fmla="*/ 118 h 166"/>
                  <a:gd name="T44" fmla="*/ 0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0" y="166"/>
                    </a:moveTo>
                    <a:lnTo>
                      <a:pt x="3" y="110"/>
                    </a:lnTo>
                    <a:lnTo>
                      <a:pt x="18" y="48"/>
                    </a:lnTo>
                    <a:lnTo>
                      <a:pt x="25" y="96"/>
                    </a:lnTo>
                    <a:lnTo>
                      <a:pt x="41" y="39"/>
                    </a:lnTo>
                    <a:lnTo>
                      <a:pt x="60" y="10"/>
                    </a:lnTo>
                    <a:lnTo>
                      <a:pt x="48" y="62"/>
                    </a:lnTo>
                    <a:lnTo>
                      <a:pt x="93" y="14"/>
                    </a:lnTo>
                    <a:lnTo>
                      <a:pt x="142" y="0"/>
                    </a:lnTo>
                    <a:lnTo>
                      <a:pt x="119" y="21"/>
                    </a:lnTo>
                    <a:lnTo>
                      <a:pt x="213" y="3"/>
                    </a:lnTo>
                    <a:lnTo>
                      <a:pt x="150" y="44"/>
                    </a:lnTo>
                    <a:lnTo>
                      <a:pt x="187" y="48"/>
                    </a:lnTo>
                    <a:lnTo>
                      <a:pt x="109" y="62"/>
                    </a:lnTo>
                    <a:lnTo>
                      <a:pt x="165" y="96"/>
                    </a:lnTo>
                    <a:lnTo>
                      <a:pt x="101" y="85"/>
                    </a:lnTo>
                    <a:lnTo>
                      <a:pt x="82" y="88"/>
                    </a:lnTo>
                    <a:lnTo>
                      <a:pt x="116" y="107"/>
                    </a:lnTo>
                    <a:lnTo>
                      <a:pt x="60" y="103"/>
                    </a:lnTo>
                    <a:lnTo>
                      <a:pt x="74" y="136"/>
                    </a:lnTo>
                    <a:lnTo>
                      <a:pt x="41" y="118"/>
                    </a:lnTo>
                    <a:lnTo>
                      <a:pt x="18" y="118"/>
                    </a:lnTo>
                    <a:lnTo>
                      <a:pt x="0" y="166"/>
                    </a:lnTo>
                    <a:close/>
                  </a:path>
                </a:pathLst>
              </a:custGeom>
              <a:solidFill>
                <a:srgbClr val="00A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grpSp>
      <p:grpSp>
        <p:nvGrpSpPr>
          <p:cNvPr id="2077" name="Group 203"/>
          <p:cNvGrpSpPr>
            <a:grpSpLocks/>
          </p:cNvGrpSpPr>
          <p:nvPr/>
        </p:nvGrpSpPr>
        <p:grpSpPr bwMode="auto">
          <a:xfrm>
            <a:off x="4470402" y="5943600"/>
            <a:ext cx="766233" cy="914400"/>
            <a:chOff x="1872" y="2764"/>
            <a:chExt cx="1063" cy="1356"/>
          </a:xfrm>
        </p:grpSpPr>
        <p:sp>
          <p:nvSpPr>
            <p:cNvPr id="2390" name="Freeform 204"/>
            <p:cNvSpPr>
              <a:spLocks/>
            </p:cNvSpPr>
            <p:nvPr/>
          </p:nvSpPr>
          <p:spPr bwMode="auto">
            <a:xfrm>
              <a:off x="1905" y="3888"/>
              <a:ext cx="285" cy="232"/>
            </a:xfrm>
            <a:custGeom>
              <a:avLst/>
              <a:gdLst>
                <a:gd name="T0" fmla="*/ 285 w 285"/>
                <a:gd name="T1" fmla="*/ 232 h 232"/>
                <a:gd name="T2" fmla="*/ 184 w 285"/>
                <a:gd name="T3" fmla="*/ 215 h 232"/>
                <a:gd name="T4" fmla="*/ 159 w 285"/>
                <a:gd name="T5" fmla="*/ 212 h 232"/>
                <a:gd name="T6" fmla="*/ 172 w 285"/>
                <a:gd name="T7" fmla="*/ 206 h 232"/>
                <a:gd name="T8" fmla="*/ 187 w 285"/>
                <a:gd name="T9" fmla="*/ 205 h 232"/>
                <a:gd name="T10" fmla="*/ 157 w 285"/>
                <a:gd name="T11" fmla="*/ 194 h 232"/>
                <a:gd name="T12" fmla="*/ 137 w 285"/>
                <a:gd name="T13" fmla="*/ 191 h 232"/>
                <a:gd name="T14" fmla="*/ 114 w 285"/>
                <a:gd name="T15" fmla="*/ 182 h 232"/>
                <a:gd name="T16" fmla="*/ 137 w 285"/>
                <a:gd name="T17" fmla="*/ 182 h 232"/>
                <a:gd name="T18" fmla="*/ 154 w 285"/>
                <a:gd name="T19" fmla="*/ 182 h 232"/>
                <a:gd name="T20" fmla="*/ 111 w 285"/>
                <a:gd name="T21" fmla="*/ 169 h 232"/>
                <a:gd name="T22" fmla="*/ 101 w 285"/>
                <a:gd name="T23" fmla="*/ 161 h 232"/>
                <a:gd name="T24" fmla="*/ 88 w 285"/>
                <a:gd name="T25" fmla="*/ 149 h 232"/>
                <a:gd name="T26" fmla="*/ 121 w 285"/>
                <a:gd name="T27" fmla="*/ 159 h 232"/>
                <a:gd name="T28" fmla="*/ 89 w 285"/>
                <a:gd name="T29" fmla="*/ 134 h 232"/>
                <a:gd name="T30" fmla="*/ 63 w 285"/>
                <a:gd name="T31" fmla="*/ 111 h 232"/>
                <a:gd name="T32" fmla="*/ 79 w 285"/>
                <a:gd name="T33" fmla="*/ 114 h 232"/>
                <a:gd name="T34" fmla="*/ 89 w 285"/>
                <a:gd name="T35" fmla="*/ 118 h 232"/>
                <a:gd name="T36" fmla="*/ 56 w 285"/>
                <a:gd name="T37" fmla="*/ 87 h 232"/>
                <a:gd name="T38" fmla="*/ 38 w 285"/>
                <a:gd name="T39" fmla="*/ 64 h 232"/>
                <a:gd name="T40" fmla="*/ 56 w 285"/>
                <a:gd name="T41" fmla="*/ 73 h 232"/>
                <a:gd name="T42" fmla="*/ 66 w 285"/>
                <a:gd name="T43" fmla="*/ 77 h 232"/>
                <a:gd name="T44" fmla="*/ 33 w 285"/>
                <a:gd name="T45" fmla="*/ 41 h 232"/>
                <a:gd name="T46" fmla="*/ 10 w 285"/>
                <a:gd name="T47" fmla="*/ 20 h 232"/>
                <a:gd name="T48" fmla="*/ 0 w 285"/>
                <a:gd name="T49" fmla="*/ 0 h 232"/>
                <a:gd name="T50" fmla="*/ 21 w 285"/>
                <a:gd name="T51" fmla="*/ 14 h 232"/>
                <a:gd name="T52" fmla="*/ 51 w 285"/>
                <a:gd name="T53" fmla="*/ 28 h 232"/>
                <a:gd name="T54" fmla="*/ 66 w 285"/>
                <a:gd name="T55" fmla="*/ 38 h 232"/>
                <a:gd name="T56" fmla="*/ 48 w 285"/>
                <a:gd name="T57" fmla="*/ 17 h 232"/>
                <a:gd name="T58" fmla="*/ 73 w 285"/>
                <a:gd name="T59" fmla="*/ 28 h 232"/>
                <a:gd name="T60" fmla="*/ 91 w 285"/>
                <a:gd name="T61" fmla="*/ 51 h 232"/>
                <a:gd name="T62" fmla="*/ 94 w 285"/>
                <a:gd name="T63" fmla="*/ 63 h 232"/>
                <a:gd name="T64" fmla="*/ 94 w 285"/>
                <a:gd name="T65" fmla="*/ 37 h 232"/>
                <a:gd name="T66" fmla="*/ 112 w 285"/>
                <a:gd name="T67" fmla="*/ 61 h 232"/>
                <a:gd name="T68" fmla="*/ 131 w 285"/>
                <a:gd name="T69" fmla="*/ 81 h 232"/>
                <a:gd name="T70" fmla="*/ 131 w 285"/>
                <a:gd name="T71" fmla="*/ 63 h 232"/>
                <a:gd name="T72" fmla="*/ 154 w 285"/>
                <a:gd name="T73" fmla="*/ 88 h 232"/>
                <a:gd name="T74" fmla="*/ 159 w 285"/>
                <a:gd name="T75" fmla="*/ 114 h 232"/>
                <a:gd name="T76" fmla="*/ 165 w 285"/>
                <a:gd name="T77" fmla="*/ 122 h 232"/>
                <a:gd name="T78" fmla="*/ 162 w 285"/>
                <a:gd name="T79" fmla="*/ 92 h 232"/>
                <a:gd name="T80" fmla="*/ 187 w 285"/>
                <a:gd name="T81" fmla="*/ 117 h 232"/>
                <a:gd name="T82" fmla="*/ 197 w 285"/>
                <a:gd name="T83" fmla="*/ 138 h 232"/>
                <a:gd name="T84" fmla="*/ 210 w 285"/>
                <a:gd name="T85" fmla="*/ 162 h 232"/>
                <a:gd name="T86" fmla="*/ 210 w 285"/>
                <a:gd name="T87" fmla="*/ 132 h 232"/>
                <a:gd name="T88" fmla="*/ 225 w 285"/>
                <a:gd name="T89" fmla="*/ 151 h 232"/>
                <a:gd name="T90" fmla="*/ 228 w 285"/>
                <a:gd name="T91" fmla="*/ 167 h 232"/>
                <a:gd name="T92" fmla="*/ 248 w 285"/>
                <a:gd name="T93" fmla="*/ 186 h 232"/>
                <a:gd name="T94" fmla="*/ 248 w 285"/>
                <a:gd name="T95" fmla="*/ 176 h 232"/>
                <a:gd name="T96" fmla="*/ 267 w 285"/>
                <a:gd name="T97" fmla="*/ 196 h 232"/>
                <a:gd name="T98" fmla="*/ 285 w 285"/>
                <a:gd name="T99" fmla="*/ 232 h 2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5"/>
                <a:gd name="T151" fmla="*/ 0 h 232"/>
                <a:gd name="T152" fmla="*/ 285 w 285"/>
                <a:gd name="T153" fmla="*/ 232 h 2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5" h="232">
                  <a:moveTo>
                    <a:pt x="285" y="232"/>
                  </a:moveTo>
                  <a:lnTo>
                    <a:pt x="184" y="215"/>
                  </a:lnTo>
                  <a:lnTo>
                    <a:pt x="159" y="212"/>
                  </a:lnTo>
                  <a:lnTo>
                    <a:pt x="172" y="206"/>
                  </a:lnTo>
                  <a:lnTo>
                    <a:pt x="187" y="205"/>
                  </a:lnTo>
                  <a:lnTo>
                    <a:pt x="157" y="194"/>
                  </a:lnTo>
                  <a:lnTo>
                    <a:pt x="137" y="191"/>
                  </a:lnTo>
                  <a:lnTo>
                    <a:pt x="114" y="182"/>
                  </a:lnTo>
                  <a:lnTo>
                    <a:pt x="137" y="182"/>
                  </a:lnTo>
                  <a:lnTo>
                    <a:pt x="154" y="182"/>
                  </a:lnTo>
                  <a:lnTo>
                    <a:pt x="111" y="169"/>
                  </a:lnTo>
                  <a:lnTo>
                    <a:pt x="101" y="161"/>
                  </a:lnTo>
                  <a:lnTo>
                    <a:pt x="88" y="149"/>
                  </a:lnTo>
                  <a:lnTo>
                    <a:pt x="121" y="159"/>
                  </a:lnTo>
                  <a:lnTo>
                    <a:pt x="89" y="134"/>
                  </a:lnTo>
                  <a:lnTo>
                    <a:pt x="63" y="111"/>
                  </a:lnTo>
                  <a:lnTo>
                    <a:pt x="79" y="114"/>
                  </a:lnTo>
                  <a:lnTo>
                    <a:pt x="89" y="118"/>
                  </a:lnTo>
                  <a:lnTo>
                    <a:pt x="56" y="87"/>
                  </a:lnTo>
                  <a:lnTo>
                    <a:pt x="38" y="64"/>
                  </a:lnTo>
                  <a:lnTo>
                    <a:pt x="56" y="73"/>
                  </a:lnTo>
                  <a:lnTo>
                    <a:pt x="66" y="77"/>
                  </a:lnTo>
                  <a:lnTo>
                    <a:pt x="33" y="41"/>
                  </a:lnTo>
                  <a:lnTo>
                    <a:pt x="10" y="20"/>
                  </a:lnTo>
                  <a:lnTo>
                    <a:pt x="0" y="0"/>
                  </a:lnTo>
                  <a:lnTo>
                    <a:pt x="21" y="14"/>
                  </a:lnTo>
                  <a:lnTo>
                    <a:pt x="51" y="28"/>
                  </a:lnTo>
                  <a:lnTo>
                    <a:pt x="66" y="38"/>
                  </a:lnTo>
                  <a:lnTo>
                    <a:pt x="48" y="17"/>
                  </a:lnTo>
                  <a:lnTo>
                    <a:pt x="73" y="28"/>
                  </a:lnTo>
                  <a:lnTo>
                    <a:pt x="91" y="51"/>
                  </a:lnTo>
                  <a:lnTo>
                    <a:pt x="94" y="63"/>
                  </a:lnTo>
                  <a:lnTo>
                    <a:pt x="94" y="37"/>
                  </a:lnTo>
                  <a:lnTo>
                    <a:pt x="112" y="61"/>
                  </a:lnTo>
                  <a:lnTo>
                    <a:pt x="131" y="81"/>
                  </a:lnTo>
                  <a:lnTo>
                    <a:pt x="131" y="63"/>
                  </a:lnTo>
                  <a:lnTo>
                    <a:pt x="154" y="88"/>
                  </a:lnTo>
                  <a:lnTo>
                    <a:pt x="159" y="114"/>
                  </a:lnTo>
                  <a:lnTo>
                    <a:pt x="165" y="122"/>
                  </a:lnTo>
                  <a:lnTo>
                    <a:pt x="162" y="92"/>
                  </a:lnTo>
                  <a:lnTo>
                    <a:pt x="187" y="117"/>
                  </a:lnTo>
                  <a:lnTo>
                    <a:pt x="197" y="138"/>
                  </a:lnTo>
                  <a:lnTo>
                    <a:pt x="210" y="162"/>
                  </a:lnTo>
                  <a:lnTo>
                    <a:pt x="210" y="132"/>
                  </a:lnTo>
                  <a:lnTo>
                    <a:pt x="225" y="151"/>
                  </a:lnTo>
                  <a:lnTo>
                    <a:pt x="228" y="167"/>
                  </a:lnTo>
                  <a:lnTo>
                    <a:pt x="248" y="186"/>
                  </a:lnTo>
                  <a:lnTo>
                    <a:pt x="248" y="176"/>
                  </a:lnTo>
                  <a:lnTo>
                    <a:pt x="267" y="196"/>
                  </a:lnTo>
                  <a:lnTo>
                    <a:pt x="285" y="232"/>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91" name="Freeform 205"/>
            <p:cNvSpPr>
              <a:spLocks/>
            </p:cNvSpPr>
            <p:nvPr/>
          </p:nvSpPr>
          <p:spPr bwMode="auto">
            <a:xfrm>
              <a:off x="1872" y="3807"/>
              <a:ext cx="290" cy="169"/>
            </a:xfrm>
            <a:custGeom>
              <a:avLst/>
              <a:gdLst>
                <a:gd name="T0" fmla="*/ 290 w 290"/>
                <a:gd name="T1" fmla="*/ 169 h 169"/>
                <a:gd name="T2" fmla="*/ 286 w 290"/>
                <a:gd name="T3" fmla="*/ 112 h 169"/>
                <a:gd name="T4" fmla="*/ 265 w 290"/>
                <a:gd name="T5" fmla="*/ 49 h 169"/>
                <a:gd name="T6" fmla="*/ 256 w 290"/>
                <a:gd name="T7" fmla="*/ 98 h 169"/>
                <a:gd name="T8" fmla="*/ 234 w 290"/>
                <a:gd name="T9" fmla="*/ 39 h 169"/>
                <a:gd name="T10" fmla="*/ 208 w 290"/>
                <a:gd name="T11" fmla="*/ 10 h 169"/>
                <a:gd name="T12" fmla="*/ 224 w 290"/>
                <a:gd name="T13" fmla="*/ 63 h 169"/>
                <a:gd name="T14" fmla="*/ 163 w 290"/>
                <a:gd name="T15" fmla="*/ 14 h 169"/>
                <a:gd name="T16" fmla="*/ 96 w 290"/>
                <a:gd name="T17" fmla="*/ 0 h 169"/>
                <a:gd name="T18" fmla="*/ 128 w 290"/>
                <a:gd name="T19" fmla="*/ 21 h 169"/>
                <a:gd name="T20" fmla="*/ 0 w 290"/>
                <a:gd name="T21" fmla="*/ 3 h 169"/>
                <a:gd name="T22" fmla="*/ 85 w 290"/>
                <a:gd name="T23" fmla="*/ 45 h 169"/>
                <a:gd name="T24" fmla="*/ 35 w 290"/>
                <a:gd name="T25" fmla="*/ 49 h 169"/>
                <a:gd name="T26" fmla="*/ 141 w 290"/>
                <a:gd name="T27" fmla="*/ 63 h 169"/>
                <a:gd name="T28" fmla="*/ 65 w 290"/>
                <a:gd name="T29" fmla="*/ 98 h 169"/>
                <a:gd name="T30" fmla="*/ 152 w 290"/>
                <a:gd name="T31" fmla="*/ 87 h 169"/>
                <a:gd name="T32" fmla="*/ 178 w 290"/>
                <a:gd name="T33" fmla="*/ 90 h 169"/>
                <a:gd name="T34" fmla="*/ 132 w 290"/>
                <a:gd name="T35" fmla="*/ 109 h 169"/>
                <a:gd name="T36" fmla="*/ 208 w 290"/>
                <a:gd name="T37" fmla="*/ 105 h 169"/>
                <a:gd name="T38" fmla="*/ 189 w 290"/>
                <a:gd name="T39" fmla="*/ 139 h 169"/>
                <a:gd name="T40" fmla="*/ 234 w 290"/>
                <a:gd name="T41" fmla="*/ 120 h 169"/>
                <a:gd name="T42" fmla="*/ 265 w 290"/>
                <a:gd name="T43" fmla="*/ 120 h 169"/>
                <a:gd name="T44" fmla="*/ 290 w 290"/>
                <a:gd name="T45" fmla="*/ 169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0"/>
                <a:gd name="T70" fmla="*/ 0 h 169"/>
                <a:gd name="T71" fmla="*/ 290 w 290"/>
                <a:gd name="T72" fmla="*/ 169 h 1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0" h="169">
                  <a:moveTo>
                    <a:pt x="290" y="169"/>
                  </a:moveTo>
                  <a:lnTo>
                    <a:pt x="286" y="112"/>
                  </a:lnTo>
                  <a:lnTo>
                    <a:pt x="265" y="49"/>
                  </a:lnTo>
                  <a:lnTo>
                    <a:pt x="256" y="98"/>
                  </a:lnTo>
                  <a:lnTo>
                    <a:pt x="234" y="39"/>
                  </a:lnTo>
                  <a:lnTo>
                    <a:pt x="208" y="10"/>
                  </a:lnTo>
                  <a:lnTo>
                    <a:pt x="224" y="63"/>
                  </a:lnTo>
                  <a:lnTo>
                    <a:pt x="163" y="14"/>
                  </a:lnTo>
                  <a:lnTo>
                    <a:pt x="96" y="0"/>
                  </a:lnTo>
                  <a:lnTo>
                    <a:pt x="128" y="21"/>
                  </a:lnTo>
                  <a:lnTo>
                    <a:pt x="0" y="3"/>
                  </a:lnTo>
                  <a:lnTo>
                    <a:pt x="85" y="45"/>
                  </a:lnTo>
                  <a:lnTo>
                    <a:pt x="35" y="49"/>
                  </a:lnTo>
                  <a:lnTo>
                    <a:pt x="141" y="63"/>
                  </a:lnTo>
                  <a:lnTo>
                    <a:pt x="65" y="98"/>
                  </a:lnTo>
                  <a:lnTo>
                    <a:pt x="152" y="87"/>
                  </a:lnTo>
                  <a:lnTo>
                    <a:pt x="178" y="90"/>
                  </a:lnTo>
                  <a:lnTo>
                    <a:pt x="132" y="109"/>
                  </a:lnTo>
                  <a:lnTo>
                    <a:pt x="208" y="105"/>
                  </a:lnTo>
                  <a:lnTo>
                    <a:pt x="189" y="139"/>
                  </a:lnTo>
                  <a:lnTo>
                    <a:pt x="234" y="120"/>
                  </a:lnTo>
                  <a:lnTo>
                    <a:pt x="265" y="120"/>
                  </a:lnTo>
                  <a:lnTo>
                    <a:pt x="290" y="169"/>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nvGrpSpPr>
            <p:cNvPr id="2392" name="Group 206"/>
            <p:cNvGrpSpPr>
              <a:grpSpLocks/>
            </p:cNvGrpSpPr>
            <p:nvPr/>
          </p:nvGrpSpPr>
          <p:grpSpPr bwMode="auto">
            <a:xfrm>
              <a:off x="1920" y="2764"/>
              <a:ext cx="1015" cy="1338"/>
              <a:chOff x="1946" y="2832"/>
              <a:chExt cx="1015" cy="1338"/>
            </a:xfrm>
          </p:grpSpPr>
          <p:sp>
            <p:nvSpPr>
              <p:cNvPr id="2393" name="Freeform 207"/>
              <p:cNvSpPr>
                <a:spLocks/>
              </p:cNvSpPr>
              <p:nvPr/>
            </p:nvSpPr>
            <p:spPr bwMode="auto">
              <a:xfrm>
                <a:off x="2019" y="3984"/>
                <a:ext cx="789" cy="186"/>
              </a:xfrm>
              <a:custGeom>
                <a:avLst/>
                <a:gdLst>
                  <a:gd name="T0" fmla="*/ 135 w 789"/>
                  <a:gd name="T1" fmla="*/ 114 h 186"/>
                  <a:gd name="T2" fmla="*/ 0 w 789"/>
                  <a:gd name="T3" fmla="*/ 99 h 186"/>
                  <a:gd name="T4" fmla="*/ 36 w 789"/>
                  <a:gd name="T5" fmla="*/ 129 h 186"/>
                  <a:gd name="T6" fmla="*/ 9 w 789"/>
                  <a:gd name="T7" fmla="*/ 135 h 186"/>
                  <a:gd name="T8" fmla="*/ 84 w 789"/>
                  <a:gd name="T9" fmla="*/ 165 h 186"/>
                  <a:gd name="T10" fmla="*/ 39 w 789"/>
                  <a:gd name="T11" fmla="*/ 168 h 186"/>
                  <a:gd name="T12" fmla="*/ 138 w 789"/>
                  <a:gd name="T13" fmla="*/ 186 h 186"/>
                  <a:gd name="T14" fmla="*/ 204 w 789"/>
                  <a:gd name="T15" fmla="*/ 183 h 186"/>
                  <a:gd name="T16" fmla="*/ 267 w 789"/>
                  <a:gd name="T17" fmla="*/ 177 h 186"/>
                  <a:gd name="T18" fmla="*/ 243 w 789"/>
                  <a:gd name="T19" fmla="*/ 171 h 186"/>
                  <a:gd name="T20" fmla="*/ 327 w 789"/>
                  <a:gd name="T21" fmla="*/ 159 h 186"/>
                  <a:gd name="T22" fmla="*/ 306 w 789"/>
                  <a:gd name="T23" fmla="*/ 150 h 186"/>
                  <a:gd name="T24" fmla="*/ 372 w 789"/>
                  <a:gd name="T25" fmla="*/ 135 h 186"/>
                  <a:gd name="T26" fmla="*/ 414 w 789"/>
                  <a:gd name="T27" fmla="*/ 147 h 186"/>
                  <a:gd name="T28" fmla="*/ 408 w 789"/>
                  <a:gd name="T29" fmla="*/ 141 h 186"/>
                  <a:gd name="T30" fmla="*/ 477 w 789"/>
                  <a:gd name="T31" fmla="*/ 159 h 186"/>
                  <a:gd name="T32" fmla="*/ 525 w 789"/>
                  <a:gd name="T33" fmla="*/ 168 h 186"/>
                  <a:gd name="T34" fmla="*/ 498 w 789"/>
                  <a:gd name="T35" fmla="*/ 156 h 186"/>
                  <a:gd name="T36" fmla="*/ 591 w 789"/>
                  <a:gd name="T37" fmla="*/ 162 h 186"/>
                  <a:gd name="T38" fmla="*/ 630 w 789"/>
                  <a:gd name="T39" fmla="*/ 156 h 186"/>
                  <a:gd name="T40" fmla="*/ 600 w 789"/>
                  <a:gd name="T41" fmla="*/ 150 h 186"/>
                  <a:gd name="T42" fmla="*/ 711 w 789"/>
                  <a:gd name="T43" fmla="*/ 141 h 186"/>
                  <a:gd name="T44" fmla="*/ 750 w 789"/>
                  <a:gd name="T45" fmla="*/ 132 h 186"/>
                  <a:gd name="T46" fmla="*/ 702 w 789"/>
                  <a:gd name="T47" fmla="*/ 132 h 186"/>
                  <a:gd name="T48" fmla="*/ 789 w 789"/>
                  <a:gd name="T49" fmla="*/ 93 h 186"/>
                  <a:gd name="T50" fmla="*/ 723 w 789"/>
                  <a:gd name="T51" fmla="*/ 105 h 186"/>
                  <a:gd name="T52" fmla="*/ 777 w 789"/>
                  <a:gd name="T53" fmla="*/ 57 h 186"/>
                  <a:gd name="T54" fmla="*/ 789 w 789"/>
                  <a:gd name="T55" fmla="*/ 27 h 186"/>
                  <a:gd name="T56" fmla="*/ 723 w 789"/>
                  <a:gd name="T57" fmla="*/ 57 h 186"/>
                  <a:gd name="T58" fmla="*/ 741 w 789"/>
                  <a:gd name="T59" fmla="*/ 39 h 186"/>
                  <a:gd name="T60" fmla="*/ 681 w 789"/>
                  <a:gd name="T61" fmla="*/ 39 h 186"/>
                  <a:gd name="T62" fmla="*/ 498 w 789"/>
                  <a:gd name="T63" fmla="*/ 0 h 186"/>
                  <a:gd name="T64" fmla="*/ 135 w 789"/>
                  <a:gd name="T65" fmla="*/ 114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9"/>
                  <a:gd name="T100" fmla="*/ 0 h 186"/>
                  <a:gd name="T101" fmla="*/ 789 w 789"/>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9" h="186">
                    <a:moveTo>
                      <a:pt x="135" y="114"/>
                    </a:moveTo>
                    <a:lnTo>
                      <a:pt x="0" y="99"/>
                    </a:lnTo>
                    <a:lnTo>
                      <a:pt x="36" y="129"/>
                    </a:lnTo>
                    <a:lnTo>
                      <a:pt x="9" y="135"/>
                    </a:lnTo>
                    <a:lnTo>
                      <a:pt x="84" y="165"/>
                    </a:lnTo>
                    <a:lnTo>
                      <a:pt x="39" y="168"/>
                    </a:lnTo>
                    <a:lnTo>
                      <a:pt x="138" y="186"/>
                    </a:lnTo>
                    <a:lnTo>
                      <a:pt x="204" y="183"/>
                    </a:lnTo>
                    <a:lnTo>
                      <a:pt x="267" y="177"/>
                    </a:lnTo>
                    <a:lnTo>
                      <a:pt x="243" y="171"/>
                    </a:lnTo>
                    <a:lnTo>
                      <a:pt x="327" y="159"/>
                    </a:lnTo>
                    <a:lnTo>
                      <a:pt x="306" y="150"/>
                    </a:lnTo>
                    <a:lnTo>
                      <a:pt x="372" y="135"/>
                    </a:lnTo>
                    <a:lnTo>
                      <a:pt x="414" y="147"/>
                    </a:lnTo>
                    <a:lnTo>
                      <a:pt x="408" y="141"/>
                    </a:lnTo>
                    <a:lnTo>
                      <a:pt x="477" y="159"/>
                    </a:lnTo>
                    <a:lnTo>
                      <a:pt x="525" y="168"/>
                    </a:lnTo>
                    <a:lnTo>
                      <a:pt x="498" y="156"/>
                    </a:lnTo>
                    <a:lnTo>
                      <a:pt x="591" y="162"/>
                    </a:lnTo>
                    <a:lnTo>
                      <a:pt x="630" y="156"/>
                    </a:lnTo>
                    <a:lnTo>
                      <a:pt x="600" y="150"/>
                    </a:lnTo>
                    <a:lnTo>
                      <a:pt x="711" y="141"/>
                    </a:lnTo>
                    <a:lnTo>
                      <a:pt x="750" y="132"/>
                    </a:lnTo>
                    <a:lnTo>
                      <a:pt x="702" y="132"/>
                    </a:lnTo>
                    <a:lnTo>
                      <a:pt x="789" y="93"/>
                    </a:lnTo>
                    <a:lnTo>
                      <a:pt x="723" y="105"/>
                    </a:lnTo>
                    <a:lnTo>
                      <a:pt x="777" y="57"/>
                    </a:lnTo>
                    <a:lnTo>
                      <a:pt x="789" y="27"/>
                    </a:lnTo>
                    <a:lnTo>
                      <a:pt x="723" y="57"/>
                    </a:lnTo>
                    <a:lnTo>
                      <a:pt x="741" y="39"/>
                    </a:lnTo>
                    <a:lnTo>
                      <a:pt x="681" y="39"/>
                    </a:lnTo>
                    <a:lnTo>
                      <a:pt x="498" y="0"/>
                    </a:lnTo>
                    <a:lnTo>
                      <a:pt x="135" y="114"/>
                    </a:lnTo>
                    <a:close/>
                  </a:path>
                </a:pathLst>
              </a:custGeom>
              <a:solidFill>
                <a:srgbClr val="002000"/>
              </a:solidFill>
              <a:ln w="9525">
                <a:no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94" name="Freeform 208"/>
              <p:cNvSpPr>
                <a:spLocks/>
              </p:cNvSpPr>
              <p:nvPr/>
            </p:nvSpPr>
            <p:spPr bwMode="auto">
              <a:xfrm>
                <a:off x="2454" y="2832"/>
                <a:ext cx="120" cy="1259"/>
              </a:xfrm>
              <a:custGeom>
                <a:avLst/>
                <a:gdLst>
                  <a:gd name="T0" fmla="*/ 120 w 120"/>
                  <a:gd name="T1" fmla="*/ 0 h 1259"/>
                  <a:gd name="T2" fmla="*/ 120 w 120"/>
                  <a:gd name="T3" fmla="*/ 323 h 1259"/>
                  <a:gd name="T4" fmla="*/ 108 w 120"/>
                  <a:gd name="T5" fmla="*/ 441 h 1259"/>
                  <a:gd name="T6" fmla="*/ 99 w 120"/>
                  <a:gd name="T7" fmla="*/ 546 h 1259"/>
                  <a:gd name="T8" fmla="*/ 84 w 120"/>
                  <a:gd name="T9" fmla="*/ 653 h 1259"/>
                  <a:gd name="T10" fmla="*/ 54 w 120"/>
                  <a:gd name="T11" fmla="*/ 806 h 1259"/>
                  <a:gd name="T12" fmla="*/ 30 w 120"/>
                  <a:gd name="T13" fmla="*/ 965 h 1259"/>
                  <a:gd name="T14" fmla="*/ 12 w 120"/>
                  <a:gd name="T15" fmla="*/ 1130 h 1259"/>
                  <a:gd name="T16" fmla="*/ 0 w 120"/>
                  <a:gd name="T17" fmla="*/ 1259 h 12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1259"/>
                  <a:gd name="T29" fmla="*/ 120 w 120"/>
                  <a:gd name="T30" fmla="*/ 1259 h 12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1259">
                    <a:moveTo>
                      <a:pt x="120" y="0"/>
                    </a:moveTo>
                    <a:lnTo>
                      <a:pt x="120" y="323"/>
                    </a:lnTo>
                    <a:lnTo>
                      <a:pt x="108" y="441"/>
                    </a:lnTo>
                    <a:lnTo>
                      <a:pt x="99" y="546"/>
                    </a:lnTo>
                    <a:lnTo>
                      <a:pt x="84" y="653"/>
                    </a:lnTo>
                    <a:lnTo>
                      <a:pt x="54" y="806"/>
                    </a:lnTo>
                    <a:lnTo>
                      <a:pt x="30" y="965"/>
                    </a:lnTo>
                    <a:lnTo>
                      <a:pt x="12" y="1130"/>
                    </a:lnTo>
                    <a:lnTo>
                      <a:pt x="0" y="1259"/>
                    </a:lnTo>
                  </a:path>
                </a:pathLst>
              </a:custGeom>
              <a:noFill/>
              <a:ln w="2540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95" name="Freeform 209"/>
              <p:cNvSpPr>
                <a:spLocks/>
              </p:cNvSpPr>
              <p:nvPr/>
            </p:nvSpPr>
            <p:spPr bwMode="auto">
              <a:xfrm>
                <a:off x="2514" y="3442"/>
                <a:ext cx="283" cy="215"/>
              </a:xfrm>
              <a:custGeom>
                <a:avLst/>
                <a:gdLst>
                  <a:gd name="T0" fmla="*/ 0 w 283"/>
                  <a:gd name="T1" fmla="*/ 215 h 215"/>
                  <a:gd name="T2" fmla="*/ 61 w 283"/>
                  <a:gd name="T3" fmla="*/ 197 h 215"/>
                  <a:gd name="T4" fmla="*/ 111 w 283"/>
                  <a:gd name="T5" fmla="*/ 169 h 215"/>
                  <a:gd name="T6" fmla="*/ 71 w 283"/>
                  <a:gd name="T7" fmla="*/ 172 h 215"/>
                  <a:gd name="T8" fmla="*/ 118 w 283"/>
                  <a:gd name="T9" fmla="*/ 151 h 215"/>
                  <a:gd name="T10" fmla="*/ 168 w 283"/>
                  <a:gd name="T11" fmla="*/ 133 h 215"/>
                  <a:gd name="T12" fmla="*/ 107 w 283"/>
                  <a:gd name="T13" fmla="*/ 133 h 215"/>
                  <a:gd name="T14" fmla="*/ 222 w 283"/>
                  <a:gd name="T15" fmla="*/ 104 h 215"/>
                  <a:gd name="T16" fmla="*/ 251 w 283"/>
                  <a:gd name="T17" fmla="*/ 82 h 215"/>
                  <a:gd name="T18" fmla="*/ 197 w 283"/>
                  <a:gd name="T19" fmla="*/ 89 h 215"/>
                  <a:gd name="T20" fmla="*/ 258 w 283"/>
                  <a:gd name="T21" fmla="*/ 61 h 215"/>
                  <a:gd name="T22" fmla="*/ 280 w 283"/>
                  <a:gd name="T23" fmla="*/ 32 h 215"/>
                  <a:gd name="T24" fmla="*/ 283 w 283"/>
                  <a:gd name="T25" fmla="*/ 0 h 215"/>
                  <a:gd name="T26" fmla="*/ 244 w 283"/>
                  <a:gd name="T27" fmla="*/ 21 h 215"/>
                  <a:gd name="T28" fmla="*/ 215 w 283"/>
                  <a:gd name="T29" fmla="*/ 35 h 215"/>
                  <a:gd name="T30" fmla="*/ 244 w 283"/>
                  <a:gd name="T31" fmla="*/ 0 h 215"/>
                  <a:gd name="T32" fmla="*/ 179 w 283"/>
                  <a:gd name="T33" fmla="*/ 35 h 215"/>
                  <a:gd name="T34" fmla="*/ 147 w 283"/>
                  <a:gd name="T35" fmla="*/ 64 h 215"/>
                  <a:gd name="T36" fmla="*/ 150 w 283"/>
                  <a:gd name="T37" fmla="*/ 32 h 215"/>
                  <a:gd name="T38" fmla="*/ 115 w 283"/>
                  <a:gd name="T39" fmla="*/ 68 h 215"/>
                  <a:gd name="T40" fmla="*/ 93 w 283"/>
                  <a:gd name="T41" fmla="*/ 97 h 215"/>
                  <a:gd name="T42" fmla="*/ 100 w 283"/>
                  <a:gd name="T43" fmla="*/ 61 h 215"/>
                  <a:gd name="T44" fmla="*/ 61 w 283"/>
                  <a:gd name="T45" fmla="*/ 104 h 215"/>
                  <a:gd name="T46" fmla="*/ 46 w 283"/>
                  <a:gd name="T47" fmla="*/ 129 h 215"/>
                  <a:gd name="T48" fmla="*/ 50 w 283"/>
                  <a:gd name="T49" fmla="*/ 71 h 215"/>
                  <a:gd name="T50" fmla="*/ 3 w 283"/>
                  <a:gd name="T51" fmla="*/ 161 h 215"/>
                  <a:gd name="T52" fmla="*/ 0 w 283"/>
                  <a:gd name="T53" fmla="*/ 215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3"/>
                  <a:gd name="T82" fmla="*/ 0 h 215"/>
                  <a:gd name="T83" fmla="*/ 283 w 283"/>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3" h="215">
                    <a:moveTo>
                      <a:pt x="0" y="215"/>
                    </a:moveTo>
                    <a:lnTo>
                      <a:pt x="61" y="197"/>
                    </a:lnTo>
                    <a:lnTo>
                      <a:pt x="111" y="169"/>
                    </a:lnTo>
                    <a:lnTo>
                      <a:pt x="71" y="172"/>
                    </a:lnTo>
                    <a:lnTo>
                      <a:pt x="118" y="151"/>
                    </a:lnTo>
                    <a:lnTo>
                      <a:pt x="168" y="133"/>
                    </a:lnTo>
                    <a:lnTo>
                      <a:pt x="107" y="133"/>
                    </a:lnTo>
                    <a:lnTo>
                      <a:pt x="222" y="104"/>
                    </a:lnTo>
                    <a:lnTo>
                      <a:pt x="251" y="82"/>
                    </a:lnTo>
                    <a:lnTo>
                      <a:pt x="197" y="89"/>
                    </a:lnTo>
                    <a:lnTo>
                      <a:pt x="258" y="61"/>
                    </a:lnTo>
                    <a:lnTo>
                      <a:pt x="280" y="32"/>
                    </a:lnTo>
                    <a:lnTo>
                      <a:pt x="283" y="0"/>
                    </a:lnTo>
                    <a:lnTo>
                      <a:pt x="244" y="21"/>
                    </a:lnTo>
                    <a:lnTo>
                      <a:pt x="215" y="35"/>
                    </a:lnTo>
                    <a:lnTo>
                      <a:pt x="244" y="0"/>
                    </a:lnTo>
                    <a:lnTo>
                      <a:pt x="179" y="35"/>
                    </a:lnTo>
                    <a:lnTo>
                      <a:pt x="147" y="64"/>
                    </a:lnTo>
                    <a:lnTo>
                      <a:pt x="150" y="32"/>
                    </a:lnTo>
                    <a:lnTo>
                      <a:pt x="115" y="68"/>
                    </a:lnTo>
                    <a:lnTo>
                      <a:pt x="93" y="97"/>
                    </a:lnTo>
                    <a:lnTo>
                      <a:pt x="100" y="61"/>
                    </a:lnTo>
                    <a:lnTo>
                      <a:pt x="61" y="104"/>
                    </a:lnTo>
                    <a:lnTo>
                      <a:pt x="46" y="129"/>
                    </a:lnTo>
                    <a:lnTo>
                      <a:pt x="50" y="71"/>
                    </a:lnTo>
                    <a:lnTo>
                      <a:pt x="3" y="161"/>
                    </a:lnTo>
                    <a:lnTo>
                      <a:pt x="0" y="215"/>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96" name="Freeform 210"/>
              <p:cNvSpPr>
                <a:spLocks/>
              </p:cNvSpPr>
              <p:nvPr/>
            </p:nvSpPr>
            <p:spPr bwMode="auto">
              <a:xfrm>
                <a:off x="2298" y="3646"/>
                <a:ext cx="189" cy="432"/>
              </a:xfrm>
              <a:custGeom>
                <a:avLst/>
                <a:gdLst>
                  <a:gd name="T0" fmla="*/ 189 w 189"/>
                  <a:gd name="T1" fmla="*/ 432 h 432"/>
                  <a:gd name="T2" fmla="*/ 87 w 189"/>
                  <a:gd name="T3" fmla="*/ 330 h 432"/>
                  <a:gd name="T4" fmla="*/ 0 w 189"/>
                  <a:gd name="T5" fmla="*/ 117 h 432"/>
                  <a:gd name="T6" fmla="*/ 18 w 189"/>
                  <a:gd name="T7" fmla="*/ 51 h 432"/>
                  <a:gd name="T8" fmla="*/ 30 w 189"/>
                  <a:gd name="T9" fmla="*/ 72 h 432"/>
                  <a:gd name="T10" fmla="*/ 45 w 189"/>
                  <a:gd name="T11" fmla="*/ 12 h 432"/>
                  <a:gd name="T12" fmla="*/ 51 w 189"/>
                  <a:gd name="T13" fmla="*/ 0 h 432"/>
                  <a:gd name="T14" fmla="*/ 75 w 189"/>
                  <a:gd name="T15" fmla="*/ 72 h 432"/>
                  <a:gd name="T16" fmla="*/ 84 w 189"/>
                  <a:gd name="T17" fmla="*/ 54 h 432"/>
                  <a:gd name="T18" fmla="*/ 93 w 189"/>
                  <a:gd name="T19" fmla="*/ 132 h 432"/>
                  <a:gd name="T20" fmla="*/ 108 w 189"/>
                  <a:gd name="T21" fmla="*/ 90 h 432"/>
                  <a:gd name="T22" fmla="*/ 120 w 189"/>
                  <a:gd name="T23" fmla="*/ 138 h 432"/>
                  <a:gd name="T24" fmla="*/ 120 w 189"/>
                  <a:gd name="T25" fmla="*/ 174 h 432"/>
                  <a:gd name="T26" fmla="*/ 156 w 189"/>
                  <a:gd name="T27" fmla="*/ 147 h 432"/>
                  <a:gd name="T28" fmla="*/ 162 w 189"/>
                  <a:gd name="T29" fmla="*/ 240 h 432"/>
                  <a:gd name="T30" fmla="*/ 189 w 189"/>
                  <a:gd name="T31" fmla="*/ 432 h 4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9"/>
                  <a:gd name="T49" fmla="*/ 0 h 432"/>
                  <a:gd name="T50" fmla="*/ 189 w 189"/>
                  <a:gd name="T51" fmla="*/ 432 h 4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9" h="432">
                    <a:moveTo>
                      <a:pt x="189" y="432"/>
                    </a:moveTo>
                    <a:lnTo>
                      <a:pt x="87" y="330"/>
                    </a:lnTo>
                    <a:lnTo>
                      <a:pt x="0" y="117"/>
                    </a:lnTo>
                    <a:lnTo>
                      <a:pt x="18" y="51"/>
                    </a:lnTo>
                    <a:lnTo>
                      <a:pt x="30" y="72"/>
                    </a:lnTo>
                    <a:lnTo>
                      <a:pt x="45" y="12"/>
                    </a:lnTo>
                    <a:lnTo>
                      <a:pt x="51" y="0"/>
                    </a:lnTo>
                    <a:lnTo>
                      <a:pt x="75" y="72"/>
                    </a:lnTo>
                    <a:lnTo>
                      <a:pt x="84" y="54"/>
                    </a:lnTo>
                    <a:lnTo>
                      <a:pt x="93" y="132"/>
                    </a:lnTo>
                    <a:lnTo>
                      <a:pt x="108" y="90"/>
                    </a:lnTo>
                    <a:lnTo>
                      <a:pt x="120" y="138"/>
                    </a:lnTo>
                    <a:lnTo>
                      <a:pt x="120" y="174"/>
                    </a:lnTo>
                    <a:lnTo>
                      <a:pt x="156" y="147"/>
                    </a:lnTo>
                    <a:lnTo>
                      <a:pt x="162" y="240"/>
                    </a:lnTo>
                    <a:lnTo>
                      <a:pt x="189" y="432"/>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97" name="Freeform 211"/>
              <p:cNvSpPr>
                <a:spLocks/>
              </p:cNvSpPr>
              <p:nvPr/>
            </p:nvSpPr>
            <p:spPr bwMode="auto">
              <a:xfrm>
                <a:off x="2448" y="3602"/>
                <a:ext cx="234" cy="495"/>
              </a:xfrm>
              <a:custGeom>
                <a:avLst/>
                <a:gdLst>
                  <a:gd name="T0" fmla="*/ 12 w 234"/>
                  <a:gd name="T1" fmla="*/ 495 h 495"/>
                  <a:gd name="T2" fmla="*/ 168 w 234"/>
                  <a:gd name="T3" fmla="*/ 363 h 495"/>
                  <a:gd name="T4" fmla="*/ 234 w 234"/>
                  <a:gd name="T5" fmla="*/ 171 h 495"/>
                  <a:gd name="T6" fmla="*/ 189 w 234"/>
                  <a:gd name="T7" fmla="*/ 204 h 495"/>
                  <a:gd name="T8" fmla="*/ 210 w 234"/>
                  <a:gd name="T9" fmla="*/ 168 h 495"/>
                  <a:gd name="T10" fmla="*/ 222 w 234"/>
                  <a:gd name="T11" fmla="*/ 135 h 495"/>
                  <a:gd name="T12" fmla="*/ 225 w 234"/>
                  <a:gd name="T13" fmla="*/ 78 h 495"/>
                  <a:gd name="T14" fmla="*/ 189 w 234"/>
                  <a:gd name="T15" fmla="*/ 129 h 495"/>
                  <a:gd name="T16" fmla="*/ 201 w 234"/>
                  <a:gd name="T17" fmla="*/ 69 h 495"/>
                  <a:gd name="T18" fmla="*/ 204 w 234"/>
                  <a:gd name="T19" fmla="*/ 42 h 495"/>
                  <a:gd name="T20" fmla="*/ 201 w 234"/>
                  <a:gd name="T21" fmla="*/ 0 h 495"/>
                  <a:gd name="T22" fmla="*/ 168 w 234"/>
                  <a:gd name="T23" fmla="*/ 42 h 495"/>
                  <a:gd name="T24" fmla="*/ 144 w 234"/>
                  <a:gd name="T25" fmla="*/ 81 h 495"/>
                  <a:gd name="T26" fmla="*/ 138 w 234"/>
                  <a:gd name="T27" fmla="*/ 45 h 495"/>
                  <a:gd name="T28" fmla="*/ 117 w 234"/>
                  <a:gd name="T29" fmla="*/ 81 h 495"/>
                  <a:gd name="T30" fmla="*/ 105 w 234"/>
                  <a:gd name="T31" fmla="*/ 135 h 495"/>
                  <a:gd name="T32" fmla="*/ 90 w 234"/>
                  <a:gd name="T33" fmla="*/ 102 h 495"/>
                  <a:gd name="T34" fmla="*/ 81 w 234"/>
                  <a:gd name="T35" fmla="*/ 150 h 495"/>
                  <a:gd name="T36" fmla="*/ 66 w 234"/>
                  <a:gd name="T37" fmla="*/ 228 h 495"/>
                  <a:gd name="T38" fmla="*/ 60 w 234"/>
                  <a:gd name="T39" fmla="*/ 174 h 495"/>
                  <a:gd name="T40" fmla="*/ 36 w 234"/>
                  <a:gd name="T41" fmla="*/ 258 h 495"/>
                  <a:gd name="T42" fmla="*/ 30 w 234"/>
                  <a:gd name="T43" fmla="*/ 321 h 495"/>
                  <a:gd name="T44" fmla="*/ 18 w 234"/>
                  <a:gd name="T45" fmla="*/ 282 h 495"/>
                  <a:gd name="T46" fmla="*/ 0 w 234"/>
                  <a:gd name="T47" fmla="*/ 384 h 495"/>
                  <a:gd name="T48" fmla="*/ 12 w 234"/>
                  <a:gd name="T49" fmla="*/ 495 h 4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4"/>
                  <a:gd name="T76" fmla="*/ 0 h 495"/>
                  <a:gd name="T77" fmla="*/ 234 w 234"/>
                  <a:gd name="T78" fmla="*/ 495 h 4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4" h="495">
                    <a:moveTo>
                      <a:pt x="12" y="495"/>
                    </a:moveTo>
                    <a:lnTo>
                      <a:pt x="168" y="363"/>
                    </a:lnTo>
                    <a:lnTo>
                      <a:pt x="234" y="171"/>
                    </a:lnTo>
                    <a:lnTo>
                      <a:pt x="189" y="204"/>
                    </a:lnTo>
                    <a:lnTo>
                      <a:pt x="210" y="168"/>
                    </a:lnTo>
                    <a:lnTo>
                      <a:pt x="222" y="135"/>
                    </a:lnTo>
                    <a:lnTo>
                      <a:pt x="225" y="78"/>
                    </a:lnTo>
                    <a:lnTo>
                      <a:pt x="189" y="129"/>
                    </a:lnTo>
                    <a:lnTo>
                      <a:pt x="201" y="69"/>
                    </a:lnTo>
                    <a:lnTo>
                      <a:pt x="204" y="42"/>
                    </a:lnTo>
                    <a:lnTo>
                      <a:pt x="201" y="0"/>
                    </a:lnTo>
                    <a:lnTo>
                      <a:pt x="168" y="42"/>
                    </a:lnTo>
                    <a:lnTo>
                      <a:pt x="144" y="81"/>
                    </a:lnTo>
                    <a:lnTo>
                      <a:pt x="138" y="45"/>
                    </a:lnTo>
                    <a:lnTo>
                      <a:pt x="117" y="81"/>
                    </a:lnTo>
                    <a:lnTo>
                      <a:pt x="105" y="135"/>
                    </a:lnTo>
                    <a:lnTo>
                      <a:pt x="90" y="102"/>
                    </a:lnTo>
                    <a:lnTo>
                      <a:pt x="81" y="150"/>
                    </a:lnTo>
                    <a:lnTo>
                      <a:pt x="66" y="228"/>
                    </a:lnTo>
                    <a:lnTo>
                      <a:pt x="60" y="174"/>
                    </a:lnTo>
                    <a:lnTo>
                      <a:pt x="36" y="258"/>
                    </a:lnTo>
                    <a:lnTo>
                      <a:pt x="30" y="321"/>
                    </a:lnTo>
                    <a:lnTo>
                      <a:pt x="18" y="282"/>
                    </a:lnTo>
                    <a:lnTo>
                      <a:pt x="0" y="384"/>
                    </a:lnTo>
                    <a:lnTo>
                      <a:pt x="12" y="49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98" name="Freeform 212"/>
              <p:cNvSpPr>
                <a:spLocks/>
              </p:cNvSpPr>
              <p:nvPr/>
            </p:nvSpPr>
            <p:spPr bwMode="auto">
              <a:xfrm>
                <a:off x="2445" y="3620"/>
                <a:ext cx="516" cy="489"/>
              </a:xfrm>
              <a:custGeom>
                <a:avLst/>
                <a:gdLst>
                  <a:gd name="T0" fmla="*/ 0 w 516"/>
                  <a:gd name="T1" fmla="*/ 489 h 489"/>
                  <a:gd name="T2" fmla="*/ 183 w 516"/>
                  <a:gd name="T3" fmla="*/ 453 h 489"/>
                  <a:gd name="T4" fmla="*/ 228 w 516"/>
                  <a:gd name="T5" fmla="*/ 447 h 489"/>
                  <a:gd name="T6" fmla="*/ 204 w 516"/>
                  <a:gd name="T7" fmla="*/ 435 h 489"/>
                  <a:gd name="T8" fmla="*/ 177 w 516"/>
                  <a:gd name="T9" fmla="*/ 432 h 489"/>
                  <a:gd name="T10" fmla="*/ 231 w 516"/>
                  <a:gd name="T11" fmla="*/ 408 h 489"/>
                  <a:gd name="T12" fmla="*/ 267 w 516"/>
                  <a:gd name="T13" fmla="*/ 402 h 489"/>
                  <a:gd name="T14" fmla="*/ 309 w 516"/>
                  <a:gd name="T15" fmla="*/ 384 h 489"/>
                  <a:gd name="T16" fmla="*/ 267 w 516"/>
                  <a:gd name="T17" fmla="*/ 384 h 489"/>
                  <a:gd name="T18" fmla="*/ 237 w 516"/>
                  <a:gd name="T19" fmla="*/ 384 h 489"/>
                  <a:gd name="T20" fmla="*/ 315 w 516"/>
                  <a:gd name="T21" fmla="*/ 357 h 489"/>
                  <a:gd name="T22" fmla="*/ 333 w 516"/>
                  <a:gd name="T23" fmla="*/ 339 h 489"/>
                  <a:gd name="T24" fmla="*/ 357 w 516"/>
                  <a:gd name="T25" fmla="*/ 315 h 489"/>
                  <a:gd name="T26" fmla="*/ 297 w 516"/>
                  <a:gd name="T27" fmla="*/ 336 h 489"/>
                  <a:gd name="T28" fmla="*/ 354 w 516"/>
                  <a:gd name="T29" fmla="*/ 282 h 489"/>
                  <a:gd name="T30" fmla="*/ 402 w 516"/>
                  <a:gd name="T31" fmla="*/ 234 h 489"/>
                  <a:gd name="T32" fmla="*/ 372 w 516"/>
                  <a:gd name="T33" fmla="*/ 240 h 489"/>
                  <a:gd name="T34" fmla="*/ 354 w 516"/>
                  <a:gd name="T35" fmla="*/ 249 h 489"/>
                  <a:gd name="T36" fmla="*/ 414 w 516"/>
                  <a:gd name="T37" fmla="*/ 183 h 489"/>
                  <a:gd name="T38" fmla="*/ 447 w 516"/>
                  <a:gd name="T39" fmla="*/ 135 h 489"/>
                  <a:gd name="T40" fmla="*/ 414 w 516"/>
                  <a:gd name="T41" fmla="*/ 153 h 489"/>
                  <a:gd name="T42" fmla="*/ 396 w 516"/>
                  <a:gd name="T43" fmla="*/ 162 h 489"/>
                  <a:gd name="T44" fmla="*/ 456 w 516"/>
                  <a:gd name="T45" fmla="*/ 87 h 489"/>
                  <a:gd name="T46" fmla="*/ 498 w 516"/>
                  <a:gd name="T47" fmla="*/ 42 h 489"/>
                  <a:gd name="T48" fmla="*/ 516 w 516"/>
                  <a:gd name="T49" fmla="*/ 0 h 489"/>
                  <a:gd name="T50" fmla="*/ 477 w 516"/>
                  <a:gd name="T51" fmla="*/ 30 h 489"/>
                  <a:gd name="T52" fmla="*/ 423 w 516"/>
                  <a:gd name="T53" fmla="*/ 60 h 489"/>
                  <a:gd name="T54" fmla="*/ 396 w 516"/>
                  <a:gd name="T55" fmla="*/ 81 h 489"/>
                  <a:gd name="T56" fmla="*/ 429 w 516"/>
                  <a:gd name="T57" fmla="*/ 36 h 489"/>
                  <a:gd name="T58" fmla="*/ 384 w 516"/>
                  <a:gd name="T59" fmla="*/ 60 h 489"/>
                  <a:gd name="T60" fmla="*/ 351 w 516"/>
                  <a:gd name="T61" fmla="*/ 108 h 489"/>
                  <a:gd name="T62" fmla="*/ 345 w 516"/>
                  <a:gd name="T63" fmla="*/ 132 h 489"/>
                  <a:gd name="T64" fmla="*/ 345 w 516"/>
                  <a:gd name="T65" fmla="*/ 78 h 489"/>
                  <a:gd name="T66" fmla="*/ 312 w 516"/>
                  <a:gd name="T67" fmla="*/ 129 h 489"/>
                  <a:gd name="T68" fmla="*/ 279 w 516"/>
                  <a:gd name="T69" fmla="*/ 171 h 489"/>
                  <a:gd name="T70" fmla="*/ 279 w 516"/>
                  <a:gd name="T71" fmla="*/ 132 h 489"/>
                  <a:gd name="T72" fmla="*/ 237 w 516"/>
                  <a:gd name="T73" fmla="*/ 186 h 489"/>
                  <a:gd name="T74" fmla="*/ 228 w 516"/>
                  <a:gd name="T75" fmla="*/ 240 h 489"/>
                  <a:gd name="T76" fmla="*/ 216 w 516"/>
                  <a:gd name="T77" fmla="*/ 258 h 489"/>
                  <a:gd name="T78" fmla="*/ 222 w 516"/>
                  <a:gd name="T79" fmla="*/ 195 h 489"/>
                  <a:gd name="T80" fmla="*/ 177 w 516"/>
                  <a:gd name="T81" fmla="*/ 246 h 489"/>
                  <a:gd name="T82" fmla="*/ 159 w 516"/>
                  <a:gd name="T83" fmla="*/ 291 h 489"/>
                  <a:gd name="T84" fmla="*/ 135 w 516"/>
                  <a:gd name="T85" fmla="*/ 342 h 489"/>
                  <a:gd name="T86" fmla="*/ 135 w 516"/>
                  <a:gd name="T87" fmla="*/ 279 h 489"/>
                  <a:gd name="T88" fmla="*/ 108 w 516"/>
                  <a:gd name="T89" fmla="*/ 318 h 489"/>
                  <a:gd name="T90" fmla="*/ 102 w 516"/>
                  <a:gd name="T91" fmla="*/ 351 h 489"/>
                  <a:gd name="T92" fmla="*/ 66 w 516"/>
                  <a:gd name="T93" fmla="*/ 393 h 489"/>
                  <a:gd name="T94" fmla="*/ 66 w 516"/>
                  <a:gd name="T95" fmla="*/ 372 h 489"/>
                  <a:gd name="T96" fmla="*/ 33 w 516"/>
                  <a:gd name="T97" fmla="*/ 414 h 489"/>
                  <a:gd name="T98" fmla="*/ 0 w 516"/>
                  <a:gd name="T99" fmla="*/ 489 h 4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6"/>
                  <a:gd name="T151" fmla="*/ 0 h 489"/>
                  <a:gd name="T152" fmla="*/ 516 w 516"/>
                  <a:gd name="T153" fmla="*/ 489 h 4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6" h="489">
                    <a:moveTo>
                      <a:pt x="0" y="489"/>
                    </a:moveTo>
                    <a:lnTo>
                      <a:pt x="183" y="453"/>
                    </a:lnTo>
                    <a:lnTo>
                      <a:pt x="228" y="447"/>
                    </a:lnTo>
                    <a:lnTo>
                      <a:pt x="204" y="435"/>
                    </a:lnTo>
                    <a:lnTo>
                      <a:pt x="177" y="432"/>
                    </a:lnTo>
                    <a:lnTo>
                      <a:pt x="231" y="408"/>
                    </a:lnTo>
                    <a:lnTo>
                      <a:pt x="267" y="402"/>
                    </a:lnTo>
                    <a:lnTo>
                      <a:pt x="309" y="384"/>
                    </a:lnTo>
                    <a:lnTo>
                      <a:pt x="267" y="384"/>
                    </a:lnTo>
                    <a:lnTo>
                      <a:pt x="237" y="384"/>
                    </a:lnTo>
                    <a:lnTo>
                      <a:pt x="315" y="357"/>
                    </a:lnTo>
                    <a:lnTo>
                      <a:pt x="333" y="339"/>
                    </a:lnTo>
                    <a:lnTo>
                      <a:pt x="357" y="315"/>
                    </a:lnTo>
                    <a:lnTo>
                      <a:pt x="297" y="336"/>
                    </a:lnTo>
                    <a:lnTo>
                      <a:pt x="354" y="282"/>
                    </a:lnTo>
                    <a:lnTo>
                      <a:pt x="402" y="234"/>
                    </a:lnTo>
                    <a:lnTo>
                      <a:pt x="372" y="240"/>
                    </a:lnTo>
                    <a:lnTo>
                      <a:pt x="354" y="249"/>
                    </a:lnTo>
                    <a:lnTo>
                      <a:pt x="414" y="183"/>
                    </a:lnTo>
                    <a:lnTo>
                      <a:pt x="447" y="135"/>
                    </a:lnTo>
                    <a:lnTo>
                      <a:pt x="414" y="153"/>
                    </a:lnTo>
                    <a:lnTo>
                      <a:pt x="396" y="162"/>
                    </a:lnTo>
                    <a:lnTo>
                      <a:pt x="456" y="87"/>
                    </a:lnTo>
                    <a:lnTo>
                      <a:pt x="498" y="42"/>
                    </a:lnTo>
                    <a:lnTo>
                      <a:pt x="516" y="0"/>
                    </a:lnTo>
                    <a:lnTo>
                      <a:pt x="477" y="30"/>
                    </a:lnTo>
                    <a:lnTo>
                      <a:pt x="423" y="60"/>
                    </a:lnTo>
                    <a:lnTo>
                      <a:pt x="396" y="81"/>
                    </a:lnTo>
                    <a:lnTo>
                      <a:pt x="429" y="36"/>
                    </a:lnTo>
                    <a:lnTo>
                      <a:pt x="384" y="60"/>
                    </a:lnTo>
                    <a:lnTo>
                      <a:pt x="351" y="108"/>
                    </a:lnTo>
                    <a:lnTo>
                      <a:pt x="345" y="132"/>
                    </a:lnTo>
                    <a:lnTo>
                      <a:pt x="345" y="78"/>
                    </a:lnTo>
                    <a:lnTo>
                      <a:pt x="312" y="129"/>
                    </a:lnTo>
                    <a:lnTo>
                      <a:pt x="279" y="171"/>
                    </a:lnTo>
                    <a:lnTo>
                      <a:pt x="279" y="132"/>
                    </a:lnTo>
                    <a:lnTo>
                      <a:pt x="237" y="186"/>
                    </a:lnTo>
                    <a:lnTo>
                      <a:pt x="228" y="240"/>
                    </a:lnTo>
                    <a:lnTo>
                      <a:pt x="216" y="258"/>
                    </a:lnTo>
                    <a:lnTo>
                      <a:pt x="222" y="195"/>
                    </a:lnTo>
                    <a:lnTo>
                      <a:pt x="177" y="246"/>
                    </a:lnTo>
                    <a:lnTo>
                      <a:pt x="159" y="291"/>
                    </a:lnTo>
                    <a:lnTo>
                      <a:pt x="135" y="342"/>
                    </a:lnTo>
                    <a:lnTo>
                      <a:pt x="135" y="279"/>
                    </a:lnTo>
                    <a:lnTo>
                      <a:pt x="108" y="318"/>
                    </a:lnTo>
                    <a:lnTo>
                      <a:pt x="102" y="351"/>
                    </a:lnTo>
                    <a:lnTo>
                      <a:pt x="66" y="393"/>
                    </a:lnTo>
                    <a:lnTo>
                      <a:pt x="66" y="372"/>
                    </a:lnTo>
                    <a:lnTo>
                      <a:pt x="33" y="414"/>
                    </a:lnTo>
                    <a:lnTo>
                      <a:pt x="0" y="489"/>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99" name="Freeform 213"/>
              <p:cNvSpPr>
                <a:spLocks/>
              </p:cNvSpPr>
              <p:nvPr/>
            </p:nvSpPr>
            <p:spPr bwMode="auto">
              <a:xfrm>
                <a:off x="2112" y="3643"/>
                <a:ext cx="339" cy="462"/>
              </a:xfrm>
              <a:custGeom>
                <a:avLst/>
                <a:gdLst>
                  <a:gd name="T0" fmla="*/ 339 w 339"/>
                  <a:gd name="T1" fmla="*/ 462 h 462"/>
                  <a:gd name="T2" fmla="*/ 288 w 339"/>
                  <a:gd name="T3" fmla="*/ 447 h 462"/>
                  <a:gd name="T4" fmla="*/ 219 w 339"/>
                  <a:gd name="T5" fmla="*/ 414 h 462"/>
                  <a:gd name="T6" fmla="*/ 171 w 339"/>
                  <a:gd name="T7" fmla="*/ 366 h 462"/>
                  <a:gd name="T8" fmla="*/ 237 w 339"/>
                  <a:gd name="T9" fmla="*/ 384 h 462"/>
                  <a:gd name="T10" fmla="*/ 183 w 339"/>
                  <a:gd name="T11" fmla="*/ 348 h 462"/>
                  <a:gd name="T12" fmla="*/ 138 w 339"/>
                  <a:gd name="T13" fmla="*/ 333 h 462"/>
                  <a:gd name="T14" fmla="*/ 102 w 339"/>
                  <a:gd name="T15" fmla="*/ 300 h 462"/>
                  <a:gd name="T16" fmla="*/ 156 w 339"/>
                  <a:gd name="T17" fmla="*/ 315 h 462"/>
                  <a:gd name="T18" fmla="*/ 87 w 339"/>
                  <a:gd name="T19" fmla="*/ 267 h 462"/>
                  <a:gd name="T20" fmla="*/ 42 w 339"/>
                  <a:gd name="T21" fmla="*/ 207 h 462"/>
                  <a:gd name="T22" fmla="*/ 87 w 339"/>
                  <a:gd name="T23" fmla="*/ 231 h 462"/>
                  <a:gd name="T24" fmla="*/ 24 w 339"/>
                  <a:gd name="T25" fmla="*/ 171 h 462"/>
                  <a:gd name="T26" fmla="*/ 9 w 339"/>
                  <a:gd name="T27" fmla="*/ 117 h 462"/>
                  <a:gd name="T28" fmla="*/ 42 w 339"/>
                  <a:gd name="T29" fmla="*/ 153 h 462"/>
                  <a:gd name="T30" fmla="*/ 0 w 339"/>
                  <a:gd name="T31" fmla="*/ 0 h 462"/>
                  <a:gd name="T32" fmla="*/ 96 w 339"/>
                  <a:gd name="T33" fmla="*/ 57 h 462"/>
                  <a:gd name="T34" fmla="*/ 84 w 339"/>
                  <a:gd name="T35" fmla="*/ 21 h 462"/>
                  <a:gd name="T36" fmla="*/ 153 w 339"/>
                  <a:gd name="T37" fmla="*/ 84 h 462"/>
                  <a:gd name="T38" fmla="*/ 177 w 339"/>
                  <a:gd name="T39" fmla="*/ 126 h 462"/>
                  <a:gd name="T40" fmla="*/ 177 w 339"/>
                  <a:gd name="T41" fmla="*/ 81 h 462"/>
                  <a:gd name="T42" fmla="*/ 213 w 339"/>
                  <a:gd name="T43" fmla="*/ 144 h 462"/>
                  <a:gd name="T44" fmla="*/ 234 w 339"/>
                  <a:gd name="T45" fmla="*/ 216 h 462"/>
                  <a:gd name="T46" fmla="*/ 237 w 339"/>
                  <a:gd name="T47" fmla="*/ 177 h 462"/>
                  <a:gd name="T48" fmla="*/ 264 w 339"/>
                  <a:gd name="T49" fmla="*/ 240 h 462"/>
                  <a:gd name="T50" fmla="*/ 279 w 339"/>
                  <a:gd name="T51" fmla="*/ 321 h 462"/>
                  <a:gd name="T52" fmla="*/ 288 w 339"/>
                  <a:gd name="T53" fmla="*/ 261 h 462"/>
                  <a:gd name="T54" fmla="*/ 318 w 339"/>
                  <a:gd name="T55" fmla="*/ 321 h 462"/>
                  <a:gd name="T56" fmla="*/ 327 w 339"/>
                  <a:gd name="T57" fmla="*/ 366 h 462"/>
                  <a:gd name="T58" fmla="*/ 339 w 339"/>
                  <a:gd name="T59" fmla="*/ 462 h 4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462"/>
                  <a:gd name="T92" fmla="*/ 339 w 339"/>
                  <a:gd name="T93" fmla="*/ 462 h 4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462">
                    <a:moveTo>
                      <a:pt x="339" y="462"/>
                    </a:moveTo>
                    <a:lnTo>
                      <a:pt x="288" y="447"/>
                    </a:lnTo>
                    <a:lnTo>
                      <a:pt x="219" y="414"/>
                    </a:lnTo>
                    <a:lnTo>
                      <a:pt x="171" y="366"/>
                    </a:lnTo>
                    <a:lnTo>
                      <a:pt x="237" y="384"/>
                    </a:lnTo>
                    <a:lnTo>
                      <a:pt x="183" y="348"/>
                    </a:lnTo>
                    <a:lnTo>
                      <a:pt x="138" y="333"/>
                    </a:lnTo>
                    <a:lnTo>
                      <a:pt x="102" y="300"/>
                    </a:lnTo>
                    <a:lnTo>
                      <a:pt x="156" y="315"/>
                    </a:lnTo>
                    <a:lnTo>
                      <a:pt x="87" y="267"/>
                    </a:lnTo>
                    <a:lnTo>
                      <a:pt x="42" y="207"/>
                    </a:lnTo>
                    <a:lnTo>
                      <a:pt x="87" y="231"/>
                    </a:lnTo>
                    <a:lnTo>
                      <a:pt x="24" y="171"/>
                    </a:lnTo>
                    <a:lnTo>
                      <a:pt x="9" y="117"/>
                    </a:lnTo>
                    <a:lnTo>
                      <a:pt x="42" y="153"/>
                    </a:lnTo>
                    <a:lnTo>
                      <a:pt x="0" y="0"/>
                    </a:lnTo>
                    <a:lnTo>
                      <a:pt x="96" y="57"/>
                    </a:lnTo>
                    <a:lnTo>
                      <a:pt x="84" y="21"/>
                    </a:lnTo>
                    <a:lnTo>
                      <a:pt x="153" y="84"/>
                    </a:lnTo>
                    <a:lnTo>
                      <a:pt x="177" y="126"/>
                    </a:lnTo>
                    <a:lnTo>
                      <a:pt x="177" y="81"/>
                    </a:lnTo>
                    <a:lnTo>
                      <a:pt x="213" y="144"/>
                    </a:lnTo>
                    <a:lnTo>
                      <a:pt x="234" y="216"/>
                    </a:lnTo>
                    <a:lnTo>
                      <a:pt x="237" y="177"/>
                    </a:lnTo>
                    <a:lnTo>
                      <a:pt x="264" y="240"/>
                    </a:lnTo>
                    <a:lnTo>
                      <a:pt x="279" y="321"/>
                    </a:lnTo>
                    <a:lnTo>
                      <a:pt x="288" y="261"/>
                    </a:lnTo>
                    <a:lnTo>
                      <a:pt x="318" y="321"/>
                    </a:lnTo>
                    <a:lnTo>
                      <a:pt x="327" y="366"/>
                    </a:lnTo>
                    <a:lnTo>
                      <a:pt x="339" y="462"/>
                    </a:lnTo>
                    <a:close/>
                  </a:path>
                </a:pathLst>
              </a:custGeom>
              <a:solidFill>
                <a:srgbClr val="004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00" name="Freeform 214"/>
              <p:cNvSpPr>
                <a:spLocks/>
              </p:cNvSpPr>
              <p:nvPr/>
            </p:nvSpPr>
            <p:spPr bwMode="auto">
              <a:xfrm>
                <a:off x="2231" y="3333"/>
                <a:ext cx="298" cy="232"/>
              </a:xfrm>
              <a:custGeom>
                <a:avLst/>
                <a:gdLst>
                  <a:gd name="T0" fmla="*/ 298 w 298"/>
                  <a:gd name="T1" fmla="*/ 232 h 232"/>
                  <a:gd name="T2" fmla="*/ 293 w 298"/>
                  <a:gd name="T3" fmla="*/ 154 h 232"/>
                  <a:gd name="T4" fmla="*/ 272 w 298"/>
                  <a:gd name="T5" fmla="*/ 67 h 232"/>
                  <a:gd name="T6" fmla="*/ 261 w 298"/>
                  <a:gd name="T7" fmla="*/ 134 h 232"/>
                  <a:gd name="T8" fmla="*/ 240 w 298"/>
                  <a:gd name="T9" fmla="*/ 56 h 232"/>
                  <a:gd name="T10" fmla="*/ 214 w 298"/>
                  <a:gd name="T11" fmla="*/ 15 h 232"/>
                  <a:gd name="T12" fmla="*/ 230 w 298"/>
                  <a:gd name="T13" fmla="*/ 87 h 232"/>
                  <a:gd name="T14" fmla="*/ 167 w 298"/>
                  <a:gd name="T15" fmla="*/ 20 h 232"/>
                  <a:gd name="T16" fmla="*/ 99 w 298"/>
                  <a:gd name="T17" fmla="*/ 0 h 232"/>
                  <a:gd name="T18" fmla="*/ 130 w 298"/>
                  <a:gd name="T19" fmla="*/ 30 h 232"/>
                  <a:gd name="T20" fmla="*/ 0 w 298"/>
                  <a:gd name="T21" fmla="*/ 5 h 232"/>
                  <a:gd name="T22" fmla="*/ 88 w 298"/>
                  <a:gd name="T23" fmla="*/ 61 h 232"/>
                  <a:gd name="T24" fmla="*/ 36 w 298"/>
                  <a:gd name="T25" fmla="*/ 67 h 232"/>
                  <a:gd name="T26" fmla="*/ 146 w 298"/>
                  <a:gd name="T27" fmla="*/ 87 h 232"/>
                  <a:gd name="T28" fmla="*/ 68 w 298"/>
                  <a:gd name="T29" fmla="*/ 134 h 232"/>
                  <a:gd name="T30" fmla="*/ 156 w 298"/>
                  <a:gd name="T31" fmla="*/ 118 h 232"/>
                  <a:gd name="T32" fmla="*/ 183 w 298"/>
                  <a:gd name="T33" fmla="*/ 123 h 232"/>
                  <a:gd name="T34" fmla="*/ 136 w 298"/>
                  <a:gd name="T35" fmla="*/ 149 h 232"/>
                  <a:gd name="T36" fmla="*/ 214 w 298"/>
                  <a:gd name="T37" fmla="*/ 144 h 232"/>
                  <a:gd name="T38" fmla="*/ 193 w 298"/>
                  <a:gd name="T39" fmla="*/ 190 h 232"/>
                  <a:gd name="T40" fmla="*/ 240 w 298"/>
                  <a:gd name="T41" fmla="*/ 165 h 232"/>
                  <a:gd name="T42" fmla="*/ 272 w 298"/>
                  <a:gd name="T43" fmla="*/ 165 h 232"/>
                  <a:gd name="T44" fmla="*/ 298 w 298"/>
                  <a:gd name="T45" fmla="*/ 232 h 2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8"/>
                  <a:gd name="T70" fmla="*/ 0 h 232"/>
                  <a:gd name="T71" fmla="*/ 298 w 298"/>
                  <a:gd name="T72" fmla="*/ 232 h 2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8" h="232">
                    <a:moveTo>
                      <a:pt x="298" y="232"/>
                    </a:moveTo>
                    <a:lnTo>
                      <a:pt x="293" y="154"/>
                    </a:lnTo>
                    <a:lnTo>
                      <a:pt x="272" y="67"/>
                    </a:lnTo>
                    <a:lnTo>
                      <a:pt x="261" y="134"/>
                    </a:lnTo>
                    <a:lnTo>
                      <a:pt x="240" y="56"/>
                    </a:lnTo>
                    <a:lnTo>
                      <a:pt x="214" y="15"/>
                    </a:lnTo>
                    <a:lnTo>
                      <a:pt x="230" y="87"/>
                    </a:lnTo>
                    <a:lnTo>
                      <a:pt x="167" y="20"/>
                    </a:lnTo>
                    <a:lnTo>
                      <a:pt x="99" y="0"/>
                    </a:lnTo>
                    <a:lnTo>
                      <a:pt x="130" y="30"/>
                    </a:lnTo>
                    <a:lnTo>
                      <a:pt x="0" y="5"/>
                    </a:lnTo>
                    <a:lnTo>
                      <a:pt x="88" y="61"/>
                    </a:lnTo>
                    <a:lnTo>
                      <a:pt x="36" y="67"/>
                    </a:lnTo>
                    <a:lnTo>
                      <a:pt x="146" y="87"/>
                    </a:lnTo>
                    <a:lnTo>
                      <a:pt x="68" y="134"/>
                    </a:lnTo>
                    <a:lnTo>
                      <a:pt x="156" y="118"/>
                    </a:lnTo>
                    <a:lnTo>
                      <a:pt x="183" y="123"/>
                    </a:lnTo>
                    <a:lnTo>
                      <a:pt x="136" y="149"/>
                    </a:lnTo>
                    <a:lnTo>
                      <a:pt x="214" y="144"/>
                    </a:lnTo>
                    <a:lnTo>
                      <a:pt x="193" y="190"/>
                    </a:lnTo>
                    <a:lnTo>
                      <a:pt x="240" y="165"/>
                    </a:lnTo>
                    <a:lnTo>
                      <a:pt x="272" y="165"/>
                    </a:lnTo>
                    <a:lnTo>
                      <a:pt x="298" y="232"/>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01" name="Freeform 215"/>
              <p:cNvSpPr>
                <a:spLocks/>
              </p:cNvSpPr>
              <p:nvPr/>
            </p:nvSpPr>
            <p:spPr bwMode="auto">
              <a:xfrm>
                <a:off x="2546" y="3277"/>
                <a:ext cx="242" cy="171"/>
              </a:xfrm>
              <a:custGeom>
                <a:avLst/>
                <a:gdLst>
                  <a:gd name="T0" fmla="*/ 0 w 242"/>
                  <a:gd name="T1" fmla="*/ 171 h 171"/>
                  <a:gd name="T2" fmla="*/ 4 w 242"/>
                  <a:gd name="T3" fmla="*/ 114 h 171"/>
                  <a:gd name="T4" fmla="*/ 21 w 242"/>
                  <a:gd name="T5" fmla="*/ 49 h 171"/>
                  <a:gd name="T6" fmla="*/ 29 w 242"/>
                  <a:gd name="T7" fmla="*/ 98 h 171"/>
                  <a:gd name="T8" fmla="*/ 46 w 242"/>
                  <a:gd name="T9" fmla="*/ 41 h 171"/>
                  <a:gd name="T10" fmla="*/ 68 w 242"/>
                  <a:gd name="T11" fmla="*/ 11 h 171"/>
                  <a:gd name="T12" fmla="*/ 55 w 242"/>
                  <a:gd name="T13" fmla="*/ 64 h 171"/>
                  <a:gd name="T14" fmla="*/ 106 w 242"/>
                  <a:gd name="T15" fmla="*/ 15 h 171"/>
                  <a:gd name="T16" fmla="*/ 161 w 242"/>
                  <a:gd name="T17" fmla="*/ 0 h 171"/>
                  <a:gd name="T18" fmla="*/ 136 w 242"/>
                  <a:gd name="T19" fmla="*/ 22 h 171"/>
                  <a:gd name="T20" fmla="*/ 242 w 242"/>
                  <a:gd name="T21" fmla="*/ 3 h 171"/>
                  <a:gd name="T22" fmla="*/ 170 w 242"/>
                  <a:gd name="T23" fmla="*/ 45 h 171"/>
                  <a:gd name="T24" fmla="*/ 212 w 242"/>
                  <a:gd name="T25" fmla="*/ 49 h 171"/>
                  <a:gd name="T26" fmla="*/ 123 w 242"/>
                  <a:gd name="T27" fmla="*/ 64 h 171"/>
                  <a:gd name="T28" fmla="*/ 187 w 242"/>
                  <a:gd name="T29" fmla="*/ 98 h 171"/>
                  <a:gd name="T30" fmla="*/ 114 w 242"/>
                  <a:gd name="T31" fmla="*/ 87 h 171"/>
                  <a:gd name="T32" fmla="*/ 93 w 242"/>
                  <a:gd name="T33" fmla="*/ 91 h 171"/>
                  <a:gd name="T34" fmla="*/ 131 w 242"/>
                  <a:gd name="T35" fmla="*/ 110 h 171"/>
                  <a:gd name="T36" fmla="*/ 68 w 242"/>
                  <a:gd name="T37" fmla="*/ 106 h 171"/>
                  <a:gd name="T38" fmla="*/ 85 w 242"/>
                  <a:gd name="T39" fmla="*/ 140 h 171"/>
                  <a:gd name="T40" fmla="*/ 46 w 242"/>
                  <a:gd name="T41" fmla="*/ 121 h 171"/>
                  <a:gd name="T42" fmla="*/ 21 w 242"/>
                  <a:gd name="T43" fmla="*/ 121 h 171"/>
                  <a:gd name="T44" fmla="*/ 0 w 242"/>
                  <a:gd name="T45" fmla="*/ 171 h 1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171"/>
                  <a:gd name="T71" fmla="*/ 242 w 242"/>
                  <a:gd name="T72" fmla="*/ 171 h 1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171">
                    <a:moveTo>
                      <a:pt x="0" y="171"/>
                    </a:moveTo>
                    <a:lnTo>
                      <a:pt x="4" y="114"/>
                    </a:lnTo>
                    <a:lnTo>
                      <a:pt x="21" y="49"/>
                    </a:lnTo>
                    <a:lnTo>
                      <a:pt x="29" y="98"/>
                    </a:lnTo>
                    <a:lnTo>
                      <a:pt x="46" y="41"/>
                    </a:lnTo>
                    <a:lnTo>
                      <a:pt x="68" y="11"/>
                    </a:lnTo>
                    <a:lnTo>
                      <a:pt x="55" y="64"/>
                    </a:lnTo>
                    <a:lnTo>
                      <a:pt x="106" y="15"/>
                    </a:lnTo>
                    <a:lnTo>
                      <a:pt x="161" y="0"/>
                    </a:lnTo>
                    <a:lnTo>
                      <a:pt x="136" y="22"/>
                    </a:lnTo>
                    <a:lnTo>
                      <a:pt x="242" y="3"/>
                    </a:lnTo>
                    <a:lnTo>
                      <a:pt x="170" y="45"/>
                    </a:lnTo>
                    <a:lnTo>
                      <a:pt x="212" y="49"/>
                    </a:lnTo>
                    <a:lnTo>
                      <a:pt x="123" y="64"/>
                    </a:lnTo>
                    <a:lnTo>
                      <a:pt x="187" y="98"/>
                    </a:lnTo>
                    <a:lnTo>
                      <a:pt x="114" y="87"/>
                    </a:lnTo>
                    <a:lnTo>
                      <a:pt x="93" y="91"/>
                    </a:lnTo>
                    <a:lnTo>
                      <a:pt x="131" y="110"/>
                    </a:lnTo>
                    <a:lnTo>
                      <a:pt x="68" y="106"/>
                    </a:lnTo>
                    <a:lnTo>
                      <a:pt x="85" y="140"/>
                    </a:lnTo>
                    <a:lnTo>
                      <a:pt x="46" y="121"/>
                    </a:lnTo>
                    <a:lnTo>
                      <a:pt x="21" y="121"/>
                    </a:lnTo>
                    <a:lnTo>
                      <a:pt x="0" y="171"/>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02" name="Freeform 216"/>
              <p:cNvSpPr>
                <a:spLocks/>
              </p:cNvSpPr>
              <p:nvPr/>
            </p:nvSpPr>
            <p:spPr bwMode="auto">
              <a:xfrm>
                <a:off x="2352" y="3215"/>
                <a:ext cx="195" cy="143"/>
              </a:xfrm>
              <a:custGeom>
                <a:avLst/>
                <a:gdLst>
                  <a:gd name="T0" fmla="*/ 195 w 195"/>
                  <a:gd name="T1" fmla="*/ 143 h 143"/>
                  <a:gd name="T2" fmla="*/ 191 w 195"/>
                  <a:gd name="T3" fmla="*/ 95 h 143"/>
                  <a:gd name="T4" fmla="*/ 178 w 195"/>
                  <a:gd name="T5" fmla="*/ 41 h 143"/>
                  <a:gd name="T6" fmla="*/ 171 w 195"/>
                  <a:gd name="T7" fmla="*/ 82 h 143"/>
                  <a:gd name="T8" fmla="*/ 157 w 195"/>
                  <a:gd name="T9" fmla="*/ 34 h 143"/>
                  <a:gd name="T10" fmla="*/ 140 w 195"/>
                  <a:gd name="T11" fmla="*/ 9 h 143"/>
                  <a:gd name="T12" fmla="*/ 150 w 195"/>
                  <a:gd name="T13" fmla="*/ 54 h 143"/>
                  <a:gd name="T14" fmla="*/ 109 w 195"/>
                  <a:gd name="T15" fmla="*/ 12 h 143"/>
                  <a:gd name="T16" fmla="*/ 65 w 195"/>
                  <a:gd name="T17" fmla="*/ 0 h 143"/>
                  <a:gd name="T18" fmla="*/ 85 w 195"/>
                  <a:gd name="T19" fmla="*/ 19 h 143"/>
                  <a:gd name="T20" fmla="*/ 0 w 195"/>
                  <a:gd name="T21" fmla="*/ 3 h 143"/>
                  <a:gd name="T22" fmla="*/ 58 w 195"/>
                  <a:gd name="T23" fmla="*/ 38 h 143"/>
                  <a:gd name="T24" fmla="*/ 23 w 195"/>
                  <a:gd name="T25" fmla="*/ 41 h 143"/>
                  <a:gd name="T26" fmla="*/ 95 w 195"/>
                  <a:gd name="T27" fmla="*/ 54 h 143"/>
                  <a:gd name="T28" fmla="*/ 44 w 195"/>
                  <a:gd name="T29" fmla="*/ 82 h 143"/>
                  <a:gd name="T30" fmla="*/ 102 w 195"/>
                  <a:gd name="T31" fmla="*/ 73 h 143"/>
                  <a:gd name="T32" fmla="*/ 119 w 195"/>
                  <a:gd name="T33" fmla="*/ 76 h 143"/>
                  <a:gd name="T34" fmla="*/ 89 w 195"/>
                  <a:gd name="T35" fmla="*/ 92 h 143"/>
                  <a:gd name="T36" fmla="*/ 140 w 195"/>
                  <a:gd name="T37" fmla="*/ 89 h 143"/>
                  <a:gd name="T38" fmla="*/ 126 w 195"/>
                  <a:gd name="T39" fmla="*/ 117 h 143"/>
                  <a:gd name="T40" fmla="*/ 157 w 195"/>
                  <a:gd name="T41" fmla="*/ 101 h 143"/>
                  <a:gd name="T42" fmla="*/ 178 w 195"/>
                  <a:gd name="T43" fmla="*/ 101 h 143"/>
                  <a:gd name="T44" fmla="*/ 195 w 195"/>
                  <a:gd name="T45" fmla="*/ 143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5"/>
                  <a:gd name="T70" fmla="*/ 0 h 143"/>
                  <a:gd name="T71" fmla="*/ 195 w 195"/>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5" h="143">
                    <a:moveTo>
                      <a:pt x="195" y="143"/>
                    </a:moveTo>
                    <a:lnTo>
                      <a:pt x="191" y="95"/>
                    </a:lnTo>
                    <a:lnTo>
                      <a:pt x="178" y="41"/>
                    </a:lnTo>
                    <a:lnTo>
                      <a:pt x="171" y="82"/>
                    </a:lnTo>
                    <a:lnTo>
                      <a:pt x="157" y="34"/>
                    </a:lnTo>
                    <a:lnTo>
                      <a:pt x="140" y="9"/>
                    </a:lnTo>
                    <a:lnTo>
                      <a:pt x="150" y="54"/>
                    </a:lnTo>
                    <a:lnTo>
                      <a:pt x="109" y="12"/>
                    </a:lnTo>
                    <a:lnTo>
                      <a:pt x="65" y="0"/>
                    </a:lnTo>
                    <a:lnTo>
                      <a:pt x="85" y="19"/>
                    </a:lnTo>
                    <a:lnTo>
                      <a:pt x="0" y="3"/>
                    </a:lnTo>
                    <a:lnTo>
                      <a:pt x="58" y="38"/>
                    </a:lnTo>
                    <a:lnTo>
                      <a:pt x="23" y="41"/>
                    </a:lnTo>
                    <a:lnTo>
                      <a:pt x="95" y="54"/>
                    </a:lnTo>
                    <a:lnTo>
                      <a:pt x="44" y="82"/>
                    </a:lnTo>
                    <a:lnTo>
                      <a:pt x="102" y="73"/>
                    </a:lnTo>
                    <a:lnTo>
                      <a:pt x="119" y="76"/>
                    </a:lnTo>
                    <a:lnTo>
                      <a:pt x="89" y="92"/>
                    </a:lnTo>
                    <a:lnTo>
                      <a:pt x="140" y="89"/>
                    </a:lnTo>
                    <a:lnTo>
                      <a:pt x="126" y="117"/>
                    </a:lnTo>
                    <a:lnTo>
                      <a:pt x="157" y="101"/>
                    </a:lnTo>
                    <a:lnTo>
                      <a:pt x="178" y="101"/>
                    </a:lnTo>
                    <a:lnTo>
                      <a:pt x="195" y="143"/>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03" name="Freeform 217"/>
              <p:cNvSpPr>
                <a:spLocks/>
              </p:cNvSpPr>
              <p:nvPr/>
            </p:nvSpPr>
            <p:spPr bwMode="auto">
              <a:xfrm>
                <a:off x="2178" y="3490"/>
                <a:ext cx="308" cy="239"/>
              </a:xfrm>
              <a:custGeom>
                <a:avLst/>
                <a:gdLst>
                  <a:gd name="T0" fmla="*/ 308 w 308"/>
                  <a:gd name="T1" fmla="*/ 239 h 239"/>
                  <a:gd name="T2" fmla="*/ 303 w 308"/>
                  <a:gd name="T3" fmla="*/ 159 h 239"/>
                  <a:gd name="T4" fmla="*/ 281 w 308"/>
                  <a:gd name="T5" fmla="*/ 69 h 239"/>
                  <a:gd name="T6" fmla="*/ 271 w 308"/>
                  <a:gd name="T7" fmla="*/ 138 h 239"/>
                  <a:gd name="T8" fmla="*/ 248 w 308"/>
                  <a:gd name="T9" fmla="*/ 57 h 239"/>
                  <a:gd name="T10" fmla="*/ 221 w 308"/>
                  <a:gd name="T11" fmla="*/ 15 h 239"/>
                  <a:gd name="T12" fmla="*/ 238 w 308"/>
                  <a:gd name="T13" fmla="*/ 90 h 239"/>
                  <a:gd name="T14" fmla="*/ 173 w 308"/>
                  <a:gd name="T15" fmla="*/ 21 h 239"/>
                  <a:gd name="T16" fmla="*/ 102 w 308"/>
                  <a:gd name="T17" fmla="*/ 0 h 239"/>
                  <a:gd name="T18" fmla="*/ 135 w 308"/>
                  <a:gd name="T19" fmla="*/ 31 h 239"/>
                  <a:gd name="T20" fmla="*/ 0 w 308"/>
                  <a:gd name="T21" fmla="*/ 4 h 239"/>
                  <a:gd name="T22" fmla="*/ 91 w 308"/>
                  <a:gd name="T23" fmla="*/ 63 h 239"/>
                  <a:gd name="T24" fmla="*/ 37 w 308"/>
                  <a:gd name="T25" fmla="*/ 69 h 239"/>
                  <a:gd name="T26" fmla="*/ 150 w 308"/>
                  <a:gd name="T27" fmla="*/ 90 h 239"/>
                  <a:gd name="T28" fmla="*/ 69 w 308"/>
                  <a:gd name="T29" fmla="*/ 138 h 239"/>
                  <a:gd name="T30" fmla="*/ 162 w 308"/>
                  <a:gd name="T31" fmla="*/ 122 h 239"/>
                  <a:gd name="T32" fmla="*/ 189 w 308"/>
                  <a:gd name="T33" fmla="*/ 127 h 239"/>
                  <a:gd name="T34" fmla="*/ 140 w 308"/>
                  <a:gd name="T35" fmla="*/ 154 h 239"/>
                  <a:gd name="T36" fmla="*/ 221 w 308"/>
                  <a:gd name="T37" fmla="*/ 149 h 239"/>
                  <a:gd name="T38" fmla="*/ 200 w 308"/>
                  <a:gd name="T39" fmla="*/ 196 h 239"/>
                  <a:gd name="T40" fmla="*/ 248 w 308"/>
                  <a:gd name="T41" fmla="*/ 170 h 239"/>
                  <a:gd name="T42" fmla="*/ 281 w 308"/>
                  <a:gd name="T43" fmla="*/ 170 h 239"/>
                  <a:gd name="T44" fmla="*/ 308 w 308"/>
                  <a:gd name="T45" fmla="*/ 239 h 2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8"/>
                  <a:gd name="T70" fmla="*/ 0 h 239"/>
                  <a:gd name="T71" fmla="*/ 308 w 308"/>
                  <a:gd name="T72" fmla="*/ 239 h 2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8" h="239">
                    <a:moveTo>
                      <a:pt x="308" y="239"/>
                    </a:moveTo>
                    <a:lnTo>
                      <a:pt x="303" y="159"/>
                    </a:lnTo>
                    <a:lnTo>
                      <a:pt x="281" y="69"/>
                    </a:lnTo>
                    <a:lnTo>
                      <a:pt x="271" y="138"/>
                    </a:lnTo>
                    <a:lnTo>
                      <a:pt x="248" y="57"/>
                    </a:lnTo>
                    <a:lnTo>
                      <a:pt x="221" y="15"/>
                    </a:lnTo>
                    <a:lnTo>
                      <a:pt x="238" y="90"/>
                    </a:lnTo>
                    <a:lnTo>
                      <a:pt x="173" y="21"/>
                    </a:lnTo>
                    <a:lnTo>
                      <a:pt x="102" y="0"/>
                    </a:lnTo>
                    <a:lnTo>
                      <a:pt x="135" y="31"/>
                    </a:lnTo>
                    <a:lnTo>
                      <a:pt x="0" y="4"/>
                    </a:lnTo>
                    <a:lnTo>
                      <a:pt x="91" y="63"/>
                    </a:lnTo>
                    <a:lnTo>
                      <a:pt x="37" y="69"/>
                    </a:lnTo>
                    <a:lnTo>
                      <a:pt x="150" y="90"/>
                    </a:lnTo>
                    <a:lnTo>
                      <a:pt x="69" y="138"/>
                    </a:lnTo>
                    <a:lnTo>
                      <a:pt x="162" y="122"/>
                    </a:lnTo>
                    <a:lnTo>
                      <a:pt x="189" y="127"/>
                    </a:lnTo>
                    <a:lnTo>
                      <a:pt x="140" y="154"/>
                    </a:lnTo>
                    <a:lnTo>
                      <a:pt x="221" y="149"/>
                    </a:lnTo>
                    <a:lnTo>
                      <a:pt x="200" y="196"/>
                    </a:lnTo>
                    <a:lnTo>
                      <a:pt x="248" y="170"/>
                    </a:lnTo>
                    <a:lnTo>
                      <a:pt x="281" y="170"/>
                    </a:lnTo>
                    <a:lnTo>
                      <a:pt x="308" y="239"/>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04" name="Freeform 218"/>
              <p:cNvSpPr>
                <a:spLocks/>
              </p:cNvSpPr>
              <p:nvPr/>
            </p:nvSpPr>
            <p:spPr bwMode="auto">
              <a:xfrm>
                <a:off x="2154" y="3858"/>
                <a:ext cx="200" cy="215"/>
              </a:xfrm>
              <a:custGeom>
                <a:avLst/>
                <a:gdLst>
                  <a:gd name="T0" fmla="*/ 0 w 200"/>
                  <a:gd name="T1" fmla="*/ 215 h 215"/>
                  <a:gd name="T2" fmla="*/ 29 w 200"/>
                  <a:gd name="T3" fmla="*/ 208 h 215"/>
                  <a:gd name="T4" fmla="*/ 71 w 200"/>
                  <a:gd name="T5" fmla="*/ 192 h 215"/>
                  <a:gd name="T6" fmla="*/ 99 w 200"/>
                  <a:gd name="T7" fmla="*/ 170 h 215"/>
                  <a:gd name="T8" fmla="*/ 60 w 200"/>
                  <a:gd name="T9" fmla="*/ 178 h 215"/>
                  <a:gd name="T10" fmla="*/ 92 w 200"/>
                  <a:gd name="T11" fmla="*/ 162 h 215"/>
                  <a:gd name="T12" fmla="*/ 118 w 200"/>
                  <a:gd name="T13" fmla="*/ 155 h 215"/>
                  <a:gd name="T14" fmla="*/ 139 w 200"/>
                  <a:gd name="T15" fmla="*/ 139 h 215"/>
                  <a:gd name="T16" fmla="*/ 108 w 200"/>
                  <a:gd name="T17" fmla="*/ 146 h 215"/>
                  <a:gd name="T18" fmla="*/ 149 w 200"/>
                  <a:gd name="T19" fmla="*/ 124 h 215"/>
                  <a:gd name="T20" fmla="*/ 175 w 200"/>
                  <a:gd name="T21" fmla="*/ 96 h 215"/>
                  <a:gd name="T22" fmla="*/ 149 w 200"/>
                  <a:gd name="T23" fmla="*/ 107 h 215"/>
                  <a:gd name="T24" fmla="*/ 186 w 200"/>
                  <a:gd name="T25" fmla="*/ 79 h 215"/>
                  <a:gd name="T26" fmla="*/ 195 w 200"/>
                  <a:gd name="T27" fmla="*/ 54 h 215"/>
                  <a:gd name="T28" fmla="*/ 175 w 200"/>
                  <a:gd name="T29" fmla="*/ 71 h 215"/>
                  <a:gd name="T30" fmla="*/ 200 w 200"/>
                  <a:gd name="T31" fmla="*/ 0 h 215"/>
                  <a:gd name="T32" fmla="*/ 144 w 200"/>
                  <a:gd name="T33" fmla="*/ 26 h 215"/>
                  <a:gd name="T34" fmla="*/ 150 w 200"/>
                  <a:gd name="T35" fmla="*/ 10 h 215"/>
                  <a:gd name="T36" fmla="*/ 110 w 200"/>
                  <a:gd name="T37" fmla="*/ 39 h 215"/>
                  <a:gd name="T38" fmla="*/ 95 w 200"/>
                  <a:gd name="T39" fmla="*/ 58 h 215"/>
                  <a:gd name="T40" fmla="*/ 95 w 200"/>
                  <a:gd name="T41" fmla="*/ 37 h 215"/>
                  <a:gd name="T42" fmla="*/ 74 w 200"/>
                  <a:gd name="T43" fmla="*/ 67 h 215"/>
                  <a:gd name="T44" fmla="*/ 61 w 200"/>
                  <a:gd name="T45" fmla="*/ 100 h 215"/>
                  <a:gd name="T46" fmla="*/ 60 w 200"/>
                  <a:gd name="T47" fmla="*/ 82 h 215"/>
                  <a:gd name="T48" fmla="*/ 44 w 200"/>
                  <a:gd name="T49" fmla="*/ 111 h 215"/>
                  <a:gd name="T50" fmla="*/ 35 w 200"/>
                  <a:gd name="T51" fmla="*/ 149 h 215"/>
                  <a:gd name="T52" fmla="*/ 29 w 200"/>
                  <a:gd name="T53" fmla="*/ 121 h 215"/>
                  <a:gd name="T54" fmla="*/ 11 w 200"/>
                  <a:gd name="T55" fmla="*/ 149 h 215"/>
                  <a:gd name="T56" fmla="*/ 6 w 200"/>
                  <a:gd name="T57" fmla="*/ 170 h 215"/>
                  <a:gd name="T58" fmla="*/ 0 w 200"/>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0"/>
                  <a:gd name="T91" fmla="*/ 0 h 215"/>
                  <a:gd name="T92" fmla="*/ 200 w 200"/>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0" h="215">
                    <a:moveTo>
                      <a:pt x="0" y="215"/>
                    </a:moveTo>
                    <a:lnTo>
                      <a:pt x="29" y="208"/>
                    </a:lnTo>
                    <a:lnTo>
                      <a:pt x="71" y="192"/>
                    </a:lnTo>
                    <a:lnTo>
                      <a:pt x="99" y="170"/>
                    </a:lnTo>
                    <a:lnTo>
                      <a:pt x="60" y="178"/>
                    </a:lnTo>
                    <a:lnTo>
                      <a:pt x="92" y="162"/>
                    </a:lnTo>
                    <a:lnTo>
                      <a:pt x="118" y="155"/>
                    </a:lnTo>
                    <a:lnTo>
                      <a:pt x="139" y="139"/>
                    </a:lnTo>
                    <a:lnTo>
                      <a:pt x="108" y="146"/>
                    </a:lnTo>
                    <a:lnTo>
                      <a:pt x="149" y="124"/>
                    </a:lnTo>
                    <a:lnTo>
                      <a:pt x="175" y="96"/>
                    </a:lnTo>
                    <a:lnTo>
                      <a:pt x="149" y="107"/>
                    </a:lnTo>
                    <a:lnTo>
                      <a:pt x="186" y="79"/>
                    </a:lnTo>
                    <a:lnTo>
                      <a:pt x="195" y="54"/>
                    </a:lnTo>
                    <a:lnTo>
                      <a:pt x="175" y="71"/>
                    </a:lnTo>
                    <a:lnTo>
                      <a:pt x="200" y="0"/>
                    </a:lnTo>
                    <a:lnTo>
                      <a:pt x="144" y="26"/>
                    </a:lnTo>
                    <a:lnTo>
                      <a:pt x="150" y="10"/>
                    </a:lnTo>
                    <a:lnTo>
                      <a:pt x="110" y="39"/>
                    </a:lnTo>
                    <a:lnTo>
                      <a:pt x="95" y="58"/>
                    </a:lnTo>
                    <a:lnTo>
                      <a:pt x="95" y="37"/>
                    </a:lnTo>
                    <a:lnTo>
                      <a:pt x="74" y="67"/>
                    </a:lnTo>
                    <a:lnTo>
                      <a:pt x="61" y="100"/>
                    </a:lnTo>
                    <a:lnTo>
                      <a:pt x="60" y="82"/>
                    </a:lnTo>
                    <a:lnTo>
                      <a:pt x="44" y="111"/>
                    </a:lnTo>
                    <a:lnTo>
                      <a:pt x="35" y="149"/>
                    </a:lnTo>
                    <a:lnTo>
                      <a:pt x="29" y="121"/>
                    </a:lnTo>
                    <a:lnTo>
                      <a:pt x="11" y="149"/>
                    </a:lnTo>
                    <a:lnTo>
                      <a:pt x="6" y="170"/>
                    </a:lnTo>
                    <a:lnTo>
                      <a:pt x="0"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05" name="Freeform 219"/>
              <p:cNvSpPr>
                <a:spLocks/>
              </p:cNvSpPr>
              <p:nvPr/>
            </p:nvSpPr>
            <p:spPr bwMode="auto">
              <a:xfrm>
                <a:off x="1961" y="3873"/>
                <a:ext cx="237" cy="215"/>
              </a:xfrm>
              <a:custGeom>
                <a:avLst/>
                <a:gdLst>
                  <a:gd name="T0" fmla="*/ 237 w 237"/>
                  <a:gd name="T1" fmla="*/ 215 h 215"/>
                  <a:gd name="T2" fmla="*/ 202 w 237"/>
                  <a:gd name="T3" fmla="*/ 208 h 215"/>
                  <a:gd name="T4" fmla="*/ 153 w 237"/>
                  <a:gd name="T5" fmla="*/ 192 h 215"/>
                  <a:gd name="T6" fmla="*/ 120 w 237"/>
                  <a:gd name="T7" fmla="*/ 170 h 215"/>
                  <a:gd name="T8" fmla="*/ 166 w 237"/>
                  <a:gd name="T9" fmla="*/ 178 h 215"/>
                  <a:gd name="T10" fmla="*/ 128 w 237"/>
                  <a:gd name="T11" fmla="*/ 162 h 215"/>
                  <a:gd name="T12" fmla="*/ 97 w 237"/>
                  <a:gd name="T13" fmla="*/ 155 h 215"/>
                  <a:gd name="T14" fmla="*/ 72 w 237"/>
                  <a:gd name="T15" fmla="*/ 139 h 215"/>
                  <a:gd name="T16" fmla="*/ 109 w 237"/>
                  <a:gd name="T17" fmla="*/ 146 h 215"/>
                  <a:gd name="T18" fmla="*/ 61 w 237"/>
                  <a:gd name="T19" fmla="*/ 124 h 215"/>
                  <a:gd name="T20" fmla="*/ 30 w 237"/>
                  <a:gd name="T21" fmla="*/ 96 h 215"/>
                  <a:gd name="T22" fmla="*/ 61 w 237"/>
                  <a:gd name="T23" fmla="*/ 107 h 215"/>
                  <a:gd name="T24" fmla="*/ 17 w 237"/>
                  <a:gd name="T25" fmla="*/ 79 h 215"/>
                  <a:gd name="T26" fmla="*/ 7 w 237"/>
                  <a:gd name="T27" fmla="*/ 54 h 215"/>
                  <a:gd name="T28" fmla="*/ 30 w 237"/>
                  <a:gd name="T29" fmla="*/ 71 h 215"/>
                  <a:gd name="T30" fmla="*/ 0 w 237"/>
                  <a:gd name="T31" fmla="*/ 0 h 215"/>
                  <a:gd name="T32" fmla="*/ 67 w 237"/>
                  <a:gd name="T33" fmla="*/ 26 h 215"/>
                  <a:gd name="T34" fmla="*/ 59 w 237"/>
                  <a:gd name="T35" fmla="*/ 10 h 215"/>
                  <a:gd name="T36" fmla="*/ 107 w 237"/>
                  <a:gd name="T37" fmla="*/ 39 h 215"/>
                  <a:gd name="T38" fmla="*/ 124 w 237"/>
                  <a:gd name="T39" fmla="*/ 58 h 215"/>
                  <a:gd name="T40" fmla="*/ 124 w 237"/>
                  <a:gd name="T41" fmla="*/ 37 h 215"/>
                  <a:gd name="T42" fmla="*/ 149 w 237"/>
                  <a:gd name="T43" fmla="*/ 67 h 215"/>
                  <a:gd name="T44" fmla="*/ 164 w 237"/>
                  <a:gd name="T45" fmla="*/ 100 h 215"/>
                  <a:gd name="T46" fmla="*/ 166 w 237"/>
                  <a:gd name="T47" fmla="*/ 82 h 215"/>
                  <a:gd name="T48" fmla="*/ 185 w 237"/>
                  <a:gd name="T49" fmla="*/ 111 h 215"/>
                  <a:gd name="T50" fmla="*/ 195 w 237"/>
                  <a:gd name="T51" fmla="*/ 149 h 215"/>
                  <a:gd name="T52" fmla="*/ 202 w 237"/>
                  <a:gd name="T53" fmla="*/ 121 h 215"/>
                  <a:gd name="T54" fmla="*/ 223 w 237"/>
                  <a:gd name="T55" fmla="*/ 149 h 215"/>
                  <a:gd name="T56" fmla="*/ 229 w 237"/>
                  <a:gd name="T57" fmla="*/ 170 h 215"/>
                  <a:gd name="T58" fmla="*/ 237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237" y="215"/>
                    </a:moveTo>
                    <a:lnTo>
                      <a:pt x="202" y="208"/>
                    </a:lnTo>
                    <a:lnTo>
                      <a:pt x="153" y="192"/>
                    </a:lnTo>
                    <a:lnTo>
                      <a:pt x="120" y="170"/>
                    </a:lnTo>
                    <a:lnTo>
                      <a:pt x="166" y="178"/>
                    </a:lnTo>
                    <a:lnTo>
                      <a:pt x="128" y="162"/>
                    </a:lnTo>
                    <a:lnTo>
                      <a:pt x="97" y="155"/>
                    </a:lnTo>
                    <a:lnTo>
                      <a:pt x="72" y="139"/>
                    </a:lnTo>
                    <a:lnTo>
                      <a:pt x="109" y="146"/>
                    </a:lnTo>
                    <a:lnTo>
                      <a:pt x="61" y="124"/>
                    </a:lnTo>
                    <a:lnTo>
                      <a:pt x="30" y="96"/>
                    </a:lnTo>
                    <a:lnTo>
                      <a:pt x="61" y="107"/>
                    </a:lnTo>
                    <a:lnTo>
                      <a:pt x="17" y="79"/>
                    </a:lnTo>
                    <a:lnTo>
                      <a:pt x="7" y="54"/>
                    </a:lnTo>
                    <a:lnTo>
                      <a:pt x="30" y="71"/>
                    </a:lnTo>
                    <a:lnTo>
                      <a:pt x="0" y="0"/>
                    </a:lnTo>
                    <a:lnTo>
                      <a:pt x="67" y="26"/>
                    </a:lnTo>
                    <a:lnTo>
                      <a:pt x="59" y="10"/>
                    </a:lnTo>
                    <a:lnTo>
                      <a:pt x="107" y="39"/>
                    </a:lnTo>
                    <a:lnTo>
                      <a:pt x="124" y="58"/>
                    </a:lnTo>
                    <a:lnTo>
                      <a:pt x="124" y="37"/>
                    </a:lnTo>
                    <a:lnTo>
                      <a:pt x="149" y="67"/>
                    </a:lnTo>
                    <a:lnTo>
                      <a:pt x="164" y="100"/>
                    </a:lnTo>
                    <a:lnTo>
                      <a:pt x="166" y="82"/>
                    </a:lnTo>
                    <a:lnTo>
                      <a:pt x="185" y="111"/>
                    </a:lnTo>
                    <a:lnTo>
                      <a:pt x="195" y="149"/>
                    </a:lnTo>
                    <a:lnTo>
                      <a:pt x="202" y="121"/>
                    </a:lnTo>
                    <a:lnTo>
                      <a:pt x="223" y="149"/>
                    </a:lnTo>
                    <a:lnTo>
                      <a:pt x="229" y="170"/>
                    </a:lnTo>
                    <a:lnTo>
                      <a:pt x="237"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06" name="Freeform 220"/>
              <p:cNvSpPr>
                <a:spLocks/>
              </p:cNvSpPr>
              <p:nvPr/>
            </p:nvSpPr>
            <p:spPr bwMode="auto">
              <a:xfrm>
                <a:off x="1946" y="3691"/>
                <a:ext cx="213" cy="166"/>
              </a:xfrm>
              <a:custGeom>
                <a:avLst/>
                <a:gdLst>
                  <a:gd name="T0" fmla="*/ 213 w 213"/>
                  <a:gd name="T1" fmla="*/ 166 h 166"/>
                  <a:gd name="T2" fmla="*/ 210 w 213"/>
                  <a:gd name="T3" fmla="*/ 110 h 166"/>
                  <a:gd name="T4" fmla="*/ 195 w 213"/>
                  <a:gd name="T5" fmla="*/ 48 h 166"/>
                  <a:gd name="T6" fmla="*/ 188 w 213"/>
                  <a:gd name="T7" fmla="*/ 96 h 166"/>
                  <a:gd name="T8" fmla="*/ 172 w 213"/>
                  <a:gd name="T9" fmla="*/ 39 h 166"/>
                  <a:gd name="T10" fmla="*/ 153 w 213"/>
                  <a:gd name="T11" fmla="*/ 10 h 166"/>
                  <a:gd name="T12" fmla="*/ 165 w 213"/>
                  <a:gd name="T13" fmla="*/ 62 h 166"/>
                  <a:gd name="T14" fmla="*/ 120 w 213"/>
                  <a:gd name="T15" fmla="*/ 14 h 166"/>
                  <a:gd name="T16" fmla="*/ 71 w 213"/>
                  <a:gd name="T17" fmla="*/ 0 h 166"/>
                  <a:gd name="T18" fmla="*/ 94 w 213"/>
                  <a:gd name="T19" fmla="*/ 21 h 166"/>
                  <a:gd name="T20" fmla="*/ 0 w 213"/>
                  <a:gd name="T21" fmla="*/ 3 h 166"/>
                  <a:gd name="T22" fmla="*/ 63 w 213"/>
                  <a:gd name="T23" fmla="*/ 44 h 166"/>
                  <a:gd name="T24" fmla="*/ 26 w 213"/>
                  <a:gd name="T25" fmla="*/ 48 h 166"/>
                  <a:gd name="T26" fmla="*/ 104 w 213"/>
                  <a:gd name="T27" fmla="*/ 62 h 166"/>
                  <a:gd name="T28" fmla="*/ 48 w 213"/>
                  <a:gd name="T29" fmla="*/ 96 h 166"/>
                  <a:gd name="T30" fmla="*/ 112 w 213"/>
                  <a:gd name="T31" fmla="*/ 85 h 166"/>
                  <a:gd name="T32" fmla="*/ 131 w 213"/>
                  <a:gd name="T33" fmla="*/ 88 h 166"/>
                  <a:gd name="T34" fmla="*/ 97 w 213"/>
                  <a:gd name="T35" fmla="*/ 107 h 166"/>
                  <a:gd name="T36" fmla="*/ 153 w 213"/>
                  <a:gd name="T37" fmla="*/ 103 h 166"/>
                  <a:gd name="T38" fmla="*/ 139 w 213"/>
                  <a:gd name="T39" fmla="*/ 136 h 166"/>
                  <a:gd name="T40" fmla="*/ 172 w 213"/>
                  <a:gd name="T41" fmla="*/ 118 h 166"/>
                  <a:gd name="T42" fmla="*/ 195 w 213"/>
                  <a:gd name="T43" fmla="*/ 118 h 166"/>
                  <a:gd name="T44" fmla="*/ 213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213" y="166"/>
                    </a:moveTo>
                    <a:lnTo>
                      <a:pt x="210" y="110"/>
                    </a:lnTo>
                    <a:lnTo>
                      <a:pt x="195" y="48"/>
                    </a:lnTo>
                    <a:lnTo>
                      <a:pt x="188" y="96"/>
                    </a:lnTo>
                    <a:lnTo>
                      <a:pt x="172" y="39"/>
                    </a:lnTo>
                    <a:lnTo>
                      <a:pt x="153" y="10"/>
                    </a:lnTo>
                    <a:lnTo>
                      <a:pt x="165" y="62"/>
                    </a:lnTo>
                    <a:lnTo>
                      <a:pt x="120" y="14"/>
                    </a:lnTo>
                    <a:lnTo>
                      <a:pt x="71" y="0"/>
                    </a:lnTo>
                    <a:lnTo>
                      <a:pt x="94" y="21"/>
                    </a:lnTo>
                    <a:lnTo>
                      <a:pt x="0" y="3"/>
                    </a:lnTo>
                    <a:lnTo>
                      <a:pt x="63" y="44"/>
                    </a:lnTo>
                    <a:lnTo>
                      <a:pt x="26" y="48"/>
                    </a:lnTo>
                    <a:lnTo>
                      <a:pt x="104" y="62"/>
                    </a:lnTo>
                    <a:lnTo>
                      <a:pt x="48" y="96"/>
                    </a:lnTo>
                    <a:lnTo>
                      <a:pt x="112" y="85"/>
                    </a:lnTo>
                    <a:lnTo>
                      <a:pt x="131" y="88"/>
                    </a:lnTo>
                    <a:lnTo>
                      <a:pt x="97" y="107"/>
                    </a:lnTo>
                    <a:lnTo>
                      <a:pt x="153" y="103"/>
                    </a:lnTo>
                    <a:lnTo>
                      <a:pt x="139" y="136"/>
                    </a:lnTo>
                    <a:lnTo>
                      <a:pt x="172" y="118"/>
                    </a:lnTo>
                    <a:lnTo>
                      <a:pt x="195" y="118"/>
                    </a:lnTo>
                    <a:lnTo>
                      <a:pt x="213" y="166"/>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07" name="Freeform 221"/>
              <p:cNvSpPr>
                <a:spLocks/>
              </p:cNvSpPr>
              <p:nvPr/>
            </p:nvSpPr>
            <p:spPr bwMode="auto">
              <a:xfrm>
                <a:off x="2151" y="3561"/>
                <a:ext cx="179" cy="140"/>
              </a:xfrm>
              <a:custGeom>
                <a:avLst/>
                <a:gdLst>
                  <a:gd name="T0" fmla="*/ 0 w 179"/>
                  <a:gd name="T1" fmla="*/ 140 h 140"/>
                  <a:gd name="T2" fmla="*/ 3 w 179"/>
                  <a:gd name="T3" fmla="*/ 93 h 140"/>
                  <a:gd name="T4" fmla="*/ 15 w 179"/>
                  <a:gd name="T5" fmla="*/ 40 h 140"/>
                  <a:gd name="T6" fmla="*/ 22 w 179"/>
                  <a:gd name="T7" fmla="*/ 81 h 140"/>
                  <a:gd name="T8" fmla="*/ 35 w 179"/>
                  <a:gd name="T9" fmla="*/ 34 h 140"/>
                  <a:gd name="T10" fmla="*/ 50 w 179"/>
                  <a:gd name="T11" fmla="*/ 9 h 140"/>
                  <a:gd name="T12" fmla="*/ 41 w 179"/>
                  <a:gd name="T13" fmla="*/ 52 h 140"/>
                  <a:gd name="T14" fmla="*/ 79 w 179"/>
                  <a:gd name="T15" fmla="*/ 12 h 140"/>
                  <a:gd name="T16" fmla="*/ 119 w 179"/>
                  <a:gd name="T17" fmla="*/ 0 h 140"/>
                  <a:gd name="T18" fmla="*/ 101 w 179"/>
                  <a:gd name="T19" fmla="*/ 18 h 140"/>
                  <a:gd name="T20" fmla="*/ 179 w 179"/>
                  <a:gd name="T21" fmla="*/ 3 h 140"/>
                  <a:gd name="T22" fmla="*/ 126 w 179"/>
                  <a:gd name="T23" fmla="*/ 37 h 140"/>
                  <a:gd name="T24" fmla="*/ 157 w 179"/>
                  <a:gd name="T25" fmla="*/ 40 h 140"/>
                  <a:gd name="T26" fmla="*/ 91 w 179"/>
                  <a:gd name="T27" fmla="*/ 52 h 140"/>
                  <a:gd name="T28" fmla="*/ 138 w 179"/>
                  <a:gd name="T29" fmla="*/ 81 h 140"/>
                  <a:gd name="T30" fmla="*/ 85 w 179"/>
                  <a:gd name="T31" fmla="*/ 71 h 140"/>
                  <a:gd name="T32" fmla="*/ 69 w 179"/>
                  <a:gd name="T33" fmla="*/ 74 h 140"/>
                  <a:gd name="T34" fmla="*/ 97 w 179"/>
                  <a:gd name="T35" fmla="*/ 90 h 140"/>
                  <a:gd name="T36" fmla="*/ 50 w 179"/>
                  <a:gd name="T37" fmla="*/ 87 h 140"/>
                  <a:gd name="T38" fmla="*/ 63 w 179"/>
                  <a:gd name="T39" fmla="*/ 115 h 140"/>
                  <a:gd name="T40" fmla="*/ 35 w 179"/>
                  <a:gd name="T41" fmla="*/ 99 h 140"/>
                  <a:gd name="T42" fmla="*/ 15 w 179"/>
                  <a:gd name="T43" fmla="*/ 99 h 140"/>
                  <a:gd name="T44" fmla="*/ 0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0" y="140"/>
                    </a:moveTo>
                    <a:lnTo>
                      <a:pt x="3" y="93"/>
                    </a:lnTo>
                    <a:lnTo>
                      <a:pt x="15" y="40"/>
                    </a:lnTo>
                    <a:lnTo>
                      <a:pt x="22" y="81"/>
                    </a:lnTo>
                    <a:lnTo>
                      <a:pt x="35" y="34"/>
                    </a:lnTo>
                    <a:lnTo>
                      <a:pt x="50" y="9"/>
                    </a:lnTo>
                    <a:lnTo>
                      <a:pt x="41" y="52"/>
                    </a:lnTo>
                    <a:lnTo>
                      <a:pt x="79" y="12"/>
                    </a:lnTo>
                    <a:lnTo>
                      <a:pt x="119" y="0"/>
                    </a:lnTo>
                    <a:lnTo>
                      <a:pt x="101" y="18"/>
                    </a:lnTo>
                    <a:lnTo>
                      <a:pt x="179" y="3"/>
                    </a:lnTo>
                    <a:lnTo>
                      <a:pt x="126" y="37"/>
                    </a:lnTo>
                    <a:lnTo>
                      <a:pt x="157" y="40"/>
                    </a:lnTo>
                    <a:lnTo>
                      <a:pt x="91" y="52"/>
                    </a:lnTo>
                    <a:lnTo>
                      <a:pt x="138" y="81"/>
                    </a:lnTo>
                    <a:lnTo>
                      <a:pt x="85" y="71"/>
                    </a:lnTo>
                    <a:lnTo>
                      <a:pt x="69" y="74"/>
                    </a:lnTo>
                    <a:lnTo>
                      <a:pt x="97" y="90"/>
                    </a:lnTo>
                    <a:lnTo>
                      <a:pt x="50" y="87"/>
                    </a:lnTo>
                    <a:lnTo>
                      <a:pt x="63" y="115"/>
                    </a:lnTo>
                    <a:lnTo>
                      <a:pt x="35" y="99"/>
                    </a:lnTo>
                    <a:lnTo>
                      <a:pt x="15" y="99"/>
                    </a:lnTo>
                    <a:lnTo>
                      <a:pt x="0"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08" name="Freeform 222"/>
              <p:cNvSpPr>
                <a:spLocks/>
              </p:cNvSpPr>
              <p:nvPr/>
            </p:nvSpPr>
            <p:spPr bwMode="auto">
              <a:xfrm>
                <a:off x="2141" y="3467"/>
                <a:ext cx="135" cy="99"/>
              </a:xfrm>
              <a:custGeom>
                <a:avLst/>
                <a:gdLst>
                  <a:gd name="T0" fmla="*/ 0 w 135"/>
                  <a:gd name="T1" fmla="*/ 99 h 99"/>
                  <a:gd name="T2" fmla="*/ 3 w 135"/>
                  <a:gd name="T3" fmla="*/ 66 h 99"/>
                  <a:gd name="T4" fmla="*/ 12 w 135"/>
                  <a:gd name="T5" fmla="*/ 29 h 99"/>
                  <a:gd name="T6" fmla="*/ 17 w 135"/>
                  <a:gd name="T7" fmla="*/ 57 h 99"/>
                  <a:gd name="T8" fmla="*/ 27 w 135"/>
                  <a:gd name="T9" fmla="*/ 24 h 99"/>
                  <a:gd name="T10" fmla="*/ 38 w 135"/>
                  <a:gd name="T11" fmla="*/ 6 h 99"/>
                  <a:gd name="T12" fmla="*/ 31 w 135"/>
                  <a:gd name="T13" fmla="*/ 38 h 99"/>
                  <a:gd name="T14" fmla="*/ 60 w 135"/>
                  <a:gd name="T15" fmla="*/ 8 h 99"/>
                  <a:gd name="T16" fmla="*/ 90 w 135"/>
                  <a:gd name="T17" fmla="*/ 0 h 99"/>
                  <a:gd name="T18" fmla="*/ 76 w 135"/>
                  <a:gd name="T19" fmla="*/ 13 h 99"/>
                  <a:gd name="T20" fmla="*/ 135 w 135"/>
                  <a:gd name="T21" fmla="*/ 2 h 99"/>
                  <a:gd name="T22" fmla="*/ 95 w 135"/>
                  <a:gd name="T23" fmla="*/ 26 h 99"/>
                  <a:gd name="T24" fmla="*/ 119 w 135"/>
                  <a:gd name="T25" fmla="*/ 29 h 99"/>
                  <a:gd name="T26" fmla="*/ 70 w 135"/>
                  <a:gd name="T27" fmla="*/ 38 h 99"/>
                  <a:gd name="T28" fmla="*/ 105 w 135"/>
                  <a:gd name="T29" fmla="*/ 57 h 99"/>
                  <a:gd name="T30" fmla="*/ 65 w 135"/>
                  <a:gd name="T31" fmla="*/ 51 h 99"/>
                  <a:gd name="T32" fmla="*/ 53 w 135"/>
                  <a:gd name="T33" fmla="*/ 53 h 99"/>
                  <a:gd name="T34" fmla="*/ 74 w 135"/>
                  <a:gd name="T35" fmla="*/ 64 h 99"/>
                  <a:gd name="T36" fmla="*/ 38 w 135"/>
                  <a:gd name="T37" fmla="*/ 62 h 99"/>
                  <a:gd name="T38" fmla="*/ 48 w 135"/>
                  <a:gd name="T39" fmla="*/ 81 h 99"/>
                  <a:gd name="T40" fmla="*/ 27 w 135"/>
                  <a:gd name="T41" fmla="*/ 70 h 99"/>
                  <a:gd name="T42" fmla="*/ 12 w 135"/>
                  <a:gd name="T43" fmla="*/ 70 h 99"/>
                  <a:gd name="T44" fmla="*/ 0 w 135"/>
                  <a:gd name="T45" fmla="*/ 99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
                  <a:gd name="T70" fmla="*/ 0 h 99"/>
                  <a:gd name="T71" fmla="*/ 135 w 135"/>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 h="99">
                    <a:moveTo>
                      <a:pt x="0" y="99"/>
                    </a:moveTo>
                    <a:lnTo>
                      <a:pt x="3" y="66"/>
                    </a:lnTo>
                    <a:lnTo>
                      <a:pt x="12" y="29"/>
                    </a:lnTo>
                    <a:lnTo>
                      <a:pt x="17" y="57"/>
                    </a:lnTo>
                    <a:lnTo>
                      <a:pt x="27" y="24"/>
                    </a:lnTo>
                    <a:lnTo>
                      <a:pt x="38" y="6"/>
                    </a:lnTo>
                    <a:lnTo>
                      <a:pt x="31" y="38"/>
                    </a:lnTo>
                    <a:lnTo>
                      <a:pt x="60" y="8"/>
                    </a:lnTo>
                    <a:lnTo>
                      <a:pt x="90" y="0"/>
                    </a:lnTo>
                    <a:lnTo>
                      <a:pt x="76" y="13"/>
                    </a:lnTo>
                    <a:lnTo>
                      <a:pt x="135" y="2"/>
                    </a:lnTo>
                    <a:lnTo>
                      <a:pt x="95" y="26"/>
                    </a:lnTo>
                    <a:lnTo>
                      <a:pt x="119" y="29"/>
                    </a:lnTo>
                    <a:lnTo>
                      <a:pt x="70" y="38"/>
                    </a:lnTo>
                    <a:lnTo>
                      <a:pt x="105" y="57"/>
                    </a:lnTo>
                    <a:lnTo>
                      <a:pt x="65" y="51"/>
                    </a:lnTo>
                    <a:lnTo>
                      <a:pt x="53" y="53"/>
                    </a:lnTo>
                    <a:lnTo>
                      <a:pt x="74" y="64"/>
                    </a:lnTo>
                    <a:lnTo>
                      <a:pt x="38" y="62"/>
                    </a:lnTo>
                    <a:lnTo>
                      <a:pt x="48" y="81"/>
                    </a:lnTo>
                    <a:lnTo>
                      <a:pt x="27" y="70"/>
                    </a:lnTo>
                    <a:lnTo>
                      <a:pt x="12" y="70"/>
                    </a:lnTo>
                    <a:lnTo>
                      <a:pt x="0" y="99"/>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09" name="Freeform 223"/>
              <p:cNvSpPr>
                <a:spLocks/>
              </p:cNvSpPr>
              <p:nvPr/>
            </p:nvSpPr>
            <p:spPr bwMode="auto">
              <a:xfrm>
                <a:off x="2061" y="3237"/>
                <a:ext cx="120" cy="861"/>
              </a:xfrm>
              <a:custGeom>
                <a:avLst/>
                <a:gdLst>
                  <a:gd name="T0" fmla="*/ 0 w 120"/>
                  <a:gd name="T1" fmla="*/ 0 h 861"/>
                  <a:gd name="T2" fmla="*/ 45 w 120"/>
                  <a:gd name="T3" fmla="*/ 174 h 861"/>
                  <a:gd name="T4" fmla="*/ 72 w 120"/>
                  <a:gd name="T5" fmla="*/ 288 h 861"/>
                  <a:gd name="T6" fmla="*/ 84 w 120"/>
                  <a:gd name="T7" fmla="*/ 372 h 861"/>
                  <a:gd name="T8" fmla="*/ 93 w 120"/>
                  <a:gd name="T9" fmla="*/ 480 h 861"/>
                  <a:gd name="T10" fmla="*/ 99 w 120"/>
                  <a:gd name="T11" fmla="*/ 603 h 861"/>
                  <a:gd name="T12" fmla="*/ 105 w 120"/>
                  <a:gd name="T13" fmla="*/ 747 h 861"/>
                  <a:gd name="T14" fmla="*/ 117 w 120"/>
                  <a:gd name="T15" fmla="*/ 858 h 861"/>
                  <a:gd name="T16" fmla="*/ 120 w 120"/>
                  <a:gd name="T17" fmla="*/ 861 h 8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861"/>
                  <a:gd name="T29" fmla="*/ 120 w 120"/>
                  <a:gd name="T30" fmla="*/ 861 h 8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861">
                    <a:moveTo>
                      <a:pt x="0" y="0"/>
                    </a:moveTo>
                    <a:lnTo>
                      <a:pt x="45" y="174"/>
                    </a:lnTo>
                    <a:lnTo>
                      <a:pt x="72" y="288"/>
                    </a:lnTo>
                    <a:lnTo>
                      <a:pt x="84" y="372"/>
                    </a:lnTo>
                    <a:lnTo>
                      <a:pt x="93" y="480"/>
                    </a:lnTo>
                    <a:lnTo>
                      <a:pt x="99" y="603"/>
                    </a:lnTo>
                    <a:lnTo>
                      <a:pt x="105" y="747"/>
                    </a:lnTo>
                    <a:lnTo>
                      <a:pt x="117" y="858"/>
                    </a:lnTo>
                    <a:lnTo>
                      <a:pt x="120" y="861"/>
                    </a:lnTo>
                  </a:path>
                </a:pathLst>
              </a:custGeom>
              <a:noFill/>
              <a:ln w="2540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10" name="Freeform 224"/>
              <p:cNvSpPr>
                <a:spLocks/>
              </p:cNvSpPr>
              <p:nvPr/>
            </p:nvSpPr>
            <p:spPr bwMode="auto">
              <a:xfrm>
                <a:off x="2175" y="3903"/>
                <a:ext cx="237" cy="215"/>
              </a:xfrm>
              <a:custGeom>
                <a:avLst/>
                <a:gdLst>
                  <a:gd name="T0" fmla="*/ 0 w 237"/>
                  <a:gd name="T1" fmla="*/ 215 h 215"/>
                  <a:gd name="T2" fmla="*/ 35 w 237"/>
                  <a:gd name="T3" fmla="*/ 208 h 215"/>
                  <a:gd name="T4" fmla="*/ 84 w 237"/>
                  <a:gd name="T5" fmla="*/ 192 h 215"/>
                  <a:gd name="T6" fmla="*/ 117 w 237"/>
                  <a:gd name="T7" fmla="*/ 170 h 215"/>
                  <a:gd name="T8" fmla="*/ 71 w 237"/>
                  <a:gd name="T9" fmla="*/ 178 h 215"/>
                  <a:gd name="T10" fmla="*/ 109 w 237"/>
                  <a:gd name="T11" fmla="*/ 162 h 215"/>
                  <a:gd name="T12" fmla="*/ 140 w 237"/>
                  <a:gd name="T13" fmla="*/ 155 h 215"/>
                  <a:gd name="T14" fmla="*/ 165 w 237"/>
                  <a:gd name="T15" fmla="*/ 139 h 215"/>
                  <a:gd name="T16" fmla="*/ 128 w 237"/>
                  <a:gd name="T17" fmla="*/ 146 h 215"/>
                  <a:gd name="T18" fmla="*/ 176 w 237"/>
                  <a:gd name="T19" fmla="*/ 124 h 215"/>
                  <a:gd name="T20" fmla="*/ 207 w 237"/>
                  <a:gd name="T21" fmla="*/ 96 h 215"/>
                  <a:gd name="T22" fmla="*/ 176 w 237"/>
                  <a:gd name="T23" fmla="*/ 107 h 215"/>
                  <a:gd name="T24" fmla="*/ 220 w 237"/>
                  <a:gd name="T25" fmla="*/ 79 h 215"/>
                  <a:gd name="T26" fmla="*/ 230 w 237"/>
                  <a:gd name="T27" fmla="*/ 54 h 215"/>
                  <a:gd name="T28" fmla="*/ 207 w 237"/>
                  <a:gd name="T29" fmla="*/ 71 h 215"/>
                  <a:gd name="T30" fmla="*/ 237 w 237"/>
                  <a:gd name="T31" fmla="*/ 0 h 215"/>
                  <a:gd name="T32" fmla="*/ 170 w 237"/>
                  <a:gd name="T33" fmla="*/ 26 h 215"/>
                  <a:gd name="T34" fmla="*/ 178 w 237"/>
                  <a:gd name="T35" fmla="*/ 10 h 215"/>
                  <a:gd name="T36" fmla="*/ 130 w 237"/>
                  <a:gd name="T37" fmla="*/ 39 h 215"/>
                  <a:gd name="T38" fmla="*/ 113 w 237"/>
                  <a:gd name="T39" fmla="*/ 58 h 215"/>
                  <a:gd name="T40" fmla="*/ 113 w 237"/>
                  <a:gd name="T41" fmla="*/ 37 h 215"/>
                  <a:gd name="T42" fmla="*/ 88 w 237"/>
                  <a:gd name="T43" fmla="*/ 67 h 215"/>
                  <a:gd name="T44" fmla="*/ 73 w 237"/>
                  <a:gd name="T45" fmla="*/ 100 h 215"/>
                  <a:gd name="T46" fmla="*/ 71 w 237"/>
                  <a:gd name="T47" fmla="*/ 82 h 215"/>
                  <a:gd name="T48" fmla="*/ 52 w 237"/>
                  <a:gd name="T49" fmla="*/ 111 h 215"/>
                  <a:gd name="T50" fmla="*/ 42 w 237"/>
                  <a:gd name="T51" fmla="*/ 149 h 215"/>
                  <a:gd name="T52" fmla="*/ 35 w 237"/>
                  <a:gd name="T53" fmla="*/ 121 h 215"/>
                  <a:gd name="T54" fmla="*/ 14 w 237"/>
                  <a:gd name="T55" fmla="*/ 149 h 215"/>
                  <a:gd name="T56" fmla="*/ 8 w 237"/>
                  <a:gd name="T57" fmla="*/ 170 h 215"/>
                  <a:gd name="T58" fmla="*/ 0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0" y="215"/>
                    </a:moveTo>
                    <a:lnTo>
                      <a:pt x="35" y="208"/>
                    </a:lnTo>
                    <a:lnTo>
                      <a:pt x="84" y="192"/>
                    </a:lnTo>
                    <a:lnTo>
                      <a:pt x="117" y="170"/>
                    </a:lnTo>
                    <a:lnTo>
                      <a:pt x="71" y="178"/>
                    </a:lnTo>
                    <a:lnTo>
                      <a:pt x="109" y="162"/>
                    </a:lnTo>
                    <a:lnTo>
                      <a:pt x="140" y="155"/>
                    </a:lnTo>
                    <a:lnTo>
                      <a:pt x="165" y="139"/>
                    </a:lnTo>
                    <a:lnTo>
                      <a:pt x="128" y="146"/>
                    </a:lnTo>
                    <a:lnTo>
                      <a:pt x="176" y="124"/>
                    </a:lnTo>
                    <a:lnTo>
                      <a:pt x="207" y="96"/>
                    </a:lnTo>
                    <a:lnTo>
                      <a:pt x="176" y="107"/>
                    </a:lnTo>
                    <a:lnTo>
                      <a:pt x="220" y="79"/>
                    </a:lnTo>
                    <a:lnTo>
                      <a:pt x="230" y="54"/>
                    </a:lnTo>
                    <a:lnTo>
                      <a:pt x="207" y="71"/>
                    </a:lnTo>
                    <a:lnTo>
                      <a:pt x="237" y="0"/>
                    </a:lnTo>
                    <a:lnTo>
                      <a:pt x="170" y="26"/>
                    </a:lnTo>
                    <a:lnTo>
                      <a:pt x="178" y="10"/>
                    </a:lnTo>
                    <a:lnTo>
                      <a:pt x="130" y="39"/>
                    </a:lnTo>
                    <a:lnTo>
                      <a:pt x="113" y="58"/>
                    </a:lnTo>
                    <a:lnTo>
                      <a:pt x="113" y="37"/>
                    </a:lnTo>
                    <a:lnTo>
                      <a:pt x="88" y="67"/>
                    </a:lnTo>
                    <a:lnTo>
                      <a:pt x="73" y="100"/>
                    </a:lnTo>
                    <a:lnTo>
                      <a:pt x="71" y="82"/>
                    </a:lnTo>
                    <a:lnTo>
                      <a:pt x="52" y="111"/>
                    </a:lnTo>
                    <a:lnTo>
                      <a:pt x="42" y="149"/>
                    </a:lnTo>
                    <a:lnTo>
                      <a:pt x="35" y="121"/>
                    </a:lnTo>
                    <a:lnTo>
                      <a:pt x="14" y="149"/>
                    </a:lnTo>
                    <a:lnTo>
                      <a:pt x="8" y="170"/>
                    </a:lnTo>
                    <a:lnTo>
                      <a:pt x="0" y="215"/>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11" name="Freeform 225"/>
              <p:cNvSpPr>
                <a:spLocks/>
              </p:cNvSpPr>
              <p:nvPr/>
            </p:nvSpPr>
            <p:spPr bwMode="auto">
              <a:xfrm>
                <a:off x="1992" y="3495"/>
                <a:ext cx="150" cy="107"/>
              </a:xfrm>
              <a:custGeom>
                <a:avLst/>
                <a:gdLst>
                  <a:gd name="T0" fmla="*/ 150 w 150"/>
                  <a:gd name="T1" fmla="*/ 107 h 107"/>
                  <a:gd name="T2" fmla="*/ 147 w 150"/>
                  <a:gd name="T3" fmla="*/ 71 h 107"/>
                  <a:gd name="T4" fmla="*/ 137 w 150"/>
                  <a:gd name="T5" fmla="*/ 31 h 107"/>
                  <a:gd name="T6" fmla="*/ 132 w 150"/>
                  <a:gd name="T7" fmla="*/ 61 h 107"/>
                  <a:gd name="T8" fmla="*/ 122 w 150"/>
                  <a:gd name="T9" fmla="*/ 26 h 107"/>
                  <a:gd name="T10" fmla="*/ 108 w 150"/>
                  <a:gd name="T11" fmla="*/ 7 h 107"/>
                  <a:gd name="T12" fmla="*/ 116 w 150"/>
                  <a:gd name="T13" fmla="*/ 40 h 107"/>
                  <a:gd name="T14" fmla="*/ 84 w 150"/>
                  <a:gd name="T15" fmla="*/ 9 h 107"/>
                  <a:gd name="T16" fmla="*/ 50 w 150"/>
                  <a:gd name="T17" fmla="*/ 0 h 107"/>
                  <a:gd name="T18" fmla="*/ 66 w 150"/>
                  <a:gd name="T19" fmla="*/ 14 h 107"/>
                  <a:gd name="T20" fmla="*/ 0 w 150"/>
                  <a:gd name="T21" fmla="*/ 2 h 107"/>
                  <a:gd name="T22" fmla="*/ 45 w 150"/>
                  <a:gd name="T23" fmla="*/ 28 h 107"/>
                  <a:gd name="T24" fmla="*/ 19 w 150"/>
                  <a:gd name="T25" fmla="*/ 31 h 107"/>
                  <a:gd name="T26" fmla="*/ 74 w 150"/>
                  <a:gd name="T27" fmla="*/ 40 h 107"/>
                  <a:gd name="T28" fmla="*/ 34 w 150"/>
                  <a:gd name="T29" fmla="*/ 61 h 107"/>
                  <a:gd name="T30" fmla="*/ 79 w 150"/>
                  <a:gd name="T31" fmla="*/ 54 h 107"/>
                  <a:gd name="T32" fmla="*/ 92 w 150"/>
                  <a:gd name="T33" fmla="*/ 57 h 107"/>
                  <a:gd name="T34" fmla="*/ 69 w 150"/>
                  <a:gd name="T35" fmla="*/ 69 h 107"/>
                  <a:gd name="T36" fmla="*/ 108 w 150"/>
                  <a:gd name="T37" fmla="*/ 66 h 107"/>
                  <a:gd name="T38" fmla="*/ 97 w 150"/>
                  <a:gd name="T39" fmla="*/ 87 h 107"/>
                  <a:gd name="T40" fmla="*/ 122 w 150"/>
                  <a:gd name="T41" fmla="*/ 76 h 107"/>
                  <a:gd name="T42" fmla="*/ 137 w 150"/>
                  <a:gd name="T43" fmla="*/ 76 h 107"/>
                  <a:gd name="T44" fmla="*/ 150 w 150"/>
                  <a:gd name="T45" fmla="*/ 107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107"/>
                  <a:gd name="T71" fmla="*/ 150 w 150"/>
                  <a:gd name="T72" fmla="*/ 107 h 1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107">
                    <a:moveTo>
                      <a:pt x="150" y="107"/>
                    </a:moveTo>
                    <a:lnTo>
                      <a:pt x="147" y="71"/>
                    </a:lnTo>
                    <a:lnTo>
                      <a:pt x="137" y="31"/>
                    </a:lnTo>
                    <a:lnTo>
                      <a:pt x="132" y="61"/>
                    </a:lnTo>
                    <a:lnTo>
                      <a:pt x="122" y="26"/>
                    </a:lnTo>
                    <a:lnTo>
                      <a:pt x="108" y="7"/>
                    </a:lnTo>
                    <a:lnTo>
                      <a:pt x="116" y="40"/>
                    </a:lnTo>
                    <a:lnTo>
                      <a:pt x="84" y="9"/>
                    </a:lnTo>
                    <a:lnTo>
                      <a:pt x="50" y="0"/>
                    </a:lnTo>
                    <a:lnTo>
                      <a:pt x="66" y="14"/>
                    </a:lnTo>
                    <a:lnTo>
                      <a:pt x="0" y="2"/>
                    </a:lnTo>
                    <a:lnTo>
                      <a:pt x="45" y="28"/>
                    </a:lnTo>
                    <a:lnTo>
                      <a:pt x="19" y="31"/>
                    </a:lnTo>
                    <a:lnTo>
                      <a:pt x="74" y="40"/>
                    </a:lnTo>
                    <a:lnTo>
                      <a:pt x="34" y="61"/>
                    </a:lnTo>
                    <a:lnTo>
                      <a:pt x="79" y="54"/>
                    </a:lnTo>
                    <a:lnTo>
                      <a:pt x="92" y="57"/>
                    </a:lnTo>
                    <a:lnTo>
                      <a:pt x="69" y="69"/>
                    </a:lnTo>
                    <a:lnTo>
                      <a:pt x="108" y="66"/>
                    </a:lnTo>
                    <a:lnTo>
                      <a:pt x="97" y="87"/>
                    </a:lnTo>
                    <a:lnTo>
                      <a:pt x="122" y="76"/>
                    </a:lnTo>
                    <a:lnTo>
                      <a:pt x="137" y="76"/>
                    </a:lnTo>
                    <a:lnTo>
                      <a:pt x="150" y="107"/>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12" name="Freeform 226"/>
              <p:cNvSpPr>
                <a:spLocks/>
              </p:cNvSpPr>
              <p:nvPr/>
            </p:nvSpPr>
            <p:spPr bwMode="auto">
              <a:xfrm>
                <a:off x="1976" y="3576"/>
                <a:ext cx="179" cy="140"/>
              </a:xfrm>
              <a:custGeom>
                <a:avLst/>
                <a:gdLst>
                  <a:gd name="T0" fmla="*/ 179 w 179"/>
                  <a:gd name="T1" fmla="*/ 140 h 140"/>
                  <a:gd name="T2" fmla="*/ 176 w 179"/>
                  <a:gd name="T3" fmla="*/ 93 h 140"/>
                  <a:gd name="T4" fmla="*/ 164 w 179"/>
                  <a:gd name="T5" fmla="*/ 40 h 140"/>
                  <a:gd name="T6" fmla="*/ 157 w 179"/>
                  <a:gd name="T7" fmla="*/ 81 h 140"/>
                  <a:gd name="T8" fmla="*/ 144 w 179"/>
                  <a:gd name="T9" fmla="*/ 34 h 140"/>
                  <a:gd name="T10" fmla="*/ 129 w 179"/>
                  <a:gd name="T11" fmla="*/ 9 h 140"/>
                  <a:gd name="T12" fmla="*/ 138 w 179"/>
                  <a:gd name="T13" fmla="*/ 52 h 140"/>
                  <a:gd name="T14" fmla="*/ 100 w 179"/>
                  <a:gd name="T15" fmla="*/ 12 h 140"/>
                  <a:gd name="T16" fmla="*/ 60 w 179"/>
                  <a:gd name="T17" fmla="*/ 0 h 140"/>
                  <a:gd name="T18" fmla="*/ 78 w 179"/>
                  <a:gd name="T19" fmla="*/ 18 h 140"/>
                  <a:gd name="T20" fmla="*/ 0 w 179"/>
                  <a:gd name="T21" fmla="*/ 3 h 140"/>
                  <a:gd name="T22" fmla="*/ 53 w 179"/>
                  <a:gd name="T23" fmla="*/ 37 h 140"/>
                  <a:gd name="T24" fmla="*/ 22 w 179"/>
                  <a:gd name="T25" fmla="*/ 40 h 140"/>
                  <a:gd name="T26" fmla="*/ 88 w 179"/>
                  <a:gd name="T27" fmla="*/ 52 h 140"/>
                  <a:gd name="T28" fmla="*/ 41 w 179"/>
                  <a:gd name="T29" fmla="*/ 81 h 140"/>
                  <a:gd name="T30" fmla="*/ 94 w 179"/>
                  <a:gd name="T31" fmla="*/ 71 h 140"/>
                  <a:gd name="T32" fmla="*/ 110 w 179"/>
                  <a:gd name="T33" fmla="*/ 74 h 140"/>
                  <a:gd name="T34" fmla="*/ 82 w 179"/>
                  <a:gd name="T35" fmla="*/ 90 h 140"/>
                  <a:gd name="T36" fmla="*/ 129 w 179"/>
                  <a:gd name="T37" fmla="*/ 87 h 140"/>
                  <a:gd name="T38" fmla="*/ 116 w 179"/>
                  <a:gd name="T39" fmla="*/ 115 h 140"/>
                  <a:gd name="T40" fmla="*/ 144 w 179"/>
                  <a:gd name="T41" fmla="*/ 99 h 140"/>
                  <a:gd name="T42" fmla="*/ 164 w 179"/>
                  <a:gd name="T43" fmla="*/ 99 h 140"/>
                  <a:gd name="T44" fmla="*/ 179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179" y="140"/>
                    </a:moveTo>
                    <a:lnTo>
                      <a:pt x="176" y="93"/>
                    </a:lnTo>
                    <a:lnTo>
                      <a:pt x="164" y="40"/>
                    </a:lnTo>
                    <a:lnTo>
                      <a:pt x="157" y="81"/>
                    </a:lnTo>
                    <a:lnTo>
                      <a:pt x="144" y="34"/>
                    </a:lnTo>
                    <a:lnTo>
                      <a:pt x="129" y="9"/>
                    </a:lnTo>
                    <a:lnTo>
                      <a:pt x="138" y="52"/>
                    </a:lnTo>
                    <a:lnTo>
                      <a:pt x="100" y="12"/>
                    </a:lnTo>
                    <a:lnTo>
                      <a:pt x="60" y="0"/>
                    </a:lnTo>
                    <a:lnTo>
                      <a:pt x="78" y="18"/>
                    </a:lnTo>
                    <a:lnTo>
                      <a:pt x="0" y="3"/>
                    </a:lnTo>
                    <a:lnTo>
                      <a:pt x="53" y="37"/>
                    </a:lnTo>
                    <a:lnTo>
                      <a:pt x="22" y="40"/>
                    </a:lnTo>
                    <a:lnTo>
                      <a:pt x="88" y="52"/>
                    </a:lnTo>
                    <a:lnTo>
                      <a:pt x="41" y="81"/>
                    </a:lnTo>
                    <a:lnTo>
                      <a:pt x="94" y="71"/>
                    </a:lnTo>
                    <a:lnTo>
                      <a:pt x="110" y="74"/>
                    </a:lnTo>
                    <a:lnTo>
                      <a:pt x="82" y="90"/>
                    </a:lnTo>
                    <a:lnTo>
                      <a:pt x="129" y="87"/>
                    </a:lnTo>
                    <a:lnTo>
                      <a:pt x="116" y="115"/>
                    </a:lnTo>
                    <a:lnTo>
                      <a:pt x="144" y="99"/>
                    </a:lnTo>
                    <a:lnTo>
                      <a:pt x="164" y="99"/>
                    </a:lnTo>
                    <a:lnTo>
                      <a:pt x="179"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13" name="Freeform 227"/>
              <p:cNvSpPr>
                <a:spLocks/>
              </p:cNvSpPr>
              <p:nvPr/>
            </p:nvSpPr>
            <p:spPr bwMode="auto">
              <a:xfrm>
                <a:off x="2160" y="3807"/>
                <a:ext cx="304" cy="163"/>
              </a:xfrm>
              <a:custGeom>
                <a:avLst/>
                <a:gdLst>
                  <a:gd name="T0" fmla="*/ 0 w 304"/>
                  <a:gd name="T1" fmla="*/ 163 h 163"/>
                  <a:gd name="T2" fmla="*/ 4 w 304"/>
                  <a:gd name="T3" fmla="*/ 108 h 163"/>
                  <a:gd name="T4" fmla="*/ 25 w 304"/>
                  <a:gd name="T5" fmla="*/ 47 h 163"/>
                  <a:gd name="T6" fmla="*/ 35 w 304"/>
                  <a:gd name="T7" fmla="*/ 94 h 163"/>
                  <a:gd name="T8" fmla="*/ 58 w 304"/>
                  <a:gd name="T9" fmla="*/ 38 h 163"/>
                  <a:gd name="T10" fmla="*/ 85 w 304"/>
                  <a:gd name="T11" fmla="*/ 9 h 163"/>
                  <a:gd name="T12" fmla="*/ 68 w 304"/>
                  <a:gd name="T13" fmla="*/ 61 h 163"/>
                  <a:gd name="T14" fmla="*/ 132 w 304"/>
                  <a:gd name="T15" fmla="*/ 13 h 163"/>
                  <a:gd name="T16" fmla="*/ 202 w 304"/>
                  <a:gd name="T17" fmla="*/ 0 h 163"/>
                  <a:gd name="T18" fmla="*/ 169 w 304"/>
                  <a:gd name="T19" fmla="*/ 20 h 163"/>
                  <a:gd name="T20" fmla="*/ 304 w 304"/>
                  <a:gd name="T21" fmla="*/ 2 h 163"/>
                  <a:gd name="T22" fmla="*/ 214 w 304"/>
                  <a:gd name="T23" fmla="*/ 43 h 163"/>
                  <a:gd name="T24" fmla="*/ 266 w 304"/>
                  <a:gd name="T25" fmla="*/ 47 h 163"/>
                  <a:gd name="T26" fmla="*/ 155 w 304"/>
                  <a:gd name="T27" fmla="*/ 61 h 163"/>
                  <a:gd name="T28" fmla="*/ 235 w 304"/>
                  <a:gd name="T29" fmla="*/ 94 h 163"/>
                  <a:gd name="T30" fmla="*/ 144 w 304"/>
                  <a:gd name="T31" fmla="*/ 83 h 163"/>
                  <a:gd name="T32" fmla="*/ 117 w 304"/>
                  <a:gd name="T33" fmla="*/ 86 h 163"/>
                  <a:gd name="T34" fmla="*/ 165 w 304"/>
                  <a:gd name="T35" fmla="*/ 105 h 163"/>
                  <a:gd name="T36" fmla="*/ 85 w 304"/>
                  <a:gd name="T37" fmla="*/ 101 h 163"/>
                  <a:gd name="T38" fmla="*/ 105 w 304"/>
                  <a:gd name="T39" fmla="*/ 134 h 163"/>
                  <a:gd name="T40" fmla="*/ 58 w 304"/>
                  <a:gd name="T41" fmla="*/ 116 h 163"/>
                  <a:gd name="T42" fmla="*/ 25 w 304"/>
                  <a:gd name="T43" fmla="*/ 116 h 163"/>
                  <a:gd name="T44" fmla="*/ 0 w 304"/>
                  <a:gd name="T45" fmla="*/ 163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4"/>
                  <a:gd name="T70" fmla="*/ 0 h 163"/>
                  <a:gd name="T71" fmla="*/ 304 w 304"/>
                  <a:gd name="T72" fmla="*/ 163 h 1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4" h="163">
                    <a:moveTo>
                      <a:pt x="0" y="163"/>
                    </a:moveTo>
                    <a:lnTo>
                      <a:pt x="4" y="108"/>
                    </a:lnTo>
                    <a:lnTo>
                      <a:pt x="25" y="47"/>
                    </a:lnTo>
                    <a:lnTo>
                      <a:pt x="35" y="94"/>
                    </a:lnTo>
                    <a:lnTo>
                      <a:pt x="58" y="38"/>
                    </a:lnTo>
                    <a:lnTo>
                      <a:pt x="85" y="9"/>
                    </a:lnTo>
                    <a:lnTo>
                      <a:pt x="68" y="61"/>
                    </a:lnTo>
                    <a:lnTo>
                      <a:pt x="132" y="13"/>
                    </a:lnTo>
                    <a:lnTo>
                      <a:pt x="202" y="0"/>
                    </a:lnTo>
                    <a:lnTo>
                      <a:pt x="169" y="20"/>
                    </a:lnTo>
                    <a:lnTo>
                      <a:pt x="304" y="2"/>
                    </a:lnTo>
                    <a:lnTo>
                      <a:pt x="214" y="43"/>
                    </a:lnTo>
                    <a:lnTo>
                      <a:pt x="266" y="47"/>
                    </a:lnTo>
                    <a:lnTo>
                      <a:pt x="155" y="61"/>
                    </a:lnTo>
                    <a:lnTo>
                      <a:pt x="235" y="94"/>
                    </a:lnTo>
                    <a:lnTo>
                      <a:pt x="144" y="83"/>
                    </a:lnTo>
                    <a:lnTo>
                      <a:pt x="117" y="86"/>
                    </a:lnTo>
                    <a:lnTo>
                      <a:pt x="165" y="105"/>
                    </a:lnTo>
                    <a:lnTo>
                      <a:pt x="85" y="101"/>
                    </a:lnTo>
                    <a:lnTo>
                      <a:pt x="105" y="134"/>
                    </a:lnTo>
                    <a:lnTo>
                      <a:pt x="58" y="116"/>
                    </a:lnTo>
                    <a:lnTo>
                      <a:pt x="25" y="116"/>
                    </a:lnTo>
                    <a:lnTo>
                      <a:pt x="0" y="163"/>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414" name="Freeform 228"/>
              <p:cNvSpPr>
                <a:spLocks/>
              </p:cNvSpPr>
              <p:nvPr/>
            </p:nvSpPr>
            <p:spPr bwMode="auto">
              <a:xfrm>
                <a:off x="2154" y="3691"/>
                <a:ext cx="213" cy="166"/>
              </a:xfrm>
              <a:custGeom>
                <a:avLst/>
                <a:gdLst>
                  <a:gd name="T0" fmla="*/ 0 w 213"/>
                  <a:gd name="T1" fmla="*/ 166 h 166"/>
                  <a:gd name="T2" fmla="*/ 3 w 213"/>
                  <a:gd name="T3" fmla="*/ 110 h 166"/>
                  <a:gd name="T4" fmla="*/ 18 w 213"/>
                  <a:gd name="T5" fmla="*/ 48 h 166"/>
                  <a:gd name="T6" fmla="*/ 25 w 213"/>
                  <a:gd name="T7" fmla="*/ 96 h 166"/>
                  <a:gd name="T8" fmla="*/ 41 w 213"/>
                  <a:gd name="T9" fmla="*/ 39 h 166"/>
                  <a:gd name="T10" fmla="*/ 60 w 213"/>
                  <a:gd name="T11" fmla="*/ 10 h 166"/>
                  <a:gd name="T12" fmla="*/ 48 w 213"/>
                  <a:gd name="T13" fmla="*/ 62 h 166"/>
                  <a:gd name="T14" fmla="*/ 93 w 213"/>
                  <a:gd name="T15" fmla="*/ 14 h 166"/>
                  <a:gd name="T16" fmla="*/ 142 w 213"/>
                  <a:gd name="T17" fmla="*/ 0 h 166"/>
                  <a:gd name="T18" fmla="*/ 119 w 213"/>
                  <a:gd name="T19" fmla="*/ 21 h 166"/>
                  <a:gd name="T20" fmla="*/ 213 w 213"/>
                  <a:gd name="T21" fmla="*/ 3 h 166"/>
                  <a:gd name="T22" fmla="*/ 150 w 213"/>
                  <a:gd name="T23" fmla="*/ 44 h 166"/>
                  <a:gd name="T24" fmla="*/ 187 w 213"/>
                  <a:gd name="T25" fmla="*/ 48 h 166"/>
                  <a:gd name="T26" fmla="*/ 109 w 213"/>
                  <a:gd name="T27" fmla="*/ 62 h 166"/>
                  <a:gd name="T28" fmla="*/ 165 w 213"/>
                  <a:gd name="T29" fmla="*/ 96 h 166"/>
                  <a:gd name="T30" fmla="*/ 101 w 213"/>
                  <a:gd name="T31" fmla="*/ 85 h 166"/>
                  <a:gd name="T32" fmla="*/ 82 w 213"/>
                  <a:gd name="T33" fmla="*/ 88 h 166"/>
                  <a:gd name="T34" fmla="*/ 116 w 213"/>
                  <a:gd name="T35" fmla="*/ 107 h 166"/>
                  <a:gd name="T36" fmla="*/ 60 w 213"/>
                  <a:gd name="T37" fmla="*/ 103 h 166"/>
                  <a:gd name="T38" fmla="*/ 74 w 213"/>
                  <a:gd name="T39" fmla="*/ 136 h 166"/>
                  <a:gd name="T40" fmla="*/ 41 w 213"/>
                  <a:gd name="T41" fmla="*/ 118 h 166"/>
                  <a:gd name="T42" fmla="*/ 18 w 213"/>
                  <a:gd name="T43" fmla="*/ 118 h 166"/>
                  <a:gd name="T44" fmla="*/ 0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0" y="166"/>
                    </a:moveTo>
                    <a:lnTo>
                      <a:pt x="3" y="110"/>
                    </a:lnTo>
                    <a:lnTo>
                      <a:pt x="18" y="48"/>
                    </a:lnTo>
                    <a:lnTo>
                      <a:pt x="25" y="96"/>
                    </a:lnTo>
                    <a:lnTo>
                      <a:pt x="41" y="39"/>
                    </a:lnTo>
                    <a:lnTo>
                      <a:pt x="60" y="10"/>
                    </a:lnTo>
                    <a:lnTo>
                      <a:pt x="48" y="62"/>
                    </a:lnTo>
                    <a:lnTo>
                      <a:pt x="93" y="14"/>
                    </a:lnTo>
                    <a:lnTo>
                      <a:pt x="142" y="0"/>
                    </a:lnTo>
                    <a:lnTo>
                      <a:pt x="119" y="21"/>
                    </a:lnTo>
                    <a:lnTo>
                      <a:pt x="213" y="3"/>
                    </a:lnTo>
                    <a:lnTo>
                      <a:pt x="150" y="44"/>
                    </a:lnTo>
                    <a:lnTo>
                      <a:pt x="187" y="48"/>
                    </a:lnTo>
                    <a:lnTo>
                      <a:pt x="109" y="62"/>
                    </a:lnTo>
                    <a:lnTo>
                      <a:pt x="165" y="96"/>
                    </a:lnTo>
                    <a:lnTo>
                      <a:pt x="101" y="85"/>
                    </a:lnTo>
                    <a:lnTo>
                      <a:pt x="82" y="88"/>
                    </a:lnTo>
                    <a:lnTo>
                      <a:pt x="116" y="107"/>
                    </a:lnTo>
                    <a:lnTo>
                      <a:pt x="60" y="103"/>
                    </a:lnTo>
                    <a:lnTo>
                      <a:pt x="74" y="136"/>
                    </a:lnTo>
                    <a:lnTo>
                      <a:pt x="41" y="118"/>
                    </a:lnTo>
                    <a:lnTo>
                      <a:pt x="18" y="118"/>
                    </a:lnTo>
                    <a:lnTo>
                      <a:pt x="0" y="166"/>
                    </a:lnTo>
                    <a:close/>
                  </a:path>
                </a:pathLst>
              </a:custGeom>
              <a:solidFill>
                <a:srgbClr val="00A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grpSp>
      <p:grpSp>
        <p:nvGrpSpPr>
          <p:cNvPr id="2078" name="Group 229"/>
          <p:cNvGrpSpPr>
            <a:grpSpLocks/>
          </p:cNvGrpSpPr>
          <p:nvPr/>
        </p:nvGrpSpPr>
        <p:grpSpPr bwMode="auto">
          <a:xfrm>
            <a:off x="1930400" y="6096000"/>
            <a:ext cx="711200" cy="762000"/>
            <a:chOff x="1872" y="2764"/>
            <a:chExt cx="1063" cy="1356"/>
          </a:xfrm>
        </p:grpSpPr>
        <p:sp>
          <p:nvSpPr>
            <p:cNvPr id="2365" name="Freeform 230"/>
            <p:cNvSpPr>
              <a:spLocks/>
            </p:cNvSpPr>
            <p:nvPr/>
          </p:nvSpPr>
          <p:spPr bwMode="auto">
            <a:xfrm>
              <a:off x="1905" y="3888"/>
              <a:ext cx="285" cy="232"/>
            </a:xfrm>
            <a:custGeom>
              <a:avLst/>
              <a:gdLst>
                <a:gd name="T0" fmla="*/ 285 w 285"/>
                <a:gd name="T1" fmla="*/ 232 h 232"/>
                <a:gd name="T2" fmla="*/ 184 w 285"/>
                <a:gd name="T3" fmla="*/ 215 h 232"/>
                <a:gd name="T4" fmla="*/ 159 w 285"/>
                <a:gd name="T5" fmla="*/ 212 h 232"/>
                <a:gd name="T6" fmla="*/ 172 w 285"/>
                <a:gd name="T7" fmla="*/ 206 h 232"/>
                <a:gd name="T8" fmla="*/ 187 w 285"/>
                <a:gd name="T9" fmla="*/ 205 h 232"/>
                <a:gd name="T10" fmla="*/ 157 w 285"/>
                <a:gd name="T11" fmla="*/ 194 h 232"/>
                <a:gd name="T12" fmla="*/ 137 w 285"/>
                <a:gd name="T13" fmla="*/ 191 h 232"/>
                <a:gd name="T14" fmla="*/ 114 w 285"/>
                <a:gd name="T15" fmla="*/ 182 h 232"/>
                <a:gd name="T16" fmla="*/ 137 w 285"/>
                <a:gd name="T17" fmla="*/ 182 h 232"/>
                <a:gd name="T18" fmla="*/ 154 w 285"/>
                <a:gd name="T19" fmla="*/ 182 h 232"/>
                <a:gd name="T20" fmla="*/ 111 w 285"/>
                <a:gd name="T21" fmla="*/ 169 h 232"/>
                <a:gd name="T22" fmla="*/ 101 w 285"/>
                <a:gd name="T23" fmla="*/ 161 h 232"/>
                <a:gd name="T24" fmla="*/ 88 w 285"/>
                <a:gd name="T25" fmla="*/ 149 h 232"/>
                <a:gd name="T26" fmla="*/ 121 w 285"/>
                <a:gd name="T27" fmla="*/ 159 h 232"/>
                <a:gd name="T28" fmla="*/ 89 w 285"/>
                <a:gd name="T29" fmla="*/ 134 h 232"/>
                <a:gd name="T30" fmla="*/ 63 w 285"/>
                <a:gd name="T31" fmla="*/ 111 h 232"/>
                <a:gd name="T32" fmla="*/ 79 w 285"/>
                <a:gd name="T33" fmla="*/ 114 h 232"/>
                <a:gd name="T34" fmla="*/ 89 w 285"/>
                <a:gd name="T35" fmla="*/ 118 h 232"/>
                <a:gd name="T36" fmla="*/ 56 w 285"/>
                <a:gd name="T37" fmla="*/ 87 h 232"/>
                <a:gd name="T38" fmla="*/ 38 w 285"/>
                <a:gd name="T39" fmla="*/ 64 h 232"/>
                <a:gd name="T40" fmla="*/ 56 w 285"/>
                <a:gd name="T41" fmla="*/ 73 h 232"/>
                <a:gd name="T42" fmla="*/ 66 w 285"/>
                <a:gd name="T43" fmla="*/ 77 h 232"/>
                <a:gd name="T44" fmla="*/ 33 w 285"/>
                <a:gd name="T45" fmla="*/ 41 h 232"/>
                <a:gd name="T46" fmla="*/ 10 w 285"/>
                <a:gd name="T47" fmla="*/ 20 h 232"/>
                <a:gd name="T48" fmla="*/ 0 w 285"/>
                <a:gd name="T49" fmla="*/ 0 h 232"/>
                <a:gd name="T50" fmla="*/ 21 w 285"/>
                <a:gd name="T51" fmla="*/ 14 h 232"/>
                <a:gd name="T52" fmla="*/ 51 w 285"/>
                <a:gd name="T53" fmla="*/ 28 h 232"/>
                <a:gd name="T54" fmla="*/ 66 w 285"/>
                <a:gd name="T55" fmla="*/ 38 h 232"/>
                <a:gd name="T56" fmla="*/ 48 w 285"/>
                <a:gd name="T57" fmla="*/ 17 h 232"/>
                <a:gd name="T58" fmla="*/ 73 w 285"/>
                <a:gd name="T59" fmla="*/ 28 h 232"/>
                <a:gd name="T60" fmla="*/ 91 w 285"/>
                <a:gd name="T61" fmla="*/ 51 h 232"/>
                <a:gd name="T62" fmla="*/ 94 w 285"/>
                <a:gd name="T63" fmla="*/ 63 h 232"/>
                <a:gd name="T64" fmla="*/ 94 w 285"/>
                <a:gd name="T65" fmla="*/ 37 h 232"/>
                <a:gd name="T66" fmla="*/ 112 w 285"/>
                <a:gd name="T67" fmla="*/ 61 h 232"/>
                <a:gd name="T68" fmla="*/ 131 w 285"/>
                <a:gd name="T69" fmla="*/ 81 h 232"/>
                <a:gd name="T70" fmla="*/ 131 w 285"/>
                <a:gd name="T71" fmla="*/ 63 h 232"/>
                <a:gd name="T72" fmla="*/ 154 w 285"/>
                <a:gd name="T73" fmla="*/ 88 h 232"/>
                <a:gd name="T74" fmla="*/ 159 w 285"/>
                <a:gd name="T75" fmla="*/ 114 h 232"/>
                <a:gd name="T76" fmla="*/ 165 w 285"/>
                <a:gd name="T77" fmla="*/ 122 h 232"/>
                <a:gd name="T78" fmla="*/ 162 w 285"/>
                <a:gd name="T79" fmla="*/ 92 h 232"/>
                <a:gd name="T80" fmla="*/ 187 w 285"/>
                <a:gd name="T81" fmla="*/ 117 h 232"/>
                <a:gd name="T82" fmla="*/ 197 w 285"/>
                <a:gd name="T83" fmla="*/ 138 h 232"/>
                <a:gd name="T84" fmla="*/ 210 w 285"/>
                <a:gd name="T85" fmla="*/ 162 h 232"/>
                <a:gd name="T86" fmla="*/ 210 w 285"/>
                <a:gd name="T87" fmla="*/ 132 h 232"/>
                <a:gd name="T88" fmla="*/ 225 w 285"/>
                <a:gd name="T89" fmla="*/ 151 h 232"/>
                <a:gd name="T90" fmla="*/ 228 w 285"/>
                <a:gd name="T91" fmla="*/ 167 h 232"/>
                <a:gd name="T92" fmla="*/ 248 w 285"/>
                <a:gd name="T93" fmla="*/ 186 h 232"/>
                <a:gd name="T94" fmla="*/ 248 w 285"/>
                <a:gd name="T95" fmla="*/ 176 h 232"/>
                <a:gd name="T96" fmla="*/ 267 w 285"/>
                <a:gd name="T97" fmla="*/ 196 h 232"/>
                <a:gd name="T98" fmla="*/ 285 w 285"/>
                <a:gd name="T99" fmla="*/ 232 h 2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5"/>
                <a:gd name="T151" fmla="*/ 0 h 232"/>
                <a:gd name="T152" fmla="*/ 285 w 285"/>
                <a:gd name="T153" fmla="*/ 232 h 2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5" h="232">
                  <a:moveTo>
                    <a:pt x="285" y="232"/>
                  </a:moveTo>
                  <a:lnTo>
                    <a:pt x="184" y="215"/>
                  </a:lnTo>
                  <a:lnTo>
                    <a:pt x="159" y="212"/>
                  </a:lnTo>
                  <a:lnTo>
                    <a:pt x="172" y="206"/>
                  </a:lnTo>
                  <a:lnTo>
                    <a:pt x="187" y="205"/>
                  </a:lnTo>
                  <a:lnTo>
                    <a:pt x="157" y="194"/>
                  </a:lnTo>
                  <a:lnTo>
                    <a:pt x="137" y="191"/>
                  </a:lnTo>
                  <a:lnTo>
                    <a:pt x="114" y="182"/>
                  </a:lnTo>
                  <a:lnTo>
                    <a:pt x="137" y="182"/>
                  </a:lnTo>
                  <a:lnTo>
                    <a:pt x="154" y="182"/>
                  </a:lnTo>
                  <a:lnTo>
                    <a:pt x="111" y="169"/>
                  </a:lnTo>
                  <a:lnTo>
                    <a:pt x="101" y="161"/>
                  </a:lnTo>
                  <a:lnTo>
                    <a:pt x="88" y="149"/>
                  </a:lnTo>
                  <a:lnTo>
                    <a:pt x="121" y="159"/>
                  </a:lnTo>
                  <a:lnTo>
                    <a:pt x="89" y="134"/>
                  </a:lnTo>
                  <a:lnTo>
                    <a:pt x="63" y="111"/>
                  </a:lnTo>
                  <a:lnTo>
                    <a:pt x="79" y="114"/>
                  </a:lnTo>
                  <a:lnTo>
                    <a:pt x="89" y="118"/>
                  </a:lnTo>
                  <a:lnTo>
                    <a:pt x="56" y="87"/>
                  </a:lnTo>
                  <a:lnTo>
                    <a:pt x="38" y="64"/>
                  </a:lnTo>
                  <a:lnTo>
                    <a:pt x="56" y="73"/>
                  </a:lnTo>
                  <a:lnTo>
                    <a:pt x="66" y="77"/>
                  </a:lnTo>
                  <a:lnTo>
                    <a:pt x="33" y="41"/>
                  </a:lnTo>
                  <a:lnTo>
                    <a:pt x="10" y="20"/>
                  </a:lnTo>
                  <a:lnTo>
                    <a:pt x="0" y="0"/>
                  </a:lnTo>
                  <a:lnTo>
                    <a:pt x="21" y="14"/>
                  </a:lnTo>
                  <a:lnTo>
                    <a:pt x="51" y="28"/>
                  </a:lnTo>
                  <a:lnTo>
                    <a:pt x="66" y="38"/>
                  </a:lnTo>
                  <a:lnTo>
                    <a:pt x="48" y="17"/>
                  </a:lnTo>
                  <a:lnTo>
                    <a:pt x="73" y="28"/>
                  </a:lnTo>
                  <a:lnTo>
                    <a:pt x="91" y="51"/>
                  </a:lnTo>
                  <a:lnTo>
                    <a:pt x="94" y="63"/>
                  </a:lnTo>
                  <a:lnTo>
                    <a:pt x="94" y="37"/>
                  </a:lnTo>
                  <a:lnTo>
                    <a:pt x="112" y="61"/>
                  </a:lnTo>
                  <a:lnTo>
                    <a:pt x="131" y="81"/>
                  </a:lnTo>
                  <a:lnTo>
                    <a:pt x="131" y="63"/>
                  </a:lnTo>
                  <a:lnTo>
                    <a:pt x="154" y="88"/>
                  </a:lnTo>
                  <a:lnTo>
                    <a:pt x="159" y="114"/>
                  </a:lnTo>
                  <a:lnTo>
                    <a:pt x="165" y="122"/>
                  </a:lnTo>
                  <a:lnTo>
                    <a:pt x="162" y="92"/>
                  </a:lnTo>
                  <a:lnTo>
                    <a:pt x="187" y="117"/>
                  </a:lnTo>
                  <a:lnTo>
                    <a:pt x="197" y="138"/>
                  </a:lnTo>
                  <a:lnTo>
                    <a:pt x="210" y="162"/>
                  </a:lnTo>
                  <a:lnTo>
                    <a:pt x="210" y="132"/>
                  </a:lnTo>
                  <a:lnTo>
                    <a:pt x="225" y="151"/>
                  </a:lnTo>
                  <a:lnTo>
                    <a:pt x="228" y="167"/>
                  </a:lnTo>
                  <a:lnTo>
                    <a:pt x="248" y="186"/>
                  </a:lnTo>
                  <a:lnTo>
                    <a:pt x="248" y="176"/>
                  </a:lnTo>
                  <a:lnTo>
                    <a:pt x="267" y="196"/>
                  </a:lnTo>
                  <a:lnTo>
                    <a:pt x="285" y="232"/>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66" name="Freeform 231"/>
            <p:cNvSpPr>
              <a:spLocks/>
            </p:cNvSpPr>
            <p:nvPr/>
          </p:nvSpPr>
          <p:spPr bwMode="auto">
            <a:xfrm>
              <a:off x="1872" y="3807"/>
              <a:ext cx="290" cy="169"/>
            </a:xfrm>
            <a:custGeom>
              <a:avLst/>
              <a:gdLst>
                <a:gd name="T0" fmla="*/ 290 w 290"/>
                <a:gd name="T1" fmla="*/ 169 h 169"/>
                <a:gd name="T2" fmla="*/ 286 w 290"/>
                <a:gd name="T3" fmla="*/ 112 h 169"/>
                <a:gd name="T4" fmla="*/ 265 w 290"/>
                <a:gd name="T5" fmla="*/ 49 h 169"/>
                <a:gd name="T6" fmla="*/ 256 w 290"/>
                <a:gd name="T7" fmla="*/ 98 h 169"/>
                <a:gd name="T8" fmla="*/ 234 w 290"/>
                <a:gd name="T9" fmla="*/ 39 h 169"/>
                <a:gd name="T10" fmla="*/ 208 w 290"/>
                <a:gd name="T11" fmla="*/ 10 h 169"/>
                <a:gd name="T12" fmla="*/ 224 w 290"/>
                <a:gd name="T13" fmla="*/ 63 h 169"/>
                <a:gd name="T14" fmla="*/ 163 w 290"/>
                <a:gd name="T15" fmla="*/ 14 h 169"/>
                <a:gd name="T16" fmla="*/ 96 w 290"/>
                <a:gd name="T17" fmla="*/ 0 h 169"/>
                <a:gd name="T18" fmla="*/ 128 w 290"/>
                <a:gd name="T19" fmla="*/ 21 h 169"/>
                <a:gd name="T20" fmla="*/ 0 w 290"/>
                <a:gd name="T21" fmla="*/ 3 h 169"/>
                <a:gd name="T22" fmla="*/ 85 w 290"/>
                <a:gd name="T23" fmla="*/ 45 h 169"/>
                <a:gd name="T24" fmla="*/ 35 w 290"/>
                <a:gd name="T25" fmla="*/ 49 h 169"/>
                <a:gd name="T26" fmla="*/ 141 w 290"/>
                <a:gd name="T27" fmla="*/ 63 h 169"/>
                <a:gd name="T28" fmla="*/ 65 w 290"/>
                <a:gd name="T29" fmla="*/ 98 h 169"/>
                <a:gd name="T30" fmla="*/ 152 w 290"/>
                <a:gd name="T31" fmla="*/ 87 h 169"/>
                <a:gd name="T32" fmla="*/ 178 w 290"/>
                <a:gd name="T33" fmla="*/ 90 h 169"/>
                <a:gd name="T34" fmla="*/ 132 w 290"/>
                <a:gd name="T35" fmla="*/ 109 h 169"/>
                <a:gd name="T36" fmla="*/ 208 w 290"/>
                <a:gd name="T37" fmla="*/ 105 h 169"/>
                <a:gd name="T38" fmla="*/ 189 w 290"/>
                <a:gd name="T39" fmla="*/ 139 h 169"/>
                <a:gd name="T40" fmla="*/ 234 w 290"/>
                <a:gd name="T41" fmla="*/ 120 h 169"/>
                <a:gd name="T42" fmla="*/ 265 w 290"/>
                <a:gd name="T43" fmla="*/ 120 h 169"/>
                <a:gd name="T44" fmla="*/ 290 w 290"/>
                <a:gd name="T45" fmla="*/ 169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0"/>
                <a:gd name="T70" fmla="*/ 0 h 169"/>
                <a:gd name="T71" fmla="*/ 290 w 290"/>
                <a:gd name="T72" fmla="*/ 169 h 1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0" h="169">
                  <a:moveTo>
                    <a:pt x="290" y="169"/>
                  </a:moveTo>
                  <a:lnTo>
                    <a:pt x="286" y="112"/>
                  </a:lnTo>
                  <a:lnTo>
                    <a:pt x="265" y="49"/>
                  </a:lnTo>
                  <a:lnTo>
                    <a:pt x="256" y="98"/>
                  </a:lnTo>
                  <a:lnTo>
                    <a:pt x="234" y="39"/>
                  </a:lnTo>
                  <a:lnTo>
                    <a:pt x="208" y="10"/>
                  </a:lnTo>
                  <a:lnTo>
                    <a:pt x="224" y="63"/>
                  </a:lnTo>
                  <a:lnTo>
                    <a:pt x="163" y="14"/>
                  </a:lnTo>
                  <a:lnTo>
                    <a:pt x="96" y="0"/>
                  </a:lnTo>
                  <a:lnTo>
                    <a:pt x="128" y="21"/>
                  </a:lnTo>
                  <a:lnTo>
                    <a:pt x="0" y="3"/>
                  </a:lnTo>
                  <a:lnTo>
                    <a:pt x="85" y="45"/>
                  </a:lnTo>
                  <a:lnTo>
                    <a:pt x="35" y="49"/>
                  </a:lnTo>
                  <a:lnTo>
                    <a:pt x="141" y="63"/>
                  </a:lnTo>
                  <a:lnTo>
                    <a:pt x="65" y="98"/>
                  </a:lnTo>
                  <a:lnTo>
                    <a:pt x="152" y="87"/>
                  </a:lnTo>
                  <a:lnTo>
                    <a:pt x="178" y="90"/>
                  </a:lnTo>
                  <a:lnTo>
                    <a:pt x="132" y="109"/>
                  </a:lnTo>
                  <a:lnTo>
                    <a:pt x="208" y="105"/>
                  </a:lnTo>
                  <a:lnTo>
                    <a:pt x="189" y="139"/>
                  </a:lnTo>
                  <a:lnTo>
                    <a:pt x="234" y="120"/>
                  </a:lnTo>
                  <a:lnTo>
                    <a:pt x="265" y="120"/>
                  </a:lnTo>
                  <a:lnTo>
                    <a:pt x="290" y="169"/>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nvGrpSpPr>
            <p:cNvPr id="2367" name="Group 232"/>
            <p:cNvGrpSpPr>
              <a:grpSpLocks/>
            </p:cNvGrpSpPr>
            <p:nvPr/>
          </p:nvGrpSpPr>
          <p:grpSpPr bwMode="auto">
            <a:xfrm>
              <a:off x="1920" y="2764"/>
              <a:ext cx="1015" cy="1338"/>
              <a:chOff x="1946" y="2832"/>
              <a:chExt cx="1015" cy="1338"/>
            </a:xfrm>
          </p:grpSpPr>
          <p:sp>
            <p:nvSpPr>
              <p:cNvPr id="2368" name="Freeform 233"/>
              <p:cNvSpPr>
                <a:spLocks/>
              </p:cNvSpPr>
              <p:nvPr/>
            </p:nvSpPr>
            <p:spPr bwMode="auto">
              <a:xfrm>
                <a:off x="2019" y="3984"/>
                <a:ext cx="789" cy="186"/>
              </a:xfrm>
              <a:custGeom>
                <a:avLst/>
                <a:gdLst>
                  <a:gd name="T0" fmla="*/ 135 w 789"/>
                  <a:gd name="T1" fmla="*/ 114 h 186"/>
                  <a:gd name="T2" fmla="*/ 0 w 789"/>
                  <a:gd name="T3" fmla="*/ 99 h 186"/>
                  <a:gd name="T4" fmla="*/ 36 w 789"/>
                  <a:gd name="T5" fmla="*/ 129 h 186"/>
                  <a:gd name="T6" fmla="*/ 9 w 789"/>
                  <a:gd name="T7" fmla="*/ 135 h 186"/>
                  <a:gd name="T8" fmla="*/ 84 w 789"/>
                  <a:gd name="T9" fmla="*/ 165 h 186"/>
                  <a:gd name="T10" fmla="*/ 39 w 789"/>
                  <a:gd name="T11" fmla="*/ 168 h 186"/>
                  <a:gd name="T12" fmla="*/ 138 w 789"/>
                  <a:gd name="T13" fmla="*/ 186 h 186"/>
                  <a:gd name="T14" fmla="*/ 204 w 789"/>
                  <a:gd name="T15" fmla="*/ 183 h 186"/>
                  <a:gd name="T16" fmla="*/ 267 w 789"/>
                  <a:gd name="T17" fmla="*/ 177 h 186"/>
                  <a:gd name="T18" fmla="*/ 243 w 789"/>
                  <a:gd name="T19" fmla="*/ 171 h 186"/>
                  <a:gd name="T20" fmla="*/ 327 w 789"/>
                  <a:gd name="T21" fmla="*/ 159 h 186"/>
                  <a:gd name="T22" fmla="*/ 306 w 789"/>
                  <a:gd name="T23" fmla="*/ 150 h 186"/>
                  <a:gd name="T24" fmla="*/ 372 w 789"/>
                  <a:gd name="T25" fmla="*/ 135 h 186"/>
                  <a:gd name="T26" fmla="*/ 414 w 789"/>
                  <a:gd name="T27" fmla="*/ 147 h 186"/>
                  <a:gd name="T28" fmla="*/ 408 w 789"/>
                  <a:gd name="T29" fmla="*/ 141 h 186"/>
                  <a:gd name="T30" fmla="*/ 477 w 789"/>
                  <a:gd name="T31" fmla="*/ 159 h 186"/>
                  <a:gd name="T32" fmla="*/ 525 w 789"/>
                  <a:gd name="T33" fmla="*/ 168 h 186"/>
                  <a:gd name="T34" fmla="*/ 498 w 789"/>
                  <a:gd name="T35" fmla="*/ 156 h 186"/>
                  <a:gd name="T36" fmla="*/ 591 w 789"/>
                  <a:gd name="T37" fmla="*/ 162 h 186"/>
                  <a:gd name="T38" fmla="*/ 630 w 789"/>
                  <a:gd name="T39" fmla="*/ 156 h 186"/>
                  <a:gd name="T40" fmla="*/ 600 w 789"/>
                  <a:gd name="T41" fmla="*/ 150 h 186"/>
                  <a:gd name="T42" fmla="*/ 711 w 789"/>
                  <a:gd name="T43" fmla="*/ 141 h 186"/>
                  <a:gd name="T44" fmla="*/ 750 w 789"/>
                  <a:gd name="T45" fmla="*/ 132 h 186"/>
                  <a:gd name="T46" fmla="*/ 702 w 789"/>
                  <a:gd name="T47" fmla="*/ 132 h 186"/>
                  <a:gd name="T48" fmla="*/ 789 w 789"/>
                  <a:gd name="T49" fmla="*/ 93 h 186"/>
                  <a:gd name="T50" fmla="*/ 723 w 789"/>
                  <a:gd name="T51" fmla="*/ 105 h 186"/>
                  <a:gd name="T52" fmla="*/ 777 w 789"/>
                  <a:gd name="T53" fmla="*/ 57 h 186"/>
                  <a:gd name="T54" fmla="*/ 789 w 789"/>
                  <a:gd name="T55" fmla="*/ 27 h 186"/>
                  <a:gd name="T56" fmla="*/ 723 w 789"/>
                  <a:gd name="T57" fmla="*/ 57 h 186"/>
                  <a:gd name="T58" fmla="*/ 741 w 789"/>
                  <a:gd name="T59" fmla="*/ 39 h 186"/>
                  <a:gd name="T60" fmla="*/ 681 w 789"/>
                  <a:gd name="T61" fmla="*/ 39 h 186"/>
                  <a:gd name="T62" fmla="*/ 498 w 789"/>
                  <a:gd name="T63" fmla="*/ 0 h 186"/>
                  <a:gd name="T64" fmla="*/ 135 w 789"/>
                  <a:gd name="T65" fmla="*/ 114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9"/>
                  <a:gd name="T100" fmla="*/ 0 h 186"/>
                  <a:gd name="T101" fmla="*/ 789 w 789"/>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9" h="186">
                    <a:moveTo>
                      <a:pt x="135" y="114"/>
                    </a:moveTo>
                    <a:lnTo>
                      <a:pt x="0" y="99"/>
                    </a:lnTo>
                    <a:lnTo>
                      <a:pt x="36" y="129"/>
                    </a:lnTo>
                    <a:lnTo>
                      <a:pt x="9" y="135"/>
                    </a:lnTo>
                    <a:lnTo>
                      <a:pt x="84" y="165"/>
                    </a:lnTo>
                    <a:lnTo>
                      <a:pt x="39" y="168"/>
                    </a:lnTo>
                    <a:lnTo>
                      <a:pt x="138" y="186"/>
                    </a:lnTo>
                    <a:lnTo>
                      <a:pt x="204" y="183"/>
                    </a:lnTo>
                    <a:lnTo>
                      <a:pt x="267" y="177"/>
                    </a:lnTo>
                    <a:lnTo>
                      <a:pt x="243" y="171"/>
                    </a:lnTo>
                    <a:lnTo>
                      <a:pt x="327" y="159"/>
                    </a:lnTo>
                    <a:lnTo>
                      <a:pt x="306" y="150"/>
                    </a:lnTo>
                    <a:lnTo>
                      <a:pt x="372" y="135"/>
                    </a:lnTo>
                    <a:lnTo>
                      <a:pt x="414" y="147"/>
                    </a:lnTo>
                    <a:lnTo>
                      <a:pt x="408" y="141"/>
                    </a:lnTo>
                    <a:lnTo>
                      <a:pt x="477" y="159"/>
                    </a:lnTo>
                    <a:lnTo>
                      <a:pt x="525" y="168"/>
                    </a:lnTo>
                    <a:lnTo>
                      <a:pt x="498" y="156"/>
                    </a:lnTo>
                    <a:lnTo>
                      <a:pt x="591" y="162"/>
                    </a:lnTo>
                    <a:lnTo>
                      <a:pt x="630" y="156"/>
                    </a:lnTo>
                    <a:lnTo>
                      <a:pt x="600" y="150"/>
                    </a:lnTo>
                    <a:lnTo>
                      <a:pt x="711" y="141"/>
                    </a:lnTo>
                    <a:lnTo>
                      <a:pt x="750" y="132"/>
                    </a:lnTo>
                    <a:lnTo>
                      <a:pt x="702" y="132"/>
                    </a:lnTo>
                    <a:lnTo>
                      <a:pt x="789" y="93"/>
                    </a:lnTo>
                    <a:lnTo>
                      <a:pt x="723" y="105"/>
                    </a:lnTo>
                    <a:lnTo>
                      <a:pt x="777" y="57"/>
                    </a:lnTo>
                    <a:lnTo>
                      <a:pt x="789" y="27"/>
                    </a:lnTo>
                    <a:lnTo>
                      <a:pt x="723" y="57"/>
                    </a:lnTo>
                    <a:lnTo>
                      <a:pt x="741" y="39"/>
                    </a:lnTo>
                    <a:lnTo>
                      <a:pt x="681" y="39"/>
                    </a:lnTo>
                    <a:lnTo>
                      <a:pt x="498" y="0"/>
                    </a:lnTo>
                    <a:lnTo>
                      <a:pt x="135" y="114"/>
                    </a:lnTo>
                    <a:close/>
                  </a:path>
                </a:pathLst>
              </a:custGeom>
              <a:solidFill>
                <a:srgbClr val="002000"/>
              </a:solidFill>
              <a:ln w="9525">
                <a:no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69" name="Freeform 234"/>
              <p:cNvSpPr>
                <a:spLocks/>
              </p:cNvSpPr>
              <p:nvPr/>
            </p:nvSpPr>
            <p:spPr bwMode="auto">
              <a:xfrm>
                <a:off x="2454" y="2832"/>
                <a:ext cx="120" cy="1259"/>
              </a:xfrm>
              <a:custGeom>
                <a:avLst/>
                <a:gdLst>
                  <a:gd name="T0" fmla="*/ 120 w 120"/>
                  <a:gd name="T1" fmla="*/ 0 h 1259"/>
                  <a:gd name="T2" fmla="*/ 120 w 120"/>
                  <a:gd name="T3" fmla="*/ 323 h 1259"/>
                  <a:gd name="T4" fmla="*/ 108 w 120"/>
                  <a:gd name="T5" fmla="*/ 441 h 1259"/>
                  <a:gd name="T6" fmla="*/ 99 w 120"/>
                  <a:gd name="T7" fmla="*/ 546 h 1259"/>
                  <a:gd name="T8" fmla="*/ 84 w 120"/>
                  <a:gd name="T9" fmla="*/ 653 h 1259"/>
                  <a:gd name="T10" fmla="*/ 54 w 120"/>
                  <a:gd name="T11" fmla="*/ 806 h 1259"/>
                  <a:gd name="T12" fmla="*/ 30 w 120"/>
                  <a:gd name="T13" fmla="*/ 965 h 1259"/>
                  <a:gd name="T14" fmla="*/ 12 w 120"/>
                  <a:gd name="T15" fmla="*/ 1130 h 1259"/>
                  <a:gd name="T16" fmla="*/ 0 w 120"/>
                  <a:gd name="T17" fmla="*/ 1259 h 12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1259"/>
                  <a:gd name="T29" fmla="*/ 120 w 120"/>
                  <a:gd name="T30" fmla="*/ 1259 h 12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1259">
                    <a:moveTo>
                      <a:pt x="120" y="0"/>
                    </a:moveTo>
                    <a:lnTo>
                      <a:pt x="120" y="323"/>
                    </a:lnTo>
                    <a:lnTo>
                      <a:pt x="108" y="441"/>
                    </a:lnTo>
                    <a:lnTo>
                      <a:pt x="99" y="546"/>
                    </a:lnTo>
                    <a:lnTo>
                      <a:pt x="84" y="653"/>
                    </a:lnTo>
                    <a:lnTo>
                      <a:pt x="54" y="806"/>
                    </a:lnTo>
                    <a:lnTo>
                      <a:pt x="30" y="965"/>
                    </a:lnTo>
                    <a:lnTo>
                      <a:pt x="12" y="1130"/>
                    </a:lnTo>
                    <a:lnTo>
                      <a:pt x="0" y="1259"/>
                    </a:lnTo>
                  </a:path>
                </a:pathLst>
              </a:custGeom>
              <a:noFill/>
              <a:ln w="2540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70" name="Freeform 235"/>
              <p:cNvSpPr>
                <a:spLocks/>
              </p:cNvSpPr>
              <p:nvPr/>
            </p:nvSpPr>
            <p:spPr bwMode="auto">
              <a:xfrm>
                <a:off x="2514" y="3442"/>
                <a:ext cx="283" cy="215"/>
              </a:xfrm>
              <a:custGeom>
                <a:avLst/>
                <a:gdLst>
                  <a:gd name="T0" fmla="*/ 0 w 283"/>
                  <a:gd name="T1" fmla="*/ 215 h 215"/>
                  <a:gd name="T2" fmla="*/ 61 w 283"/>
                  <a:gd name="T3" fmla="*/ 197 h 215"/>
                  <a:gd name="T4" fmla="*/ 111 w 283"/>
                  <a:gd name="T5" fmla="*/ 169 h 215"/>
                  <a:gd name="T6" fmla="*/ 71 w 283"/>
                  <a:gd name="T7" fmla="*/ 172 h 215"/>
                  <a:gd name="T8" fmla="*/ 118 w 283"/>
                  <a:gd name="T9" fmla="*/ 151 h 215"/>
                  <a:gd name="T10" fmla="*/ 168 w 283"/>
                  <a:gd name="T11" fmla="*/ 133 h 215"/>
                  <a:gd name="T12" fmla="*/ 107 w 283"/>
                  <a:gd name="T13" fmla="*/ 133 h 215"/>
                  <a:gd name="T14" fmla="*/ 222 w 283"/>
                  <a:gd name="T15" fmla="*/ 104 h 215"/>
                  <a:gd name="T16" fmla="*/ 251 w 283"/>
                  <a:gd name="T17" fmla="*/ 82 h 215"/>
                  <a:gd name="T18" fmla="*/ 197 w 283"/>
                  <a:gd name="T19" fmla="*/ 89 h 215"/>
                  <a:gd name="T20" fmla="*/ 258 w 283"/>
                  <a:gd name="T21" fmla="*/ 61 h 215"/>
                  <a:gd name="T22" fmla="*/ 280 w 283"/>
                  <a:gd name="T23" fmla="*/ 32 h 215"/>
                  <a:gd name="T24" fmla="*/ 283 w 283"/>
                  <a:gd name="T25" fmla="*/ 0 h 215"/>
                  <a:gd name="T26" fmla="*/ 244 w 283"/>
                  <a:gd name="T27" fmla="*/ 21 h 215"/>
                  <a:gd name="T28" fmla="*/ 215 w 283"/>
                  <a:gd name="T29" fmla="*/ 35 h 215"/>
                  <a:gd name="T30" fmla="*/ 244 w 283"/>
                  <a:gd name="T31" fmla="*/ 0 h 215"/>
                  <a:gd name="T32" fmla="*/ 179 w 283"/>
                  <a:gd name="T33" fmla="*/ 35 h 215"/>
                  <a:gd name="T34" fmla="*/ 147 w 283"/>
                  <a:gd name="T35" fmla="*/ 64 h 215"/>
                  <a:gd name="T36" fmla="*/ 150 w 283"/>
                  <a:gd name="T37" fmla="*/ 32 h 215"/>
                  <a:gd name="T38" fmla="*/ 115 w 283"/>
                  <a:gd name="T39" fmla="*/ 68 h 215"/>
                  <a:gd name="T40" fmla="*/ 93 w 283"/>
                  <a:gd name="T41" fmla="*/ 97 h 215"/>
                  <a:gd name="T42" fmla="*/ 100 w 283"/>
                  <a:gd name="T43" fmla="*/ 61 h 215"/>
                  <a:gd name="T44" fmla="*/ 61 w 283"/>
                  <a:gd name="T45" fmla="*/ 104 h 215"/>
                  <a:gd name="T46" fmla="*/ 46 w 283"/>
                  <a:gd name="T47" fmla="*/ 129 h 215"/>
                  <a:gd name="T48" fmla="*/ 50 w 283"/>
                  <a:gd name="T49" fmla="*/ 71 h 215"/>
                  <a:gd name="T50" fmla="*/ 3 w 283"/>
                  <a:gd name="T51" fmla="*/ 161 h 215"/>
                  <a:gd name="T52" fmla="*/ 0 w 283"/>
                  <a:gd name="T53" fmla="*/ 215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3"/>
                  <a:gd name="T82" fmla="*/ 0 h 215"/>
                  <a:gd name="T83" fmla="*/ 283 w 283"/>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3" h="215">
                    <a:moveTo>
                      <a:pt x="0" y="215"/>
                    </a:moveTo>
                    <a:lnTo>
                      <a:pt x="61" y="197"/>
                    </a:lnTo>
                    <a:lnTo>
                      <a:pt x="111" y="169"/>
                    </a:lnTo>
                    <a:lnTo>
                      <a:pt x="71" y="172"/>
                    </a:lnTo>
                    <a:lnTo>
                      <a:pt x="118" y="151"/>
                    </a:lnTo>
                    <a:lnTo>
                      <a:pt x="168" y="133"/>
                    </a:lnTo>
                    <a:lnTo>
                      <a:pt x="107" y="133"/>
                    </a:lnTo>
                    <a:lnTo>
                      <a:pt x="222" y="104"/>
                    </a:lnTo>
                    <a:lnTo>
                      <a:pt x="251" y="82"/>
                    </a:lnTo>
                    <a:lnTo>
                      <a:pt x="197" y="89"/>
                    </a:lnTo>
                    <a:lnTo>
                      <a:pt x="258" y="61"/>
                    </a:lnTo>
                    <a:lnTo>
                      <a:pt x="280" y="32"/>
                    </a:lnTo>
                    <a:lnTo>
                      <a:pt x="283" y="0"/>
                    </a:lnTo>
                    <a:lnTo>
                      <a:pt x="244" y="21"/>
                    </a:lnTo>
                    <a:lnTo>
                      <a:pt x="215" y="35"/>
                    </a:lnTo>
                    <a:lnTo>
                      <a:pt x="244" y="0"/>
                    </a:lnTo>
                    <a:lnTo>
                      <a:pt x="179" y="35"/>
                    </a:lnTo>
                    <a:lnTo>
                      <a:pt x="147" y="64"/>
                    </a:lnTo>
                    <a:lnTo>
                      <a:pt x="150" y="32"/>
                    </a:lnTo>
                    <a:lnTo>
                      <a:pt x="115" y="68"/>
                    </a:lnTo>
                    <a:lnTo>
                      <a:pt x="93" y="97"/>
                    </a:lnTo>
                    <a:lnTo>
                      <a:pt x="100" y="61"/>
                    </a:lnTo>
                    <a:lnTo>
                      <a:pt x="61" y="104"/>
                    </a:lnTo>
                    <a:lnTo>
                      <a:pt x="46" y="129"/>
                    </a:lnTo>
                    <a:lnTo>
                      <a:pt x="50" y="71"/>
                    </a:lnTo>
                    <a:lnTo>
                      <a:pt x="3" y="161"/>
                    </a:lnTo>
                    <a:lnTo>
                      <a:pt x="0" y="215"/>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71" name="Freeform 236"/>
              <p:cNvSpPr>
                <a:spLocks/>
              </p:cNvSpPr>
              <p:nvPr/>
            </p:nvSpPr>
            <p:spPr bwMode="auto">
              <a:xfrm>
                <a:off x="2298" y="3646"/>
                <a:ext cx="189" cy="432"/>
              </a:xfrm>
              <a:custGeom>
                <a:avLst/>
                <a:gdLst>
                  <a:gd name="T0" fmla="*/ 189 w 189"/>
                  <a:gd name="T1" fmla="*/ 432 h 432"/>
                  <a:gd name="T2" fmla="*/ 87 w 189"/>
                  <a:gd name="T3" fmla="*/ 330 h 432"/>
                  <a:gd name="T4" fmla="*/ 0 w 189"/>
                  <a:gd name="T5" fmla="*/ 117 h 432"/>
                  <a:gd name="T6" fmla="*/ 18 w 189"/>
                  <a:gd name="T7" fmla="*/ 51 h 432"/>
                  <a:gd name="T8" fmla="*/ 30 w 189"/>
                  <a:gd name="T9" fmla="*/ 72 h 432"/>
                  <a:gd name="T10" fmla="*/ 45 w 189"/>
                  <a:gd name="T11" fmla="*/ 12 h 432"/>
                  <a:gd name="T12" fmla="*/ 51 w 189"/>
                  <a:gd name="T13" fmla="*/ 0 h 432"/>
                  <a:gd name="T14" fmla="*/ 75 w 189"/>
                  <a:gd name="T15" fmla="*/ 72 h 432"/>
                  <a:gd name="T16" fmla="*/ 84 w 189"/>
                  <a:gd name="T17" fmla="*/ 54 h 432"/>
                  <a:gd name="T18" fmla="*/ 93 w 189"/>
                  <a:gd name="T19" fmla="*/ 132 h 432"/>
                  <a:gd name="T20" fmla="*/ 108 w 189"/>
                  <a:gd name="T21" fmla="*/ 90 h 432"/>
                  <a:gd name="T22" fmla="*/ 120 w 189"/>
                  <a:gd name="T23" fmla="*/ 138 h 432"/>
                  <a:gd name="T24" fmla="*/ 120 w 189"/>
                  <a:gd name="T25" fmla="*/ 174 h 432"/>
                  <a:gd name="T26" fmla="*/ 156 w 189"/>
                  <a:gd name="T27" fmla="*/ 147 h 432"/>
                  <a:gd name="T28" fmla="*/ 162 w 189"/>
                  <a:gd name="T29" fmla="*/ 240 h 432"/>
                  <a:gd name="T30" fmla="*/ 189 w 189"/>
                  <a:gd name="T31" fmla="*/ 432 h 4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9"/>
                  <a:gd name="T49" fmla="*/ 0 h 432"/>
                  <a:gd name="T50" fmla="*/ 189 w 189"/>
                  <a:gd name="T51" fmla="*/ 432 h 4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9" h="432">
                    <a:moveTo>
                      <a:pt x="189" y="432"/>
                    </a:moveTo>
                    <a:lnTo>
                      <a:pt x="87" y="330"/>
                    </a:lnTo>
                    <a:lnTo>
                      <a:pt x="0" y="117"/>
                    </a:lnTo>
                    <a:lnTo>
                      <a:pt x="18" y="51"/>
                    </a:lnTo>
                    <a:lnTo>
                      <a:pt x="30" y="72"/>
                    </a:lnTo>
                    <a:lnTo>
                      <a:pt x="45" y="12"/>
                    </a:lnTo>
                    <a:lnTo>
                      <a:pt x="51" y="0"/>
                    </a:lnTo>
                    <a:lnTo>
                      <a:pt x="75" y="72"/>
                    </a:lnTo>
                    <a:lnTo>
                      <a:pt x="84" y="54"/>
                    </a:lnTo>
                    <a:lnTo>
                      <a:pt x="93" y="132"/>
                    </a:lnTo>
                    <a:lnTo>
                      <a:pt x="108" y="90"/>
                    </a:lnTo>
                    <a:lnTo>
                      <a:pt x="120" y="138"/>
                    </a:lnTo>
                    <a:lnTo>
                      <a:pt x="120" y="174"/>
                    </a:lnTo>
                    <a:lnTo>
                      <a:pt x="156" y="147"/>
                    </a:lnTo>
                    <a:lnTo>
                      <a:pt x="162" y="240"/>
                    </a:lnTo>
                    <a:lnTo>
                      <a:pt x="189" y="432"/>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72" name="Freeform 237"/>
              <p:cNvSpPr>
                <a:spLocks/>
              </p:cNvSpPr>
              <p:nvPr/>
            </p:nvSpPr>
            <p:spPr bwMode="auto">
              <a:xfrm>
                <a:off x="2448" y="3602"/>
                <a:ext cx="234" cy="495"/>
              </a:xfrm>
              <a:custGeom>
                <a:avLst/>
                <a:gdLst>
                  <a:gd name="T0" fmla="*/ 12 w 234"/>
                  <a:gd name="T1" fmla="*/ 495 h 495"/>
                  <a:gd name="T2" fmla="*/ 168 w 234"/>
                  <a:gd name="T3" fmla="*/ 363 h 495"/>
                  <a:gd name="T4" fmla="*/ 234 w 234"/>
                  <a:gd name="T5" fmla="*/ 171 h 495"/>
                  <a:gd name="T6" fmla="*/ 189 w 234"/>
                  <a:gd name="T7" fmla="*/ 204 h 495"/>
                  <a:gd name="T8" fmla="*/ 210 w 234"/>
                  <a:gd name="T9" fmla="*/ 168 h 495"/>
                  <a:gd name="T10" fmla="*/ 222 w 234"/>
                  <a:gd name="T11" fmla="*/ 135 h 495"/>
                  <a:gd name="T12" fmla="*/ 225 w 234"/>
                  <a:gd name="T13" fmla="*/ 78 h 495"/>
                  <a:gd name="T14" fmla="*/ 189 w 234"/>
                  <a:gd name="T15" fmla="*/ 129 h 495"/>
                  <a:gd name="T16" fmla="*/ 201 w 234"/>
                  <a:gd name="T17" fmla="*/ 69 h 495"/>
                  <a:gd name="T18" fmla="*/ 204 w 234"/>
                  <a:gd name="T19" fmla="*/ 42 h 495"/>
                  <a:gd name="T20" fmla="*/ 201 w 234"/>
                  <a:gd name="T21" fmla="*/ 0 h 495"/>
                  <a:gd name="T22" fmla="*/ 168 w 234"/>
                  <a:gd name="T23" fmla="*/ 42 h 495"/>
                  <a:gd name="T24" fmla="*/ 144 w 234"/>
                  <a:gd name="T25" fmla="*/ 81 h 495"/>
                  <a:gd name="T26" fmla="*/ 138 w 234"/>
                  <a:gd name="T27" fmla="*/ 45 h 495"/>
                  <a:gd name="T28" fmla="*/ 117 w 234"/>
                  <a:gd name="T29" fmla="*/ 81 h 495"/>
                  <a:gd name="T30" fmla="*/ 105 w 234"/>
                  <a:gd name="T31" fmla="*/ 135 h 495"/>
                  <a:gd name="T32" fmla="*/ 90 w 234"/>
                  <a:gd name="T33" fmla="*/ 102 h 495"/>
                  <a:gd name="T34" fmla="*/ 81 w 234"/>
                  <a:gd name="T35" fmla="*/ 150 h 495"/>
                  <a:gd name="T36" fmla="*/ 66 w 234"/>
                  <a:gd name="T37" fmla="*/ 228 h 495"/>
                  <a:gd name="T38" fmla="*/ 60 w 234"/>
                  <a:gd name="T39" fmla="*/ 174 h 495"/>
                  <a:gd name="T40" fmla="*/ 36 w 234"/>
                  <a:gd name="T41" fmla="*/ 258 h 495"/>
                  <a:gd name="T42" fmla="*/ 30 w 234"/>
                  <a:gd name="T43" fmla="*/ 321 h 495"/>
                  <a:gd name="T44" fmla="*/ 18 w 234"/>
                  <a:gd name="T45" fmla="*/ 282 h 495"/>
                  <a:gd name="T46" fmla="*/ 0 w 234"/>
                  <a:gd name="T47" fmla="*/ 384 h 495"/>
                  <a:gd name="T48" fmla="*/ 12 w 234"/>
                  <a:gd name="T49" fmla="*/ 495 h 4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4"/>
                  <a:gd name="T76" fmla="*/ 0 h 495"/>
                  <a:gd name="T77" fmla="*/ 234 w 234"/>
                  <a:gd name="T78" fmla="*/ 495 h 4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4" h="495">
                    <a:moveTo>
                      <a:pt x="12" y="495"/>
                    </a:moveTo>
                    <a:lnTo>
                      <a:pt x="168" y="363"/>
                    </a:lnTo>
                    <a:lnTo>
                      <a:pt x="234" y="171"/>
                    </a:lnTo>
                    <a:lnTo>
                      <a:pt x="189" y="204"/>
                    </a:lnTo>
                    <a:lnTo>
                      <a:pt x="210" y="168"/>
                    </a:lnTo>
                    <a:lnTo>
                      <a:pt x="222" y="135"/>
                    </a:lnTo>
                    <a:lnTo>
                      <a:pt x="225" y="78"/>
                    </a:lnTo>
                    <a:lnTo>
                      <a:pt x="189" y="129"/>
                    </a:lnTo>
                    <a:lnTo>
                      <a:pt x="201" y="69"/>
                    </a:lnTo>
                    <a:lnTo>
                      <a:pt x="204" y="42"/>
                    </a:lnTo>
                    <a:lnTo>
                      <a:pt x="201" y="0"/>
                    </a:lnTo>
                    <a:lnTo>
                      <a:pt x="168" y="42"/>
                    </a:lnTo>
                    <a:lnTo>
                      <a:pt x="144" y="81"/>
                    </a:lnTo>
                    <a:lnTo>
                      <a:pt x="138" y="45"/>
                    </a:lnTo>
                    <a:lnTo>
                      <a:pt x="117" y="81"/>
                    </a:lnTo>
                    <a:lnTo>
                      <a:pt x="105" y="135"/>
                    </a:lnTo>
                    <a:lnTo>
                      <a:pt x="90" y="102"/>
                    </a:lnTo>
                    <a:lnTo>
                      <a:pt x="81" y="150"/>
                    </a:lnTo>
                    <a:lnTo>
                      <a:pt x="66" y="228"/>
                    </a:lnTo>
                    <a:lnTo>
                      <a:pt x="60" y="174"/>
                    </a:lnTo>
                    <a:lnTo>
                      <a:pt x="36" y="258"/>
                    </a:lnTo>
                    <a:lnTo>
                      <a:pt x="30" y="321"/>
                    </a:lnTo>
                    <a:lnTo>
                      <a:pt x="18" y="282"/>
                    </a:lnTo>
                    <a:lnTo>
                      <a:pt x="0" y="384"/>
                    </a:lnTo>
                    <a:lnTo>
                      <a:pt x="12" y="49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73" name="Freeform 238"/>
              <p:cNvSpPr>
                <a:spLocks/>
              </p:cNvSpPr>
              <p:nvPr/>
            </p:nvSpPr>
            <p:spPr bwMode="auto">
              <a:xfrm>
                <a:off x="2445" y="3620"/>
                <a:ext cx="516" cy="489"/>
              </a:xfrm>
              <a:custGeom>
                <a:avLst/>
                <a:gdLst>
                  <a:gd name="T0" fmla="*/ 0 w 516"/>
                  <a:gd name="T1" fmla="*/ 489 h 489"/>
                  <a:gd name="T2" fmla="*/ 183 w 516"/>
                  <a:gd name="T3" fmla="*/ 453 h 489"/>
                  <a:gd name="T4" fmla="*/ 228 w 516"/>
                  <a:gd name="T5" fmla="*/ 447 h 489"/>
                  <a:gd name="T6" fmla="*/ 204 w 516"/>
                  <a:gd name="T7" fmla="*/ 435 h 489"/>
                  <a:gd name="T8" fmla="*/ 177 w 516"/>
                  <a:gd name="T9" fmla="*/ 432 h 489"/>
                  <a:gd name="T10" fmla="*/ 231 w 516"/>
                  <a:gd name="T11" fmla="*/ 408 h 489"/>
                  <a:gd name="T12" fmla="*/ 267 w 516"/>
                  <a:gd name="T13" fmla="*/ 402 h 489"/>
                  <a:gd name="T14" fmla="*/ 309 w 516"/>
                  <a:gd name="T15" fmla="*/ 384 h 489"/>
                  <a:gd name="T16" fmla="*/ 267 w 516"/>
                  <a:gd name="T17" fmla="*/ 384 h 489"/>
                  <a:gd name="T18" fmla="*/ 237 w 516"/>
                  <a:gd name="T19" fmla="*/ 384 h 489"/>
                  <a:gd name="T20" fmla="*/ 315 w 516"/>
                  <a:gd name="T21" fmla="*/ 357 h 489"/>
                  <a:gd name="T22" fmla="*/ 333 w 516"/>
                  <a:gd name="T23" fmla="*/ 339 h 489"/>
                  <a:gd name="T24" fmla="*/ 357 w 516"/>
                  <a:gd name="T25" fmla="*/ 315 h 489"/>
                  <a:gd name="T26" fmla="*/ 297 w 516"/>
                  <a:gd name="T27" fmla="*/ 336 h 489"/>
                  <a:gd name="T28" fmla="*/ 354 w 516"/>
                  <a:gd name="T29" fmla="*/ 282 h 489"/>
                  <a:gd name="T30" fmla="*/ 402 w 516"/>
                  <a:gd name="T31" fmla="*/ 234 h 489"/>
                  <a:gd name="T32" fmla="*/ 372 w 516"/>
                  <a:gd name="T33" fmla="*/ 240 h 489"/>
                  <a:gd name="T34" fmla="*/ 354 w 516"/>
                  <a:gd name="T35" fmla="*/ 249 h 489"/>
                  <a:gd name="T36" fmla="*/ 414 w 516"/>
                  <a:gd name="T37" fmla="*/ 183 h 489"/>
                  <a:gd name="T38" fmla="*/ 447 w 516"/>
                  <a:gd name="T39" fmla="*/ 135 h 489"/>
                  <a:gd name="T40" fmla="*/ 414 w 516"/>
                  <a:gd name="T41" fmla="*/ 153 h 489"/>
                  <a:gd name="T42" fmla="*/ 396 w 516"/>
                  <a:gd name="T43" fmla="*/ 162 h 489"/>
                  <a:gd name="T44" fmla="*/ 456 w 516"/>
                  <a:gd name="T45" fmla="*/ 87 h 489"/>
                  <a:gd name="T46" fmla="*/ 498 w 516"/>
                  <a:gd name="T47" fmla="*/ 42 h 489"/>
                  <a:gd name="T48" fmla="*/ 516 w 516"/>
                  <a:gd name="T49" fmla="*/ 0 h 489"/>
                  <a:gd name="T50" fmla="*/ 477 w 516"/>
                  <a:gd name="T51" fmla="*/ 30 h 489"/>
                  <a:gd name="T52" fmla="*/ 423 w 516"/>
                  <a:gd name="T53" fmla="*/ 60 h 489"/>
                  <a:gd name="T54" fmla="*/ 396 w 516"/>
                  <a:gd name="T55" fmla="*/ 81 h 489"/>
                  <a:gd name="T56" fmla="*/ 429 w 516"/>
                  <a:gd name="T57" fmla="*/ 36 h 489"/>
                  <a:gd name="T58" fmla="*/ 384 w 516"/>
                  <a:gd name="T59" fmla="*/ 60 h 489"/>
                  <a:gd name="T60" fmla="*/ 351 w 516"/>
                  <a:gd name="T61" fmla="*/ 108 h 489"/>
                  <a:gd name="T62" fmla="*/ 345 w 516"/>
                  <a:gd name="T63" fmla="*/ 132 h 489"/>
                  <a:gd name="T64" fmla="*/ 345 w 516"/>
                  <a:gd name="T65" fmla="*/ 78 h 489"/>
                  <a:gd name="T66" fmla="*/ 312 w 516"/>
                  <a:gd name="T67" fmla="*/ 129 h 489"/>
                  <a:gd name="T68" fmla="*/ 279 w 516"/>
                  <a:gd name="T69" fmla="*/ 171 h 489"/>
                  <a:gd name="T70" fmla="*/ 279 w 516"/>
                  <a:gd name="T71" fmla="*/ 132 h 489"/>
                  <a:gd name="T72" fmla="*/ 237 w 516"/>
                  <a:gd name="T73" fmla="*/ 186 h 489"/>
                  <a:gd name="T74" fmla="*/ 228 w 516"/>
                  <a:gd name="T75" fmla="*/ 240 h 489"/>
                  <a:gd name="T76" fmla="*/ 216 w 516"/>
                  <a:gd name="T77" fmla="*/ 258 h 489"/>
                  <a:gd name="T78" fmla="*/ 222 w 516"/>
                  <a:gd name="T79" fmla="*/ 195 h 489"/>
                  <a:gd name="T80" fmla="*/ 177 w 516"/>
                  <a:gd name="T81" fmla="*/ 246 h 489"/>
                  <a:gd name="T82" fmla="*/ 159 w 516"/>
                  <a:gd name="T83" fmla="*/ 291 h 489"/>
                  <a:gd name="T84" fmla="*/ 135 w 516"/>
                  <a:gd name="T85" fmla="*/ 342 h 489"/>
                  <a:gd name="T86" fmla="*/ 135 w 516"/>
                  <a:gd name="T87" fmla="*/ 279 h 489"/>
                  <a:gd name="T88" fmla="*/ 108 w 516"/>
                  <a:gd name="T89" fmla="*/ 318 h 489"/>
                  <a:gd name="T90" fmla="*/ 102 w 516"/>
                  <a:gd name="T91" fmla="*/ 351 h 489"/>
                  <a:gd name="T92" fmla="*/ 66 w 516"/>
                  <a:gd name="T93" fmla="*/ 393 h 489"/>
                  <a:gd name="T94" fmla="*/ 66 w 516"/>
                  <a:gd name="T95" fmla="*/ 372 h 489"/>
                  <a:gd name="T96" fmla="*/ 33 w 516"/>
                  <a:gd name="T97" fmla="*/ 414 h 489"/>
                  <a:gd name="T98" fmla="*/ 0 w 516"/>
                  <a:gd name="T99" fmla="*/ 489 h 4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6"/>
                  <a:gd name="T151" fmla="*/ 0 h 489"/>
                  <a:gd name="T152" fmla="*/ 516 w 516"/>
                  <a:gd name="T153" fmla="*/ 489 h 4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6" h="489">
                    <a:moveTo>
                      <a:pt x="0" y="489"/>
                    </a:moveTo>
                    <a:lnTo>
                      <a:pt x="183" y="453"/>
                    </a:lnTo>
                    <a:lnTo>
                      <a:pt x="228" y="447"/>
                    </a:lnTo>
                    <a:lnTo>
                      <a:pt x="204" y="435"/>
                    </a:lnTo>
                    <a:lnTo>
                      <a:pt x="177" y="432"/>
                    </a:lnTo>
                    <a:lnTo>
                      <a:pt x="231" y="408"/>
                    </a:lnTo>
                    <a:lnTo>
                      <a:pt x="267" y="402"/>
                    </a:lnTo>
                    <a:lnTo>
                      <a:pt x="309" y="384"/>
                    </a:lnTo>
                    <a:lnTo>
                      <a:pt x="267" y="384"/>
                    </a:lnTo>
                    <a:lnTo>
                      <a:pt x="237" y="384"/>
                    </a:lnTo>
                    <a:lnTo>
                      <a:pt x="315" y="357"/>
                    </a:lnTo>
                    <a:lnTo>
                      <a:pt x="333" y="339"/>
                    </a:lnTo>
                    <a:lnTo>
                      <a:pt x="357" y="315"/>
                    </a:lnTo>
                    <a:lnTo>
                      <a:pt x="297" y="336"/>
                    </a:lnTo>
                    <a:lnTo>
                      <a:pt x="354" y="282"/>
                    </a:lnTo>
                    <a:lnTo>
                      <a:pt x="402" y="234"/>
                    </a:lnTo>
                    <a:lnTo>
                      <a:pt x="372" y="240"/>
                    </a:lnTo>
                    <a:lnTo>
                      <a:pt x="354" y="249"/>
                    </a:lnTo>
                    <a:lnTo>
                      <a:pt x="414" y="183"/>
                    </a:lnTo>
                    <a:lnTo>
                      <a:pt x="447" y="135"/>
                    </a:lnTo>
                    <a:lnTo>
                      <a:pt x="414" y="153"/>
                    </a:lnTo>
                    <a:lnTo>
                      <a:pt x="396" y="162"/>
                    </a:lnTo>
                    <a:lnTo>
                      <a:pt x="456" y="87"/>
                    </a:lnTo>
                    <a:lnTo>
                      <a:pt x="498" y="42"/>
                    </a:lnTo>
                    <a:lnTo>
                      <a:pt x="516" y="0"/>
                    </a:lnTo>
                    <a:lnTo>
                      <a:pt x="477" y="30"/>
                    </a:lnTo>
                    <a:lnTo>
                      <a:pt x="423" y="60"/>
                    </a:lnTo>
                    <a:lnTo>
                      <a:pt x="396" y="81"/>
                    </a:lnTo>
                    <a:lnTo>
                      <a:pt x="429" y="36"/>
                    </a:lnTo>
                    <a:lnTo>
                      <a:pt x="384" y="60"/>
                    </a:lnTo>
                    <a:lnTo>
                      <a:pt x="351" y="108"/>
                    </a:lnTo>
                    <a:lnTo>
                      <a:pt x="345" y="132"/>
                    </a:lnTo>
                    <a:lnTo>
                      <a:pt x="345" y="78"/>
                    </a:lnTo>
                    <a:lnTo>
                      <a:pt x="312" y="129"/>
                    </a:lnTo>
                    <a:lnTo>
                      <a:pt x="279" y="171"/>
                    </a:lnTo>
                    <a:lnTo>
                      <a:pt x="279" y="132"/>
                    </a:lnTo>
                    <a:lnTo>
                      <a:pt x="237" y="186"/>
                    </a:lnTo>
                    <a:lnTo>
                      <a:pt x="228" y="240"/>
                    </a:lnTo>
                    <a:lnTo>
                      <a:pt x="216" y="258"/>
                    </a:lnTo>
                    <a:lnTo>
                      <a:pt x="222" y="195"/>
                    </a:lnTo>
                    <a:lnTo>
                      <a:pt x="177" y="246"/>
                    </a:lnTo>
                    <a:lnTo>
                      <a:pt x="159" y="291"/>
                    </a:lnTo>
                    <a:lnTo>
                      <a:pt x="135" y="342"/>
                    </a:lnTo>
                    <a:lnTo>
                      <a:pt x="135" y="279"/>
                    </a:lnTo>
                    <a:lnTo>
                      <a:pt x="108" y="318"/>
                    </a:lnTo>
                    <a:lnTo>
                      <a:pt x="102" y="351"/>
                    </a:lnTo>
                    <a:lnTo>
                      <a:pt x="66" y="393"/>
                    </a:lnTo>
                    <a:lnTo>
                      <a:pt x="66" y="372"/>
                    </a:lnTo>
                    <a:lnTo>
                      <a:pt x="33" y="414"/>
                    </a:lnTo>
                    <a:lnTo>
                      <a:pt x="0" y="489"/>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74" name="Freeform 239"/>
              <p:cNvSpPr>
                <a:spLocks/>
              </p:cNvSpPr>
              <p:nvPr/>
            </p:nvSpPr>
            <p:spPr bwMode="auto">
              <a:xfrm>
                <a:off x="2112" y="3643"/>
                <a:ext cx="339" cy="462"/>
              </a:xfrm>
              <a:custGeom>
                <a:avLst/>
                <a:gdLst>
                  <a:gd name="T0" fmla="*/ 339 w 339"/>
                  <a:gd name="T1" fmla="*/ 462 h 462"/>
                  <a:gd name="T2" fmla="*/ 288 w 339"/>
                  <a:gd name="T3" fmla="*/ 447 h 462"/>
                  <a:gd name="T4" fmla="*/ 219 w 339"/>
                  <a:gd name="T5" fmla="*/ 414 h 462"/>
                  <a:gd name="T6" fmla="*/ 171 w 339"/>
                  <a:gd name="T7" fmla="*/ 366 h 462"/>
                  <a:gd name="T8" fmla="*/ 237 w 339"/>
                  <a:gd name="T9" fmla="*/ 384 h 462"/>
                  <a:gd name="T10" fmla="*/ 183 w 339"/>
                  <a:gd name="T11" fmla="*/ 348 h 462"/>
                  <a:gd name="T12" fmla="*/ 138 w 339"/>
                  <a:gd name="T13" fmla="*/ 333 h 462"/>
                  <a:gd name="T14" fmla="*/ 102 w 339"/>
                  <a:gd name="T15" fmla="*/ 300 h 462"/>
                  <a:gd name="T16" fmla="*/ 156 w 339"/>
                  <a:gd name="T17" fmla="*/ 315 h 462"/>
                  <a:gd name="T18" fmla="*/ 87 w 339"/>
                  <a:gd name="T19" fmla="*/ 267 h 462"/>
                  <a:gd name="T20" fmla="*/ 42 w 339"/>
                  <a:gd name="T21" fmla="*/ 207 h 462"/>
                  <a:gd name="T22" fmla="*/ 87 w 339"/>
                  <a:gd name="T23" fmla="*/ 231 h 462"/>
                  <a:gd name="T24" fmla="*/ 24 w 339"/>
                  <a:gd name="T25" fmla="*/ 171 h 462"/>
                  <a:gd name="T26" fmla="*/ 9 w 339"/>
                  <a:gd name="T27" fmla="*/ 117 h 462"/>
                  <a:gd name="T28" fmla="*/ 42 w 339"/>
                  <a:gd name="T29" fmla="*/ 153 h 462"/>
                  <a:gd name="T30" fmla="*/ 0 w 339"/>
                  <a:gd name="T31" fmla="*/ 0 h 462"/>
                  <a:gd name="T32" fmla="*/ 96 w 339"/>
                  <a:gd name="T33" fmla="*/ 57 h 462"/>
                  <a:gd name="T34" fmla="*/ 84 w 339"/>
                  <a:gd name="T35" fmla="*/ 21 h 462"/>
                  <a:gd name="T36" fmla="*/ 153 w 339"/>
                  <a:gd name="T37" fmla="*/ 84 h 462"/>
                  <a:gd name="T38" fmla="*/ 177 w 339"/>
                  <a:gd name="T39" fmla="*/ 126 h 462"/>
                  <a:gd name="T40" fmla="*/ 177 w 339"/>
                  <a:gd name="T41" fmla="*/ 81 h 462"/>
                  <a:gd name="T42" fmla="*/ 213 w 339"/>
                  <a:gd name="T43" fmla="*/ 144 h 462"/>
                  <a:gd name="T44" fmla="*/ 234 w 339"/>
                  <a:gd name="T45" fmla="*/ 216 h 462"/>
                  <a:gd name="T46" fmla="*/ 237 w 339"/>
                  <a:gd name="T47" fmla="*/ 177 h 462"/>
                  <a:gd name="T48" fmla="*/ 264 w 339"/>
                  <a:gd name="T49" fmla="*/ 240 h 462"/>
                  <a:gd name="T50" fmla="*/ 279 w 339"/>
                  <a:gd name="T51" fmla="*/ 321 h 462"/>
                  <a:gd name="T52" fmla="*/ 288 w 339"/>
                  <a:gd name="T53" fmla="*/ 261 h 462"/>
                  <a:gd name="T54" fmla="*/ 318 w 339"/>
                  <a:gd name="T55" fmla="*/ 321 h 462"/>
                  <a:gd name="T56" fmla="*/ 327 w 339"/>
                  <a:gd name="T57" fmla="*/ 366 h 462"/>
                  <a:gd name="T58" fmla="*/ 339 w 339"/>
                  <a:gd name="T59" fmla="*/ 462 h 4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462"/>
                  <a:gd name="T92" fmla="*/ 339 w 339"/>
                  <a:gd name="T93" fmla="*/ 462 h 4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462">
                    <a:moveTo>
                      <a:pt x="339" y="462"/>
                    </a:moveTo>
                    <a:lnTo>
                      <a:pt x="288" y="447"/>
                    </a:lnTo>
                    <a:lnTo>
                      <a:pt x="219" y="414"/>
                    </a:lnTo>
                    <a:lnTo>
                      <a:pt x="171" y="366"/>
                    </a:lnTo>
                    <a:lnTo>
                      <a:pt x="237" y="384"/>
                    </a:lnTo>
                    <a:lnTo>
                      <a:pt x="183" y="348"/>
                    </a:lnTo>
                    <a:lnTo>
                      <a:pt x="138" y="333"/>
                    </a:lnTo>
                    <a:lnTo>
                      <a:pt x="102" y="300"/>
                    </a:lnTo>
                    <a:lnTo>
                      <a:pt x="156" y="315"/>
                    </a:lnTo>
                    <a:lnTo>
                      <a:pt x="87" y="267"/>
                    </a:lnTo>
                    <a:lnTo>
                      <a:pt x="42" y="207"/>
                    </a:lnTo>
                    <a:lnTo>
                      <a:pt x="87" y="231"/>
                    </a:lnTo>
                    <a:lnTo>
                      <a:pt x="24" y="171"/>
                    </a:lnTo>
                    <a:lnTo>
                      <a:pt x="9" y="117"/>
                    </a:lnTo>
                    <a:lnTo>
                      <a:pt x="42" y="153"/>
                    </a:lnTo>
                    <a:lnTo>
                      <a:pt x="0" y="0"/>
                    </a:lnTo>
                    <a:lnTo>
                      <a:pt x="96" y="57"/>
                    </a:lnTo>
                    <a:lnTo>
                      <a:pt x="84" y="21"/>
                    </a:lnTo>
                    <a:lnTo>
                      <a:pt x="153" y="84"/>
                    </a:lnTo>
                    <a:lnTo>
                      <a:pt x="177" y="126"/>
                    </a:lnTo>
                    <a:lnTo>
                      <a:pt x="177" y="81"/>
                    </a:lnTo>
                    <a:lnTo>
                      <a:pt x="213" y="144"/>
                    </a:lnTo>
                    <a:lnTo>
                      <a:pt x="234" y="216"/>
                    </a:lnTo>
                    <a:lnTo>
                      <a:pt x="237" y="177"/>
                    </a:lnTo>
                    <a:lnTo>
                      <a:pt x="264" y="240"/>
                    </a:lnTo>
                    <a:lnTo>
                      <a:pt x="279" y="321"/>
                    </a:lnTo>
                    <a:lnTo>
                      <a:pt x="288" y="261"/>
                    </a:lnTo>
                    <a:lnTo>
                      <a:pt x="318" y="321"/>
                    </a:lnTo>
                    <a:lnTo>
                      <a:pt x="327" y="366"/>
                    </a:lnTo>
                    <a:lnTo>
                      <a:pt x="339" y="462"/>
                    </a:lnTo>
                    <a:close/>
                  </a:path>
                </a:pathLst>
              </a:custGeom>
              <a:solidFill>
                <a:srgbClr val="004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75" name="Freeform 240"/>
              <p:cNvSpPr>
                <a:spLocks/>
              </p:cNvSpPr>
              <p:nvPr/>
            </p:nvSpPr>
            <p:spPr bwMode="auto">
              <a:xfrm>
                <a:off x="2231" y="3333"/>
                <a:ext cx="298" cy="232"/>
              </a:xfrm>
              <a:custGeom>
                <a:avLst/>
                <a:gdLst>
                  <a:gd name="T0" fmla="*/ 298 w 298"/>
                  <a:gd name="T1" fmla="*/ 232 h 232"/>
                  <a:gd name="T2" fmla="*/ 293 w 298"/>
                  <a:gd name="T3" fmla="*/ 154 h 232"/>
                  <a:gd name="T4" fmla="*/ 272 w 298"/>
                  <a:gd name="T5" fmla="*/ 67 h 232"/>
                  <a:gd name="T6" fmla="*/ 261 w 298"/>
                  <a:gd name="T7" fmla="*/ 134 h 232"/>
                  <a:gd name="T8" fmla="*/ 240 w 298"/>
                  <a:gd name="T9" fmla="*/ 56 h 232"/>
                  <a:gd name="T10" fmla="*/ 214 w 298"/>
                  <a:gd name="T11" fmla="*/ 15 h 232"/>
                  <a:gd name="T12" fmla="*/ 230 w 298"/>
                  <a:gd name="T13" fmla="*/ 87 h 232"/>
                  <a:gd name="T14" fmla="*/ 167 w 298"/>
                  <a:gd name="T15" fmla="*/ 20 h 232"/>
                  <a:gd name="T16" fmla="*/ 99 w 298"/>
                  <a:gd name="T17" fmla="*/ 0 h 232"/>
                  <a:gd name="T18" fmla="*/ 130 w 298"/>
                  <a:gd name="T19" fmla="*/ 30 h 232"/>
                  <a:gd name="T20" fmla="*/ 0 w 298"/>
                  <a:gd name="T21" fmla="*/ 5 h 232"/>
                  <a:gd name="T22" fmla="*/ 88 w 298"/>
                  <a:gd name="T23" fmla="*/ 61 h 232"/>
                  <a:gd name="T24" fmla="*/ 36 w 298"/>
                  <a:gd name="T25" fmla="*/ 67 h 232"/>
                  <a:gd name="T26" fmla="*/ 146 w 298"/>
                  <a:gd name="T27" fmla="*/ 87 h 232"/>
                  <a:gd name="T28" fmla="*/ 68 w 298"/>
                  <a:gd name="T29" fmla="*/ 134 h 232"/>
                  <a:gd name="T30" fmla="*/ 156 w 298"/>
                  <a:gd name="T31" fmla="*/ 118 h 232"/>
                  <a:gd name="T32" fmla="*/ 183 w 298"/>
                  <a:gd name="T33" fmla="*/ 123 h 232"/>
                  <a:gd name="T34" fmla="*/ 136 w 298"/>
                  <a:gd name="T35" fmla="*/ 149 h 232"/>
                  <a:gd name="T36" fmla="*/ 214 w 298"/>
                  <a:gd name="T37" fmla="*/ 144 h 232"/>
                  <a:gd name="T38" fmla="*/ 193 w 298"/>
                  <a:gd name="T39" fmla="*/ 190 h 232"/>
                  <a:gd name="T40" fmla="*/ 240 w 298"/>
                  <a:gd name="T41" fmla="*/ 165 h 232"/>
                  <a:gd name="T42" fmla="*/ 272 w 298"/>
                  <a:gd name="T43" fmla="*/ 165 h 232"/>
                  <a:gd name="T44" fmla="*/ 298 w 298"/>
                  <a:gd name="T45" fmla="*/ 232 h 2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8"/>
                  <a:gd name="T70" fmla="*/ 0 h 232"/>
                  <a:gd name="T71" fmla="*/ 298 w 298"/>
                  <a:gd name="T72" fmla="*/ 232 h 2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8" h="232">
                    <a:moveTo>
                      <a:pt x="298" y="232"/>
                    </a:moveTo>
                    <a:lnTo>
                      <a:pt x="293" y="154"/>
                    </a:lnTo>
                    <a:lnTo>
                      <a:pt x="272" y="67"/>
                    </a:lnTo>
                    <a:lnTo>
                      <a:pt x="261" y="134"/>
                    </a:lnTo>
                    <a:lnTo>
                      <a:pt x="240" y="56"/>
                    </a:lnTo>
                    <a:lnTo>
                      <a:pt x="214" y="15"/>
                    </a:lnTo>
                    <a:lnTo>
                      <a:pt x="230" y="87"/>
                    </a:lnTo>
                    <a:lnTo>
                      <a:pt x="167" y="20"/>
                    </a:lnTo>
                    <a:lnTo>
                      <a:pt x="99" y="0"/>
                    </a:lnTo>
                    <a:lnTo>
                      <a:pt x="130" y="30"/>
                    </a:lnTo>
                    <a:lnTo>
                      <a:pt x="0" y="5"/>
                    </a:lnTo>
                    <a:lnTo>
                      <a:pt x="88" y="61"/>
                    </a:lnTo>
                    <a:lnTo>
                      <a:pt x="36" y="67"/>
                    </a:lnTo>
                    <a:lnTo>
                      <a:pt x="146" y="87"/>
                    </a:lnTo>
                    <a:lnTo>
                      <a:pt x="68" y="134"/>
                    </a:lnTo>
                    <a:lnTo>
                      <a:pt x="156" y="118"/>
                    </a:lnTo>
                    <a:lnTo>
                      <a:pt x="183" y="123"/>
                    </a:lnTo>
                    <a:lnTo>
                      <a:pt x="136" y="149"/>
                    </a:lnTo>
                    <a:lnTo>
                      <a:pt x="214" y="144"/>
                    </a:lnTo>
                    <a:lnTo>
                      <a:pt x="193" y="190"/>
                    </a:lnTo>
                    <a:lnTo>
                      <a:pt x="240" y="165"/>
                    </a:lnTo>
                    <a:lnTo>
                      <a:pt x="272" y="165"/>
                    </a:lnTo>
                    <a:lnTo>
                      <a:pt x="298" y="232"/>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76" name="Freeform 241"/>
              <p:cNvSpPr>
                <a:spLocks/>
              </p:cNvSpPr>
              <p:nvPr/>
            </p:nvSpPr>
            <p:spPr bwMode="auto">
              <a:xfrm>
                <a:off x="2546" y="3277"/>
                <a:ext cx="242" cy="171"/>
              </a:xfrm>
              <a:custGeom>
                <a:avLst/>
                <a:gdLst>
                  <a:gd name="T0" fmla="*/ 0 w 242"/>
                  <a:gd name="T1" fmla="*/ 171 h 171"/>
                  <a:gd name="T2" fmla="*/ 4 w 242"/>
                  <a:gd name="T3" fmla="*/ 114 h 171"/>
                  <a:gd name="T4" fmla="*/ 21 w 242"/>
                  <a:gd name="T5" fmla="*/ 49 h 171"/>
                  <a:gd name="T6" fmla="*/ 29 w 242"/>
                  <a:gd name="T7" fmla="*/ 98 h 171"/>
                  <a:gd name="T8" fmla="*/ 46 w 242"/>
                  <a:gd name="T9" fmla="*/ 41 h 171"/>
                  <a:gd name="T10" fmla="*/ 68 w 242"/>
                  <a:gd name="T11" fmla="*/ 11 h 171"/>
                  <a:gd name="T12" fmla="*/ 55 w 242"/>
                  <a:gd name="T13" fmla="*/ 64 h 171"/>
                  <a:gd name="T14" fmla="*/ 106 w 242"/>
                  <a:gd name="T15" fmla="*/ 15 h 171"/>
                  <a:gd name="T16" fmla="*/ 161 w 242"/>
                  <a:gd name="T17" fmla="*/ 0 h 171"/>
                  <a:gd name="T18" fmla="*/ 136 w 242"/>
                  <a:gd name="T19" fmla="*/ 22 h 171"/>
                  <a:gd name="T20" fmla="*/ 242 w 242"/>
                  <a:gd name="T21" fmla="*/ 3 h 171"/>
                  <a:gd name="T22" fmla="*/ 170 w 242"/>
                  <a:gd name="T23" fmla="*/ 45 h 171"/>
                  <a:gd name="T24" fmla="*/ 212 w 242"/>
                  <a:gd name="T25" fmla="*/ 49 h 171"/>
                  <a:gd name="T26" fmla="*/ 123 w 242"/>
                  <a:gd name="T27" fmla="*/ 64 h 171"/>
                  <a:gd name="T28" fmla="*/ 187 w 242"/>
                  <a:gd name="T29" fmla="*/ 98 h 171"/>
                  <a:gd name="T30" fmla="*/ 114 w 242"/>
                  <a:gd name="T31" fmla="*/ 87 h 171"/>
                  <a:gd name="T32" fmla="*/ 93 w 242"/>
                  <a:gd name="T33" fmla="*/ 91 h 171"/>
                  <a:gd name="T34" fmla="*/ 131 w 242"/>
                  <a:gd name="T35" fmla="*/ 110 h 171"/>
                  <a:gd name="T36" fmla="*/ 68 w 242"/>
                  <a:gd name="T37" fmla="*/ 106 h 171"/>
                  <a:gd name="T38" fmla="*/ 85 w 242"/>
                  <a:gd name="T39" fmla="*/ 140 h 171"/>
                  <a:gd name="T40" fmla="*/ 46 w 242"/>
                  <a:gd name="T41" fmla="*/ 121 h 171"/>
                  <a:gd name="T42" fmla="*/ 21 w 242"/>
                  <a:gd name="T43" fmla="*/ 121 h 171"/>
                  <a:gd name="T44" fmla="*/ 0 w 242"/>
                  <a:gd name="T45" fmla="*/ 171 h 1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171"/>
                  <a:gd name="T71" fmla="*/ 242 w 242"/>
                  <a:gd name="T72" fmla="*/ 171 h 1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171">
                    <a:moveTo>
                      <a:pt x="0" y="171"/>
                    </a:moveTo>
                    <a:lnTo>
                      <a:pt x="4" y="114"/>
                    </a:lnTo>
                    <a:lnTo>
                      <a:pt x="21" y="49"/>
                    </a:lnTo>
                    <a:lnTo>
                      <a:pt x="29" y="98"/>
                    </a:lnTo>
                    <a:lnTo>
                      <a:pt x="46" y="41"/>
                    </a:lnTo>
                    <a:lnTo>
                      <a:pt x="68" y="11"/>
                    </a:lnTo>
                    <a:lnTo>
                      <a:pt x="55" y="64"/>
                    </a:lnTo>
                    <a:lnTo>
                      <a:pt x="106" y="15"/>
                    </a:lnTo>
                    <a:lnTo>
                      <a:pt x="161" y="0"/>
                    </a:lnTo>
                    <a:lnTo>
                      <a:pt x="136" y="22"/>
                    </a:lnTo>
                    <a:lnTo>
                      <a:pt x="242" y="3"/>
                    </a:lnTo>
                    <a:lnTo>
                      <a:pt x="170" y="45"/>
                    </a:lnTo>
                    <a:lnTo>
                      <a:pt x="212" y="49"/>
                    </a:lnTo>
                    <a:lnTo>
                      <a:pt x="123" y="64"/>
                    </a:lnTo>
                    <a:lnTo>
                      <a:pt x="187" y="98"/>
                    </a:lnTo>
                    <a:lnTo>
                      <a:pt x="114" y="87"/>
                    </a:lnTo>
                    <a:lnTo>
                      <a:pt x="93" y="91"/>
                    </a:lnTo>
                    <a:lnTo>
                      <a:pt x="131" y="110"/>
                    </a:lnTo>
                    <a:lnTo>
                      <a:pt x="68" y="106"/>
                    </a:lnTo>
                    <a:lnTo>
                      <a:pt x="85" y="140"/>
                    </a:lnTo>
                    <a:lnTo>
                      <a:pt x="46" y="121"/>
                    </a:lnTo>
                    <a:lnTo>
                      <a:pt x="21" y="121"/>
                    </a:lnTo>
                    <a:lnTo>
                      <a:pt x="0" y="171"/>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77" name="Freeform 242"/>
              <p:cNvSpPr>
                <a:spLocks/>
              </p:cNvSpPr>
              <p:nvPr/>
            </p:nvSpPr>
            <p:spPr bwMode="auto">
              <a:xfrm>
                <a:off x="2352" y="3215"/>
                <a:ext cx="195" cy="143"/>
              </a:xfrm>
              <a:custGeom>
                <a:avLst/>
                <a:gdLst>
                  <a:gd name="T0" fmla="*/ 195 w 195"/>
                  <a:gd name="T1" fmla="*/ 143 h 143"/>
                  <a:gd name="T2" fmla="*/ 191 w 195"/>
                  <a:gd name="T3" fmla="*/ 95 h 143"/>
                  <a:gd name="T4" fmla="*/ 178 w 195"/>
                  <a:gd name="T5" fmla="*/ 41 h 143"/>
                  <a:gd name="T6" fmla="*/ 171 w 195"/>
                  <a:gd name="T7" fmla="*/ 82 h 143"/>
                  <a:gd name="T8" fmla="*/ 157 w 195"/>
                  <a:gd name="T9" fmla="*/ 34 h 143"/>
                  <a:gd name="T10" fmla="*/ 140 w 195"/>
                  <a:gd name="T11" fmla="*/ 9 h 143"/>
                  <a:gd name="T12" fmla="*/ 150 w 195"/>
                  <a:gd name="T13" fmla="*/ 54 h 143"/>
                  <a:gd name="T14" fmla="*/ 109 w 195"/>
                  <a:gd name="T15" fmla="*/ 12 h 143"/>
                  <a:gd name="T16" fmla="*/ 65 w 195"/>
                  <a:gd name="T17" fmla="*/ 0 h 143"/>
                  <a:gd name="T18" fmla="*/ 85 w 195"/>
                  <a:gd name="T19" fmla="*/ 19 h 143"/>
                  <a:gd name="T20" fmla="*/ 0 w 195"/>
                  <a:gd name="T21" fmla="*/ 3 h 143"/>
                  <a:gd name="T22" fmla="*/ 58 w 195"/>
                  <a:gd name="T23" fmla="*/ 38 h 143"/>
                  <a:gd name="T24" fmla="*/ 23 w 195"/>
                  <a:gd name="T25" fmla="*/ 41 h 143"/>
                  <a:gd name="T26" fmla="*/ 95 w 195"/>
                  <a:gd name="T27" fmla="*/ 54 h 143"/>
                  <a:gd name="T28" fmla="*/ 44 w 195"/>
                  <a:gd name="T29" fmla="*/ 82 h 143"/>
                  <a:gd name="T30" fmla="*/ 102 w 195"/>
                  <a:gd name="T31" fmla="*/ 73 h 143"/>
                  <a:gd name="T32" fmla="*/ 119 w 195"/>
                  <a:gd name="T33" fmla="*/ 76 h 143"/>
                  <a:gd name="T34" fmla="*/ 89 w 195"/>
                  <a:gd name="T35" fmla="*/ 92 h 143"/>
                  <a:gd name="T36" fmla="*/ 140 w 195"/>
                  <a:gd name="T37" fmla="*/ 89 h 143"/>
                  <a:gd name="T38" fmla="*/ 126 w 195"/>
                  <a:gd name="T39" fmla="*/ 117 h 143"/>
                  <a:gd name="T40" fmla="*/ 157 w 195"/>
                  <a:gd name="T41" fmla="*/ 101 h 143"/>
                  <a:gd name="T42" fmla="*/ 178 w 195"/>
                  <a:gd name="T43" fmla="*/ 101 h 143"/>
                  <a:gd name="T44" fmla="*/ 195 w 195"/>
                  <a:gd name="T45" fmla="*/ 143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5"/>
                  <a:gd name="T70" fmla="*/ 0 h 143"/>
                  <a:gd name="T71" fmla="*/ 195 w 195"/>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5" h="143">
                    <a:moveTo>
                      <a:pt x="195" y="143"/>
                    </a:moveTo>
                    <a:lnTo>
                      <a:pt x="191" y="95"/>
                    </a:lnTo>
                    <a:lnTo>
                      <a:pt x="178" y="41"/>
                    </a:lnTo>
                    <a:lnTo>
                      <a:pt x="171" y="82"/>
                    </a:lnTo>
                    <a:lnTo>
                      <a:pt x="157" y="34"/>
                    </a:lnTo>
                    <a:lnTo>
                      <a:pt x="140" y="9"/>
                    </a:lnTo>
                    <a:lnTo>
                      <a:pt x="150" y="54"/>
                    </a:lnTo>
                    <a:lnTo>
                      <a:pt x="109" y="12"/>
                    </a:lnTo>
                    <a:lnTo>
                      <a:pt x="65" y="0"/>
                    </a:lnTo>
                    <a:lnTo>
                      <a:pt x="85" y="19"/>
                    </a:lnTo>
                    <a:lnTo>
                      <a:pt x="0" y="3"/>
                    </a:lnTo>
                    <a:lnTo>
                      <a:pt x="58" y="38"/>
                    </a:lnTo>
                    <a:lnTo>
                      <a:pt x="23" y="41"/>
                    </a:lnTo>
                    <a:lnTo>
                      <a:pt x="95" y="54"/>
                    </a:lnTo>
                    <a:lnTo>
                      <a:pt x="44" y="82"/>
                    </a:lnTo>
                    <a:lnTo>
                      <a:pt x="102" y="73"/>
                    </a:lnTo>
                    <a:lnTo>
                      <a:pt x="119" y="76"/>
                    </a:lnTo>
                    <a:lnTo>
                      <a:pt x="89" y="92"/>
                    </a:lnTo>
                    <a:lnTo>
                      <a:pt x="140" y="89"/>
                    </a:lnTo>
                    <a:lnTo>
                      <a:pt x="126" y="117"/>
                    </a:lnTo>
                    <a:lnTo>
                      <a:pt x="157" y="101"/>
                    </a:lnTo>
                    <a:lnTo>
                      <a:pt x="178" y="101"/>
                    </a:lnTo>
                    <a:lnTo>
                      <a:pt x="195" y="143"/>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78" name="Freeform 243"/>
              <p:cNvSpPr>
                <a:spLocks/>
              </p:cNvSpPr>
              <p:nvPr/>
            </p:nvSpPr>
            <p:spPr bwMode="auto">
              <a:xfrm>
                <a:off x="2178" y="3490"/>
                <a:ext cx="308" cy="239"/>
              </a:xfrm>
              <a:custGeom>
                <a:avLst/>
                <a:gdLst>
                  <a:gd name="T0" fmla="*/ 308 w 308"/>
                  <a:gd name="T1" fmla="*/ 239 h 239"/>
                  <a:gd name="T2" fmla="*/ 303 w 308"/>
                  <a:gd name="T3" fmla="*/ 159 h 239"/>
                  <a:gd name="T4" fmla="*/ 281 w 308"/>
                  <a:gd name="T5" fmla="*/ 69 h 239"/>
                  <a:gd name="T6" fmla="*/ 271 w 308"/>
                  <a:gd name="T7" fmla="*/ 138 h 239"/>
                  <a:gd name="T8" fmla="*/ 248 w 308"/>
                  <a:gd name="T9" fmla="*/ 57 h 239"/>
                  <a:gd name="T10" fmla="*/ 221 w 308"/>
                  <a:gd name="T11" fmla="*/ 15 h 239"/>
                  <a:gd name="T12" fmla="*/ 238 w 308"/>
                  <a:gd name="T13" fmla="*/ 90 h 239"/>
                  <a:gd name="T14" fmla="*/ 173 w 308"/>
                  <a:gd name="T15" fmla="*/ 21 h 239"/>
                  <a:gd name="T16" fmla="*/ 102 w 308"/>
                  <a:gd name="T17" fmla="*/ 0 h 239"/>
                  <a:gd name="T18" fmla="*/ 135 w 308"/>
                  <a:gd name="T19" fmla="*/ 31 h 239"/>
                  <a:gd name="T20" fmla="*/ 0 w 308"/>
                  <a:gd name="T21" fmla="*/ 4 h 239"/>
                  <a:gd name="T22" fmla="*/ 91 w 308"/>
                  <a:gd name="T23" fmla="*/ 63 h 239"/>
                  <a:gd name="T24" fmla="*/ 37 w 308"/>
                  <a:gd name="T25" fmla="*/ 69 h 239"/>
                  <a:gd name="T26" fmla="*/ 150 w 308"/>
                  <a:gd name="T27" fmla="*/ 90 h 239"/>
                  <a:gd name="T28" fmla="*/ 69 w 308"/>
                  <a:gd name="T29" fmla="*/ 138 h 239"/>
                  <a:gd name="T30" fmla="*/ 162 w 308"/>
                  <a:gd name="T31" fmla="*/ 122 h 239"/>
                  <a:gd name="T32" fmla="*/ 189 w 308"/>
                  <a:gd name="T33" fmla="*/ 127 h 239"/>
                  <a:gd name="T34" fmla="*/ 140 w 308"/>
                  <a:gd name="T35" fmla="*/ 154 h 239"/>
                  <a:gd name="T36" fmla="*/ 221 w 308"/>
                  <a:gd name="T37" fmla="*/ 149 h 239"/>
                  <a:gd name="T38" fmla="*/ 200 w 308"/>
                  <a:gd name="T39" fmla="*/ 196 h 239"/>
                  <a:gd name="T40" fmla="*/ 248 w 308"/>
                  <a:gd name="T41" fmla="*/ 170 h 239"/>
                  <a:gd name="T42" fmla="*/ 281 w 308"/>
                  <a:gd name="T43" fmla="*/ 170 h 239"/>
                  <a:gd name="T44" fmla="*/ 308 w 308"/>
                  <a:gd name="T45" fmla="*/ 239 h 2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8"/>
                  <a:gd name="T70" fmla="*/ 0 h 239"/>
                  <a:gd name="T71" fmla="*/ 308 w 308"/>
                  <a:gd name="T72" fmla="*/ 239 h 2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8" h="239">
                    <a:moveTo>
                      <a:pt x="308" y="239"/>
                    </a:moveTo>
                    <a:lnTo>
                      <a:pt x="303" y="159"/>
                    </a:lnTo>
                    <a:lnTo>
                      <a:pt x="281" y="69"/>
                    </a:lnTo>
                    <a:lnTo>
                      <a:pt x="271" y="138"/>
                    </a:lnTo>
                    <a:lnTo>
                      <a:pt x="248" y="57"/>
                    </a:lnTo>
                    <a:lnTo>
                      <a:pt x="221" y="15"/>
                    </a:lnTo>
                    <a:lnTo>
                      <a:pt x="238" y="90"/>
                    </a:lnTo>
                    <a:lnTo>
                      <a:pt x="173" y="21"/>
                    </a:lnTo>
                    <a:lnTo>
                      <a:pt x="102" y="0"/>
                    </a:lnTo>
                    <a:lnTo>
                      <a:pt x="135" y="31"/>
                    </a:lnTo>
                    <a:lnTo>
                      <a:pt x="0" y="4"/>
                    </a:lnTo>
                    <a:lnTo>
                      <a:pt x="91" y="63"/>
                    </a:lnTo>
                    <a:lnTo>
                      <a:pt x="37" y="69"/>
                    </a:lnTo>
                    <a:lnTo>
                      <a:pt x="150" y="90"/>
                    </a:lnTo>
                    <a:lnTo>
                      <a:pt x="69" y="138"/>
                    </a:lnTo>
                    <a:lnTo>
                      <a:pt x="162" y="122"/>
                    </a:lnTo>
                    <a:lnTo>
                      <a:pt x="189" y="127"/>
                    </a:lnTo>
                    <a:lnTo>
                      <a:pt x="140" y="154"/>
                    </a:lnTo>
                    <a:lnTo>
                      <a:pt x="221" y="149"/>
                    </a:lnTo>
                    <a:lnTo>
                      <a:pt x="200" y="196"/>
                    </a:lnTo>
                    <a:lnTo>
                      <a:pt x="248" y="170"/>
                    </a:lnTo>
                    <a:lnTo>
                      <a:pt x="281" y="170"/>
                    </a:lnTo>
                    <a:lnTo>
                      <a:pt x="308" y="239"/>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79" name="Freeform 244"/>
              <p:cNvSpPr>
                <a:spLocks/>
              </p:cNvSpPr>
              <p:nvPr/>
            </p:nvSpPr>
            <p:spPr bwMode="auto">
              <a:xfrm>
                <a:off x="2154" y="3858"/>
                <a:ext cx="200" cy="215"/>
              </a:xfrm>
              <a:custGeom>
                <a:avLst/>
                <a:gdLst>
                  <a:gd name="T0" fmla="*/ 0 w 200"/>
                  <a:gd name="T1" fmla="*/ 215 h 215"/>
                  <a:gd name="T2" fmla="*/ 29 w 200"/>
                  <a:gd name="T3" fmla="*/ 208 h 215"/>
                  <a:gd name="T4" fmla="*/ 71 w 200"/>
                  <a:gd name="T5" fmla="*/ 192 h 215"/>
                  <a:gd name="T6" fmla="*/ 99 w 200"/>
                  <a:gd name="T7" fmla="*/ 170 h 215"/>
                  <a:gd name="T8" fmla="*/ 60 w 200"/>
                  <a:gd name="T9" fmla="*/ 178 h 215"/>
                  <a:gd name="T10" fmla="*/ 92 w 200"/>
                  <a:gd name="T11" fmla="*/ 162 h 215"/>
                  <a:gd name="T12" fmla="*/ 118 w 200"/>
                  <a:gd name="T13" fmla="*/ 155 h 215"/>
                  <a:gd name="T14" fmla="*/ 139 w 200"/>
                  <a:gd name="T15" fmla="*/ 139 h 215"/>
                  <a:gd name="T16" fmla="*/ 108 w 200"/>
                  <a:gd name="T17" fmla="*/ 146 h 215"/>
                  <a:gd name="T18" fmla="*/ 149 w 200"/>
                  <a:gd name="T19" fmla="*/ 124 h 215"/>
                  <a:gd name="T20" fmla="*/ 175 w 200"/>
                  <a:gd name="T21" fmla="*/ 96 h 215"/>
                  <a:gd name="T22" fmla="*/ 149 w 200"/>
                  <a:gd name="T23" fmla="*/ 107 h 215"/>
                  <a:gd name="T24" fmla="*/ 186 w 200"/>
                  <a:gd name="T25" fmla="*/ 79 h 215"/>
                  <a:gd name="T26" fmla="*/ 195 w 200"/>
                  <a:gd name="T27" fmla="*/ 54 h 215"/>
                  <a:gd name="T28" fmla="*/ 175 w 200"/>
                  <a:gd name="T29" fmla="*/ 71 h 215"/>
                  <a:gd name="T30" fmla="*/ 200 w 200"/>
                  <a:gd name="T31" fmla="*/ 0 h 215"/>
                  <a:gd name="T32" fmla="*/ 144 w 200"/>
                  <a:gd name="T33" fmla="*/ 26 h 215"/>
                  <a:gd name="T34" fmla="*/ 150 w 200"/>
                  <a:gd name="T35" fmla="*/ 10 h 215"/>
                  <a:gd name="T36" fmla="*/ 110 w 200"/>
                  <a:gd name="T37" fmla="*/ 39 h 215"/>
                  <a:gd name="T38" fmla="*/ 95 w 200"/>
                  <a:gd name="T39" fmla="*/ 58 h 215"/>
                  <a:gd name="T40" fmla="*/ 95 w 200"/>
                  <a:gd name="T41" fmla="*/ 37 h 215"/>
                  <a:gd name="T42" fmla="*/ 74 w 200"/>
                  <a:gd name="T43" fmla="*/ 67 h 215"/>
                  <a:gd name="T44" fmla="*/ 61 w 200"/>
                  <a:gd name="T45" fmla="*/ 100 h 215"/>
                  <a:gd name="T46" fmla="*/ 60 w 200"/>
                  <a:gd name="T47" fmla="*/ 82 h 215"/>
                  <a:gd name="T48" fmla="*/ 44 w 200"/>
                  <a:gd name="T49" fmla="*/ 111 h 215"/>
                  <a:gd name="T50" fmla="*/ 35 w 200"/>
                  <a:gd name="T51" fmla="*/ 149 h 215"/>
                  <a:gd name="T52" fmla="*/ 29 w 200"/>
                  <a:gd name="T53" fmla="*/ 121 h 215"/>
                  <a:gd name="T54" fmla="*/ 11 w 200"/>
                  <a:gd name="T55" fmla="*/ 149 h 215"/>
                  <a:gd name="T56" fmla="*/ 6 w 200"/>
                  <a:gd name="T57" fmla="*/ 170 h 215"/>
                  <a:gd name="T58" fmla="*/ 0 w 200"/>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0"/>
                  <a:gd name="T91" fmla="*/ 0 h 215"/>
                  <a:gd name="T92" fmla="*/ 200 w 200"/>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0" h="215">
                    <a:moveTo>
                      <a:pt x="0" y="215"/>
                    </a:moveTo>
                    <a:lnTo>
                      <a:pt x="29" y="208"/>
                    </a:lnTo>
                    <a:lnTo>
                      <a:pt x="71" y="192"/>
                    </a:lnTo>
                    <a:lnTo>
                      <a:pt x="99" y="170"/>
                    </a:lnTo>
                    <a:lnTo>
                      <a:pt x="60" y="178"/>
                    </a:lnTo>
                    <a:lnTo>
                      <a:pt x="92" y="162"/>
                    </a:lnTo>
                    <a:lnTo>
                      <a:pt x="118" y="155"/>
                    </a:lnTo>
                    <a:lnTo>
                      <a:pt x="139" y="139"/>
                    </a:lnTo>
                    <a:lnTo>
                      <a:pt x="108" y="146"/>
                    </a:lnTo>
                    <a:lnTo>
                      <a:pt x="149" y="124"/>
                    </a:lnTo>
                    <a:lnTo>
                      <a:pt x="175" y="96"/>
                    </a:lnTo>
                    <a:lnTo>
                      <a:pt x="149" y="107"/>
                    </a:lnTo>
                    <a:lnTo>
                      <a:pt x="186" y="79"/>
                    </a:lnTo>
                    <a:lnTo>
                      <a:pt x="195" y="54"/>
                    </a:lnTo>
                    <a:lnTo>
                      <a:pt x="175" y="71"/>
                    </a:lnTo>
                    <a:lnTo>
                      <a:pt x="200" y="0"/>
                    </a:lnTo>
                    <a:lnTo>
                      <a:pt x="144" y="26"/>
                    </a:lnTo>
                    <a:lnTo>
                      <a:pt x="150" y="10"/>
                    </a:lnTo>
                    <a:lnTo>
                      <a:pt x="110" y="39"/>
                    </a:lnTo>
                    <a:lnTo>
                      <a:pt x="95" y="58"/>
                    </a:lnTo>
                    <a:lnTo>
                      <a:pt x="95" y="37"/>
                    </a:lnTo>
                    <a:lnTo>
                      <a:pt x="74" y="67"/>
                    </a:lnTo>
                    <a:lnTo>
                      <a:pt x="61" y="100"/>
                    </a:lnTo>
                    <a:lnTo>
                      <a:pt x="60" y="82"/>
                    </a:lnTo>
                    <a:lnTo>
                      <a:pt x="44" y="111"/>
                    </a:lnTo>
                    <a:lnTo>
                      <a:pt x="35" y="149"/>
                    </a:lnTo>
                    <a:lnTo>
                      <a:pt x="29" y="121"/>
                    </a:lnTo>
                    <a:lnTo>
                      <a:pt x="11" y="149"/>
                    </a:lnTo>
                    <a:lnTo>
                      <a:pt x="6" y="170"/>
                    </a:lnTo>
                    <a:lnTo>
                      <a:pt x="0"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80" name="Freeform 245"/>
              <p:cNvSpPr>
                <a:spLocks/>
              </p:cNvSpPr>
              <p:nvPr/>
            </p:nvSpPr>
            <p:spPr bwMode="auto">
              <a:xfrm>
                <a:off x="1961" y="3873"/>
                <a:ext cx="237" cy="215"/>
              </a:xfrm>
              <a:custGeom>
                <a:avLst/>
                <a:gdLst>
                  <a:gd name="T0" fmla="*/ 237 w 237"/>
                  <a:gd name="T1" fmla="*/ 215 h 215"/>
                  <a:gd name="T2" fmla="*/ 202 w 237"/>
                  <a:gd name="T3" fmla="*/ 208 h 215"/>
                  <a:gd name="T4" fmla="*/ 153 w 237"/>
                  <a:gd name="T5" fmla="*/ 192 h 215"/>
                  <a:gd name="T6" fmla="*/ 120 w 237"/>
                  <a:gd name="T7" fmla="*/ 170 h 215"/>
                  <a:gd name="T8" fmla="*/ 166 w 237"/>
                  <a:gd name="T9" fmla="*/ 178 h 215"/>
                  <a:gd name="T10" fmla="*/ 128 w 237"/>
                  <a:gd name="T11" fmla="*/ 162 h 215"/>
                  <a:gd name="T12" fmla="*/ 97 w 237"/>
                  <a:gd name="T13" fmla="*/ 155 h 215"/>
                  <a:gd name="T14" fmla="*/ 72 w 237"/>
                  <a:gd name="T15" fmla="*/ 139 h 215"/>
                  <a:gd name="T16" fmla="*/ 109 w 237"/>
                  <a:gd name="T17" fmla="*/ 146 h 215"/>
                  <a:gd name="T18" fmla="*/ 61 w 237"/>
                  <a:gd name="T19" fmla="*/ 124 h 215"/>
                  <a:gd name="T20" fmla="*/ 30 w 237"/>
                  <a:gd name="T21" fmla="*/ 96 h 215"/>
                  <a:gd name="T22" fmla="*/ 61 w 237"/>
                  <a:gd name="T23" fmla="*/ 107 h 215"/>
                  <a:gd name="T24" fmla="*/ 17 w 237"/>
                  <a:gd name="T25" fmla="*/ 79 h 215"/>
                  <a:gd name="T26" fmla="*/ 7 w 237"/>
                  <a:gd name="T27" fmla="*/ 54 h 215"/>
                  <a:gd name="T28" fmla="*/ 30 w 237"/>
                  <a:gd name="T29" fmla="*/ 71 h 215"/>
                  <a:gd name="T30" fmla="*/ 0 w 237"/>
                  <a:gd name="T31" fmla="*/ 0 h 215"/>
                  <a:gd name="T32" fmla="*/ 67 w 237"/>
                  <a:gd name="T33" fmla="*/ 26 h 215"/>
                  <a:gd name="T34" fmla="*/ 59 w 237"/>
                  <a:gd name="T35" fmla="*/ 10 h 215"/>
                  <a:gd name="T36" fmla="*/ 107 w 237"/>
                  <a:gd name="T37" fmla="*/ 39 h 215"/>
                  <a:gd name="T38" fmla="*/ 124 w 237"/>
                  <a:gd name="T39" fmla="*/ 58 h 215"/>
                  <a:gd name="T40" fmla="*/ 124 w 237"/>
                  <a:gd name="T41" fmla="*/ 37 h 215"/>
                  <a:gd name="T42" fmla="*/ 149 w 237"/>
                  <a:gd name="T43" fmla="*/ 67 h 215"/>
                  <a:gd name="T44" fmla="*/ 164 w 237"/>
                  <a:gd name="T45" fmla="*/ 100 h 215"/>
                  <a:gd name="T46" fmla="*/ 166 w 237"/>
                  <a:gd name="T47" fmla="*/ 82 h 215"/>
                  <a:gd name="T48" fmla="*/ 185 w 237"/>
                  <a:gd name="T49" fmla="*/ 111 h 215"/>
                  <a:gd name="T50" fmla="*/ 195 w 237"/>
                  <a:gd name="T51" fmla="*/ 149 h 215"/>
                  <a:gd name="T52" fmla="*/ 202 w 237"/>
                  <a:gd name="T53" fmla="*/ 121 h 215"/>
                  <a:gd name="T54" fmla="*/ 223 w 237"/>
                  <a:gd name="T55" fmla="*/ 149 h 215"/>
                  <a:gd name="T56" fmla="*/ 229 w 237"/>
                  <a:gd name="T57" fmla="*/ 170 h 215"/>
                  <a:gd name="T58" fmla="*/ 237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237" y="215"/>
                    </a:moveTo>
                    <a:lnTo>
                      <a:pt x="202" y="208"/>
                    </a:lnTo>
                    <a:lnTo>
                      <a:pt x="153" y="192"/>
                    </a:lnTo>
                    <a:lnTo>
                      <a:pt x="120" y="170"/>
                    </a:lnTo>
                    <a:lnTo>
                      <a:pt x="166" y="178"/>
                    </a:lnTo>
                    <a:lnTo>
                      <a:pt x="128" y="162"/>
                    </a:lnTo>
                    <a:lnTo>
                      <a:pt x="97" y="155"/>
                    </a:lnTo>
                    <a:lnTo>
                      <a:pt x="72" y="139"/>
                    </a:lnTo>
                    <a:lnTo>
                      <a:pt x="109" y="146"/>
                    </a:lnTo>
                    <a:lnTo>
                      <a:pt x="61" y="124"/>
                    </a:lnTo>
                    <a:lnTo>
                      <a:pt x="30" y="96"/>
                    </a:lnTo>
                    <a:lnTo>
                      <a:pt x="61" y="107"/>
                    </a:lnTo>
                    <a:lnTo>
                      <a:pt x="17" y="79"/>
                    </a:lnTo>
                    <a:lnTo>
                      <a:pt x="7" y="54"/>
                    </a:lnTo>
                    <a:lnTo>
                      <a:pt x="30" y="71"/>
                    </a:lnTo>
                    <a:lnTo>
                      <a:pt x="0" y="0"/>
                    </a:lnTo>
                    <a:lnTo>
                      <a:pt x="67" y="26"/>
                    </a:lnTo>
                    <a:lnTo>
                      <a:pt x="59" y="10"/>
                    </a:lnTo>
                    <a:lnTo>
                      <a:pt x="107" y="39"/>
                    </a:lnTo>
                    <a:lnTo>
                      <a:pt x="124" y="58"/>
                    </a:lnTo>
                    <a:lnTo>
                      <a:pt x="124" y="37"/>
                    </a:lnTo>
                    <a:lnTo>
                      <a:pt x="149" y="67"/>
                    </a:lnTo>
                    <a:lnTo>
                      <a:pt x="164" y="100"/>
                    </a:lnTo>
                    <a:lnTo>
                      <a:pt x="166" y="82"/>
                    </a:lnTo>
                    <a:lnTo>
                      <a:pt x="185" y="111"/>
                    </a:lnTo>
                    <a:lnTo>
                      <a:pt x="195" y="149"/>
                    </a:lnTo>
                    <a:lnTo>
                      <a:pt x="202" y="121"/>
                    </a:lnTo>
                    <a:lnTo>
                      <a:pt x="223" y="149"/>
                    </a:lnTo>
                    <a:lnTo>
                      <a:pt x="229" y="170"/>
                    </a:lnTo>
                    <a:lnTo>
                      <a:pt x="237"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81" name="Freeform 246"/>
              <p:cNvSpPr>
                <a:spLocks/>
              </p:cNvSpPr>
              <p:nvPr/>
            </p:nvSpPr>
            <p:spPr bwMode="auto">
              <a:xfrm>
                <a:off x="1946" y="3691"/>
                <a:ext cx="213" cy="166"/>
              </a:xfrm>
              <a:custGeom>
                <a:avLst/>
                <a:gdLst>
                  <a:gd name="T0" fmla="*/ 213 w 213"/>
                  <a:gd name="T1" fmla="*/ 166 h 166"/>
                  <a:gd name="T2" fmla="*/ 210 w 213"/>
                  <a:gd name="T3" fmla="*/ 110 h 166"/>
                  <a:gd name="T4" fmla="*/ 195 w 213"/>
                  <a:gd name="T5" fmla="*/ 48 h 166"/>
                  <a:gd name="T6" fmla="*/ 188 w 213"/>
                  <a:gd name="T7" fmla="*/ 96 h 166"/>
                  <a:gd name="T8" fmla="*/ 172 w 213"/>
                  <a:gd name="T9" fmla="*/ 39 h 166"/>
                  <a:gd name="T10" fmla="*/ 153 w 213"/>
                  <a:gd name="T11" fmla="*/ 10 h 166"/>
                  <a:gd name="T12" fmla="*/ 165 w 213"/>
                  <a:gd name="T13" fmla="*/ 62 h 166"/>
                  <a:gd name="T14" fmla="*/ 120 w 213"/>
                  <a:gd name="T15" fmla="*/ 14 h 166"/>
                  <a:gd name="T16" fmla="*/ 71 w 213"/>
                  <a:gd name="T17" fmla="*/ 0 h 166"/>
                  <a:gd name="T18" fmla="*/ 94 w 213"/>
                  <a:gd name="T19" fmla="*/ 21 h 166"/>
                  <a:gd name="T20" fmla="*/ 0 w 213"/>
                  <a:gd name="T21" fmla="*/ 3 h 166"/>
                  <a:gd name="T22" fmla="*/ 63 w 213"/>
                  <a:gd name="T23" fmla="*/ 44 h 166"/>
                  <a:gd name="T24" fmla="*/ 26 w 213"/>
                  <a:gd name="T25" fmla="*/ 48 h 166"/>
                  <a:gd name="T26" fmla="*/ 104 w 213"/>
                  <a:gd name="T27" fmla="*/ 62 h 166"/>
                  <a:gd name="T28" fmla="*/ 48 w 213"/>
                  <a:gd name="T29" fmla="*/ 96 h 166"/>
                  <a:gd name="T30" fmla="*/ 112 w 213"/>
                  <a:gd name="T31" fmla="*/ 85 h 166"/>
                  <a:gd name="T32" fmla="*/ 131 w 213"/>
                  <a:gd name="T33" fmla="*/ 88 h 166"/>
                  <a:gd name="T34" fmla="*/ 97 w 213"/>
                  <a:gd name="T35" fmla="*/ 107 h 166"/>
                  <a:gd name="T36" fmla="*/ 153 w 213"/>
                  <a:gd name="T37" fmla="*/ 103 h 166"/>
                  <a:gd name="T38" fmla="*/ 139 w 213"/>
                  <a:gd name="T39" fmla="*/ 136 h 166"/>
                  <a:gd name="T40" fmla="*/ 172 w 213"/>
                  <a:gd name="T41" fmla="*/ 118 h 166"/>
                  <a:gd name="T42" fmla="*/ 195 w 213"/>
                  <a:gd name="T43" fmla="*/ 118 h 166"/>
                  <a:gd name="T44" fmla="*/ 213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213" y="166"/>
                    </a:moveTo>
                    <a:lnTo>
                      <a:pt x="210" y="110"/>
                    </a:lnTo>
                    <a:lnTo>
                      <a:pt x="195" y="48"/>
                    </a:lnTo>
                    <a:lnTo>
                      <a:pt x="188" y="96"/>
                    </a:lnTo>
                    <a:lnTo>
                      <a:pt x="172" y="39"/>
                    </a:lnTo>
                    <a:lnTo>
                      <a:pt x="153" y="10"/>
                    </a:lnTo>
                    <a:lnTo>
                      <a:pt x="165" y="62"/>
                    </a:lnTo>
                    <a:lnTo>
                      <a:pt x="120" y="14"/>
                    </a:lnTo>
                    <a:lnTo>
                      <a:pt x="71" y="0"/>
                    </a:lnTo>
                    <a:lnTo>
                      <a:pt x="94" y="21"/>
                    </a:lnTo>
                    <a:lnTo>
                      <a:pt x="0" y="3"/>
                    </a:lnTo>
                    <a:lnTo>
                      <a:pt x="63" y="44"/>
                    </a:lnTo>
                    <a:lnTo>
                      <a:pt x="26" y="48"/>
                    </a:lnTo>
                    <a:lnTo>
                      <a:pt x="104" y="62"/>
                    </a:lnTo>
                    <a:lnTo>
                      <a:pt x="48" y="96"/>
                    </a:lnTo>
                    <a:lnTo>
                      <a:pt x="112" y="85"/>
                    </a:lnTo>
                    <a:lnTo>
                      <a:pt x="131" y="88"/>
                    </a:lnTo>
                    <a:lnTo>
                      <a:pt x="97" y="107"/>
                    </a:lnTo>
                    <a:lnTo>
                      <a:pt x="153" y="103"/>
                    </a:lnTo>
                    <a:lnTo>
                      <a:pt x="139" y="136"/>
                    </a:lnTo>
                    <a:lnTo>
                      <a:pt x="172" y="118"/>
                    </a:lnTo>
                    <a:lnTo>
                      <a:pt x="195" y="118"/>
                    </a:lnTo>
                    <a:lnTo>
                      <a:pt x="213" y="166"/>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82" name="Freeform 247"/>
              <p:cNvSpPr>
                <a:spLocks/>
              </p:cNvSpPr>
              <p:nvPr/>
            </p:nvSpPr>
            <p:spPr bwMode="auto">
              <a:xfrm>
                <a:off x="2151" y="3561"/>
                <a:ext cx="179" cy="140"/>
              </a:xfrm>
              <a:custGeom>
                <a:avLst/>
                <a:gdLst>
                  <a:gd name="T0" fmla="*/ 0 w 179"/>
                  <a:gd name="T1" fmla="*/ 140 h 140"/>
                  <a:gd name="T2" fmla="*/ 3 w 179"/>
                  <a:gd name="T3" fmla="*/ 93 h 140"/>
                  <a:gd name="T4" fmla="*/ 15 w 179"/>
                  <a:gd name="T5" fmla="*/ 40 h 140"/>
                  <a:gd name="T6" fmla="*/ 22 w 179"/>
                  <a:gd name="T7" fmla="*/ 81 h 140"/>
                  <a:gd name="T8" fmla="*/ 35 w 179"/>
                  <a:gd name="T9" fmla="*/ 34 h 140"/>
                  <a:gd name="T10" fmla="*/ 50 w 179"/>
                  <a:gd name="T11" fmla="*/ 9 h 140"/>
                  <a:gd name="T12" fmla="*/ 41 w 179"/>
                  <a:gd name="T13" fmla="*/ 52 h 140"/>
                  <a:gd name="T14" fmla="*/ 79 w 179"/>
                  <a:gd name="T15" fmla="*/ 12 h 140"/>
                  <a:gd name="T16" fmla="*/ 119 w 179"/>
                  <a:gd name="T17" fmla="*/ 0 h 140"/>
                  <a:gd name="T18" fmla="*/ 101 w 179"/>
                  <a:gd name="T19" fmla="*/ 18 h 140"/>
                  <a:gd name="T20" fmla="*/ 179 w 179"/>
                  <a:gd name="T21" fmla="*/ 3 h 140"/>
                  <a:gd name="T22" fmla="*/ 126 w 179"/>
                  <a:gd name="T23" fmla="*/ 37 h 140"/>
                  <a:gd name="T24" fmla="*/ 157 w 179"/>
                  <a:gd name="T25" fmla="*/ 40 h 140"/>
                  <a:gd name="T26" fmla="*/ 91 w 179"/>
                  <a:gd name="T27" fmla="*/ 52 h 140"/>
                  <a:gd name="T28" fmla="*/ 138 w 179"/>
                  <a:gd name="T29" fmla="*/ 81 h 140"/>
                  <a:gd name="T30" fmla="*/ 85 w 179"/>
                  <a:gd name="T31" fmla="*/ 71 h 140"/>
                  <a:gd name="T32" fmla="*/ 69 w 179"/>
                  <a:gd name="T33" fmla="*/ 74 h 140"/>
                  <a:gd name="T34" fmla="*/ 97 w 179"/>
                  <a:gd name="T35" fmla="*/ 90 h 140"/>
                  <a:gd name="T36" fmla="*/ 50 w 179"/>
                  <a:gd name="T37" fmla="*/ 87 h 140"/>
                  <a:gd name="T38" fmla="*/ 63 w 179"/>
                  <a:gd name="T39" fmla="*/ 115 h 140"/>
                  <a:gd name="T40" fmla="*/ 35 w 179"/>
                  <a:gd name="T41" fmla="*/ 99 h 140"/>
                  <a:gd name="T42" fmla="*/ 15 w 179"/>
                  <a:gd name="T43" fmla="*/ 99 h 140"/>
                  <a:gd name="T44" fmla="*/ 0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0" y="140"/>
                    </a:moveTo>
                    <a:lnTo>
                      <a:pt x="3" y="93"/>
                    </a:lnTo>
                    <a:lnTo>
                      <a:pt x="15" y="40"/>
                    </a:lnTo>
                    <a:lnTo>
                      <a:pt x="22" y="81"/>
                    </a:lnTo>
                    <a:lnTo>
                      <a:pt x="35" y="34"/>
                    </a:lnTo>
                    <a:lnTo>
                      <a:pt x="50" y="9"/>
                    </a:lnTo>
                    <a:lnTo>
                      <a:pt x="41" y="52"/>
                    </a:lnTo>
                    <a:lnTo>
                      <a:pt x="79" y="12"/>
                    </a:lnTo>
                    <a:lnTo>
                      <a:pt x="119" y="0"/>
                    </a:lnTo>
                    <a:lnTo>
                      <a:pt x="101" y="18"/>
                    </a:lnTo>
                    <a:lnTo>
                      <a:pt x="179" y="3"/>
                    </a:lnTo>
                    <a:lnTo>
                      <a:pt x="126" y="37"/>
                    </a:lnTo>
                    <a:lnTo>
                      <a:pt x="157" y="40"/>
                    </a:lnTo>
                    <a:lnTo>
                      <a:pt x="91" y="52"/>
                    </a:lnTo>
                    <a:lnTo>
                      <a:pt x="138" y="81"/>
                    </a:lnTo>
                    <a:lnTo>
                      <a:pt x="85" y="71"/>
                    </a:lnTo>
                    <a:lnTo>
                      <a:pt x="69" y="74"/>
                    </a:lnTo>
                    <a:lnTo>
                      <a:pt x="97" y="90"/>
                    </a:lnTo>
                    <a:lnTo>
                      <a:pt x="50" y="87"/>
                    </a:lnTo>
                    <a:lnTo>
                      <a:pt x="63" y="115"/>
                    </a:lnTo>
                    <a:lnTo>
                      <a:pt x="35" y="99"/>
                    </a:lnTo>
                    <a:lnTo>
                      <a:pt x="15" y="99"/>
                    </a:lnTo>
                    <a:lnTo>
                      <a:pt x="0"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83" name="Freeform 248"/>
              <p:cNvSpPr>
                <a:spLocks/>
              </p:cNvSpPr>
              <p:nvPr/>
            </p:nvSpPr>
            <p:spPr bwMode="auto">
              <a:xfrm>
                <a:off x="2141" y="3467"/>
                <a:ext cx="135" cy="99"/>
              </a:xfrm>
              <a:custGeom>
                <a:avLst/>
                <a:gdLst>
                  <a:gd name="T0" fmla="*/ 0 w 135"/>
                  <a:gd name="T1" fmla="*/ 99 h 99"/>
                  <a:gd name="T2" fmla="*/ 3 w 135"/>
                  <a:gd name="T3" fmla="*/ 66 h 99"/>
                  <a:gd name="T4" fmla="*/ 12 w 135"/>
                  <a:gd name="T5" fmla="*/ 29 h 99"/>
                  <a:gd name="T6" fmla="*/ 17 w 135"/>
                  <a:gd name="T7" fmla="*/ 57 h 99"/>
                  <a:gd name="T8" fmla="*/ 27 w 135"/>
                  <a:gd name="T9" fmla="*/ 24 h 99"/>
                  <a:gd name="T10" fmla="*/ 38 w 135"/>
                  <a:gd name="T11" fmla="*/ 6 h 99"/>
                  <a:gd name="T12" fmla="*/ 31 w 135"/>
                  <a:gd name="T13" fmla="*/ 38 h 99"/>
                  <a:gd name="T14" fmla="*/ 60 w 135"/>
                  <a:gd name="T15" fmla="*/ 8 h 99"/>
                  <a:gd name="T16" fmla="*/ 90 w 135"/>
                  <a:gd name="T17" fmla="*/ 0 h 99"/>
                  <a:gd name="T18" fmla="*/ 76 w 135"/>
                  <a:gd name="T19" fmla="*/ 13 h 99"/>
                  <a:gd name="T20" fmla="*/ 135 w 135"/>
                  <a:gd name="T21" fmla="*/ 2 h 99"/>
                  <a:gd name="T22" fmla="*/ 95 w 135"/>
                  <a:gd name="T23" fmla="*/ 26 h 99"/>
                  <a:gd name="T24" fmla="*/ 119 w 135"/>
                  <a:gd name="T25" fmla="*/ 29 h 99"/>
                  <a:gd name="T26" fmla="*/ 70 w 135"/>
                  <a:gd name="T27" fmla="*/ 38 h 99"/>
                  <a:gd name="T28" fmla="*/ 105 w 135"/>
                  <a:gd name="T29" fmla="*/ 57 h 99"/>
                  <a:gd name="T30" fmla="*/ 65 w 135"/>
                  <a:gd name="T31" fmla="*/ 51 h 99"/>
                  <a:gd name="T32" fmla="*/ 53 w 135"/>
                  <a:gd name="T33" fmla="*/ 53 h 99"/>
                  <a:gd name="T34" fmla="*/ 74 w 135"/>
                  <a:gd name="T35" fmla="*/ 64 h 99"/>
                  <a:gd name="T36" fmla="*/ 38 w 135"/>
                  <a:gd name="T37" fmla="*/ 62 h 99"/>
                  <a:gd name="T38" fmla="*/ 48 w 135"/>
                  <a:gd name="T39" fmla="*/ 81 h 99"/>
                  <a:gd name="T40" fmla="*/ 27 w 135"/>
                  <a:gd name="T41" fmla="*/ 70 h 99"/>
                  <a:gd name="T42" fmla="*/ 12 w 135"/>
                  <a:gd name="T43" fmla="*/ 70 h 99"/>
                  <a:gd name="T44" fmla="*/ 0 w 135"/>
                  <a:gd name="T45" fmla="*/ 99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
                  <a:gd name="T70" fmla="*/ 0 h 99"/>
                  <a:gd name="T71" fmla="*/ 135 w 135"/>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 h="99">
                    <a:moveTo>
                      <a:pt x="0" y="99"/>
                    </a:moveTo>
                    <a:lnTo>
                      <a:pt x="3" y="66"/>
                    </a:lnTo>
                    <a:lnTo>
                      <a:pt x="12" y="29"/>
                    </a:lnTo>
                    <a:lnTo>
                      <a:pt x="17" y="57"/>
                    </a:lnTo>
                    <a:lnTo>
                      <a:pt x="27" y="24"/>
                    </a:lnTo>
                    <a:lnTo>
                      <a:pt x="38" y="6"/>
                    </a:lnTo>
                    <a:lnTo>
                      <a:pt x="31" y="38"/>
                    </a:lnTo>
                    <a:lnTo>
                      <a:pt x="60" y="8"/>
                    </a:lnTo>
                    <a:lnTo>
                      <a:pt x="90" y="0"/>
                    </a:lnTo>
                    <a:lnTo>
                      <a:pt x="76" y="13"/>
                    </a:lnTo>
                    <a:lnTo>
                      <a:pt x="135" y="2"/>
                    </a:lnTo>
                    <a:lnTo>
                      <a:pt x="95" y="26"/>
                    </a:lnTo>
                    <a:lnTo>
                      <a:pt x="119" y="29"/>
                    </a:lnTo>
                    <a:lnTo>
                      <a:pt x="70" y="38"/>
                    </a:lnTo>
                    <a:lnTo>
                      <a:pt x="105" y="57"/>
                    </a:lnTo>
                    <a:lnTo>
                      <a:pt x="65" y="51"/>
                    </a:lnTo>
                    <a:lnTo>
                      <a:pt x="53" y="53"/>
                    </a:lnTo>
                    <a:lnTo>
                      <a:pt x="74" y="64"/>
                    </a:lnTo>
                    <a:lnTo>
                      <a:pt x="38" y="62"/>
                    </a:lnTo>
                    <a:lnTo>
                      <a:pt x="48" y="81"/>
                    </a:lnTo>
                    <a:lnTo>
                      <a:pt x="27" y="70"/>
                    </a:lnTo>
                    <a:lnTo>
                      <a:pt x="12" y="70"/>
                    </a:lnTo>
                    <a:lnTo>
                      <a:pt x="0" y="99"/>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84" name="Freeform 249"/>
              <p:cNvSpPr>
                <a:spLocks/>
              </p:cNvSpPr>
              <p:nvPr/>
            </p:nvSpPr>
            <p:spPr bwMode="auto">
              <a:xfrm>
                <a:off x="2061" y="3237"/>
                <a:ext cx="120" cy="861"/>
              </a:xfrm>
              <a:custGeom>
                <a:avLst/>
                <a:gdLst>
                  <a:gd name="T0" fmla="*/ 0 w 120"/>
                  <a:gd name="T1" fmla="*/ 0 h 861"/>
                  <a:gd name="T2" fmla="*/ 45 w 120"/>
                  <a:gd name="T3" fmla="*/ 174 h 861"/>
                  <a:gd name="T4" fmla="*/ 72 w 120"/>
                  <a:gd name="T5" fmla="*/ 288 h 861"/>
                  <a:gd name="T6" fmla="*/ 84 w 120"/>
                  <a:gd name="T7" fmla="*/ 372 h 861"/>
                  <a:gd name="T8" fmla="*/ 93 w 120"/>
                  <a:gd name="T9" fmla="*/ 480 h 861"/>
                  <a:gd name="T10" fmla="*/ 99 w 120"/>
                  <a:gd name="T11" fmla="*/ 603 h 861"/>
                  <a:gd name="T12" fmla="*/ 105 w 120"/>
                  <a:gd name="T13" fmla="*/ 747 h 861"/>
                  <a:gd name="T14" fmla="*/ 117 w 120"/>
                  <a:gd name="T15" fmla="*/ 858 h 861"/>
                  <a:gd name="T16" fmla="*/ 120 w 120"/>
                  <a:gd name="T17" fmla="*/ 861 h 8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861"/>
                  <a:gd name="T29" fmla="*/ 120 w 120"/>
                  <a:gd name="T30" fmla="*/ 861 h 8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861">
                    <a:moveTo>
                      <a:pt x="0" y="0"/>
                    </a:moveTo>
                    <a:lnTo>
                      <a:pt x="45" y="174"/>
                    </a:lnTo>
                    <a:lnTo>
                      <a:pt x="72" y="288"/>
                    </a:lnTo>
                    <a:lnTo>
                      <a:pt x="84" y="372"/>
                    </a:lnTo>
                    <a:lnTo>
                      <a:pt x="93" y="480"/>
                    </a:lnTo>
                    <a:lnTo>
                      <a:pt x="99" y="603"/>
                    </a:lnTo>
                    <a:lnTo>
                      <a:pt x="105" y="747"/>
                    </a:lnTo>
                    <a:lnTo>
                      <a:pt x="117" y="858"/>
                    </a:lnTo>
                    <a:lnTo>
                      <a:pt x="120" y="861"/>
                    </a:lnTo>
                  </a:path>
                </a:pathLst>
              </a:custGeom>
              <a:noFill/>
              <a:ln w="2540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85" name="Freeform 250"/>
              <p:cNvSpPr>
                <a:spLocks/>
              </p:cNvSpPr>
              <p:nvPr/>
            </p:nvSpPr>
            <p:spPr bwMode="auto">
              <a:xfrm>
                <a:off x="2175" y="3903"/>
                <a:ext cx="237" cy="215"/>
              </a:xfrm>
              <a:custGeom>
                <a:avLst/>
                <a:gdLst>
                  <a:gd name="T0" fmla="*/ 0 w 237"/>
                  <a:gd name="T1" fmla="*/ 215 h 215"/>
                  <a:gd name="T2" fmla="*/ 35 w 237"/>
                  <a:gd name="T3" fmla="*/ 208 h 215"/>
                  <a:gd name="T4" fmla="*/ 84 w 237"/>
                  <a:gd name="T5" fmla="*/ 192 h 215"/>
                  <a:gd name="T6" fmla="*/ 117 w 237"/>
                  <a:gd name="T7" fmla="*/ 170 h 215"/>
                  <a:gd name="T8" fmla="*/ 71 w 237"/>
                  <a:gd name="T9" fmla="*/ 178 h 215"/>
                  <a:gd name="T10" fmla="*/ 109 w 237"/>
                  <a:gd name="T11" fmla="*/ 162 h 215"/>
                  <a:gd name="T12" fmla="*/ 140 w 237"/>
                  <a:gd name="T13" fmla="*/ 155 h 215"/>
                  <a:gd name="T14" fmla="*/ 165 w 237"/>
                  <a:gd name="T15" fmla="*/ 139 h 215"/>
                  <a:gd name="T16" fmla="*/ 128 w 237"/>
                  <a:gd name="T17" fmla="*/ 146 h 215"/>
                  <a:gd name="T18" fmla="*/ 176 w 237"/>
                  <a:gd name="T19" fmla="*/ 124 h 215"/>
                  <a:gd name="T20" fmla="*/ 207 w 237"/>
                  <a:gd name="T21" fmla="*/ 96 h 215"/>
                  <a:gd name="T22" fmla="*/ 176 w 237"/>
                  <a:gd name="T23" fmla="*/ 107 h 215"/>
                  <a:gd name="T24" fmla="*/ 220 w 237"/>
                  <a:gd name="T25" fmla="*/ 79 h 215"/>
                  <a:gd name="T26" fmla="*/ 230 w 237"/>
                  <a:gd name="T27" fmla="*/ 54 h 215"/>
                  <a:gd name="T28" fmla="*/ 207 w 237"/>
                  <a:gd name="T29" fmla="*/ 71 h 215"/>
                  <a:gd name="T30" fmla="*/ 237 w 237"/>
                  <a:gd name="T31" fmla="*/ 0 h 215"/>
                  <a:gd name="T32" fmla="*/ 170 w 237"/>
                  <a:gd name="T33" fmla="*/ 26 h 215"/>
                  <a:gd name="T34" fmla="*/ 178 w 237"/>
                  <a:gd name="T35" fmla="*/ 10 h 215"/>
                  <a:gd name="T36" fmla="*/ 130 w 237"/>
                  <a:gd name="T37" fmla="*/ 39 h 215"/>
                  <a:gd name="T38" fmla="*/ 113 w 237"/>
                  <a:gd name="T39" fmla="*/ 58 h 215"/>
                  <a:gd name="T40" fmla="*/ 113 w 237"/>
                  <a:gd name="T41" fmla="*/ 37 h 215"/>
                  <a:gd name="T42" fmla="*/ 88 w 237"/>
                  <a:gd name="T43" fmla="*/ 67 h 215"/>
                  <a:gd name="T44" fmla="*/ 73 w 237"/>
                  <a:gd name="T45" fmla="*/ 100 h 215"/>
                  <a:gd name="T46" fmla="*/ 71 w 237"/>
                  <a:gd name="T47" fmla="*/ 82 h 215"/>
                  <a:gd name="T48" fmla="*/ 52 w 237"/>
                  <a:gd name="T49" fmla="*/ 111 h 215"/>
                  <a:gd name="T50" fmla="*/ 42 w 237"/>
                  <a:gd name="T51" fmla="*/ 149 h 215"/>
                  <a:gd name="T52" fmla="*/ 35 w 237"/>
                  <a:gd name="T53" fmla="*/ 121 h 215"/>
                  <a:gd name="T54" fmla="*/ 14 w 237"/>
                  <a:gd name="T55" fmla="*/ 149 h 215"/>
                  <a:gd name="T56" fmla="*/ 8 w 237"/>
                  <a:gd name="T57" fmla="*/ 170 h 215"/>
                  <a:gd name="T58" fmla="*/ 0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0" y="215"/>
                    </a:moveTo>
                    <a:lnTo>
                      <a:pt x="35" y="208"/>
                    </a:lnTo>
                    <a:lnTo>
                      <a:pt x="84" y="192"/>
                    </a:lnTo>
                    <a:lnTo>
                      <a:pt x="117" y="170"/>
                    </a:lnTo>
                    <a:lnTo>
                      <a:pt x="71" y="178"/>
                    </a:lnTo>
                    <a:lnTo>
                      <a:pt x="109" y="162"/>
                    </a:lnTo>
                    <a:lnTo>
                      <a:pt x="140" y="155"/>
                    </a:lnTo>
                    <a:lnTo>
                      <a:pt x="165" y="139"/>
                    </a:lnTo>
                    <a:lnTo>
                      <a:pt x="128" y="146"/>
                    </a:lnTo>
                    <a:lnTo>
                      <a:pt x="176" y="124"/>
                    </a:lnTo>
                    <a:lnTo>
                      <a:pt x="207" y="96"/>
                    </a:lnTo>
                    <a:lnTo>
                      <a:pt x="176" y="107"/>
                    </a:lnTo>
                    <a:lnTo>
                      <a:pt x="220" y="79"/>
                    </a:lnTo>
                    <a:lnTo>
                      <a:pt x="230" y="54"/>
                    </a:lnTo>
                    <a:lnTo>
                      <a:pt x="207" y="71"/>
                    </a:lnTo>
                    <a:lnTo>
                      <a:pt x="237" y="0"/>
                    </a:lnTo>
                    <a:lnTo>
                      <a:pt x="170" y="26"/>
                    </a:lnTo>
                    <a:lnTo>
                      <a:pt x="178" y="10"/>
                    </a:lnTo>
                    <a:lnTo>
                      <a:pt x="130" y="39"/>
                    </a:lnTo>
                    <a:lnTo>
                      <a:pt x="113" y="58"/>
                    </a:lnTo>
                    <a:lnTo>
                      <a:pt x="113" y="37"/>
                    </a:lnTo>
                    <a:lnTo>
                      <a:pt x="88" y="67"/>
                    </a:lnTo>
                    <a:lnTo>
                      <a:pt x="73" y="100"/>
                    </a:lnTo>
                    <a:lnTo>
                      <a:pt x="71" y="82"/>
                    </a:lnTo>
                    <a:lnTo>
                      <a:pt x="52" y="111"/>
                    </a:lnTo>
                    <a:lnTo>
                      <a:pt x="42" y="149"/>
                    </a:lnTo>
                    <a:lnTo>
                      <a:pt x="35" y="121"/>
                    </a:lnTo>
                    <a:lnTo>
                      <a:pt x="14" y="149"/>
                    </a:lnTo>
                    <a:lnTo>
                      <a:pt x="8" y="170"/>
                    </a:lnTo>
                    <a:lnTo>
                      <a:pt x="0" y="215"/>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86" name="Freeform 251"/>
              <p:cNvSpPr>
                <a:spLocks/>
              </p:cNvSpPr>
              <p:nvPr/>
            </p:nvSpPr>
            <p:spPr bwMode="auto">
              <a:xfrm>
                <a:off x="1992" y="3495"/>
                <a:ext cx="150" cy="107"/>
              </a:xfrm>
              <a:custGeom>
                <a:avLst/>
                <a:gdLst>
                  <a:gd name="T0" fmla="*/ 150 w 150"/>
                  <a:gd name="T1" fmla="*/ 107 h 107"/>
                  <a:gd name="T2" fmla="*/ 147 w 150"/>
                  <a:gd name="T3" fmla="*/ 71 h 107"/>
                  <a:gd name="T4" fmla="*/ 137 w 150"/>
                  <a:gd name="T5" fmla="*/ 31 h 107"/>
                  <a:gd name="T6" fmla="*/ 132 w 150"/>
                  <a:gd name="T7" fmla="*/ 61 h 107"/>
                  <a:gd name="T8" fmla="*/ 122 w 150"/>
                  <a:gd name="T9" fmla="*/ 26 h 107"/>
                  <a:gd name="T10" fmla="*/ 108 w 150"/>
                  <a:gd name="T11" fmla="*/ 7 h 107"/>
                  <a:gd name="T12" fmla="*/ 116 w 150"/>
                  <a:gd name="T13" fmla="*/ 40 h 107"/>
                  <a:gd name="T14" fmla="*/ 84 w 150"/>
                  <a:gd name="T15" fmla="*/ 9 h 107"/>
                  <a:gd name="T16" fmla="*/ 50 w 150"/>
                  <a:gd name="T17" fmla="*/ 0 h 107"/>
                  <a:gd name="T18" fmla="*/ 66 w 150"/>
                  <a:gd name="T19" fmla="*/ 14 h 107"/>
                  <a:gd name="T20" fmla="*/ 0 w 150"/>
                  <a:gd name="T21" fmla="*/ 2 h 107"/>
                  <a:gd name="T22" fmla="*/ 45 w 150"/>
                  <a:gd name="T23" fmla="*/ 28 h 107"/>
                  <a:gd name="T24" fmla="*/ 19 w 150"/>
                  <a:gd name="T25" fmla="*/ 31 h 107"/>
                  <a:gd name="T26" fmla="*/ 74 w 150"/>
                  <a:gd name="T27" fmla="*/ 40 h 107"/>
                  <a:gd name="T28" fmla="*/ 34 w 150"/>
                  <a:gd name="T29" fmla="*/ 61 h 107"/>
                  <a:gd name="T30" fmla="*/ 79 w 150"/>
                  <a:gd name="T31" fmla="*/ 54 h 107"/>
                  <a:gd name="T32" fmla="*/ 92 w 150"/>
                  <a:gd name="T33" fmla="*/ 57 h 107"/>
                  <a:gd name="T34" fmla="*/ 69 w 150"/>
                  <a:gd name="T35" fmla="*/ 69 h 107"/>
                  <a:gd name="T36" fmla="*/ 108 w 150"/>
                  <a:gd name="T37" fmla="*/ 66 h 107"/>
                  <a:gd name="T38" fmla="*/ 97 w 150"/>
                  <a:gd name="T39" fmla="*/ 87 h 107"/>
                  <a:gd name="T40" fmla="*/ 122 w 150"/>
                  <a:gd name="T41" fmla="*/ 76 h 107"/>
                  <a:gd name="T42" fmla="*/ 137 w 150"/>
                  <a:gd name="T43" fmla="*/ 76 h 107"/>
                  <a:gd name="T44" fmla="*/ 150 w 150"/>
                  <a:gd name="T45" fmla="*/ 107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107"/>
                  <a:gd name="T71" fmla="*/ 150 w 150"/>
                  <a:gd name="T72" fmla="*/ 107 h 1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107">
                    <a:moveTo>
                      <a:pt x="150" y="107"/>
                    </a:moveTo>
                    <a:lnTo>
                      <a:pt x="147" y="71"/>
                    </a:lnTo>
                    <a:lnTo>
                      <a:pt x="137" y="31"/>
                    </a:lnTo>
                    <a:lnTo>
                      <a:pt x="132" y="61"/>
                    </a:lnTo>
                    <a:lnTo>
                      <a:pt x="122" y="26"/>
                    </a:lnTo>
                    <a:lnTo>
                      <a:pt x="108" y="7"/>
                    </a:lnTo>
                    <a:lnTo>
                      <a:pt x="116" y="40"/>
                    </a:lnTo>
                    <a:lnTo>
                      <a:pt x="84" y="9"/>
                    </a:lnTo>
                    <a:lnTo>
                      <a:pt x="50" y="0"/>
                    </a:lnTo>
                    <a:lnTo>
                      <a:pt x="66" y="14"/>
                    </a:lnTo>
                    <a:lnTo>
                      <a:pt x="0" y="2"/>
                    </a:lnTo>
                    <a:lnTo>
                      <a:pt x="45" y="28"/>
                    </a:lnTo>
                    <a:lnTo>
                      <a:pt x="19" y="31"/>
                    </a:lnTo>
                    <a:lnTo>
                      <a:pt x="74" y="40"/>
                    </a:lnTo>
                    <a:lnTo>
                      <a:pt x="34" y="61"/>
                    </a:lnTo>
                    <a:lnTo>
                      <a:pt x="79" y="54"/>
                    </a:lnTo>
                    <a:lnTo>
                      <a:pt x="92" y="57"/>
                    </a:lnTo>
                    <a:lnTo>
                      <a:pt x="69" y="69"/>
                    </a:lnTo>
                    <a:lnTo>
                      <a:pt x="108" y="66"/>
                    </a:lnTo>
                    <a:lnTo>
                      <a:pt x="97" y="87"/>
                    </a:lnTo>
                    <a:lnTo>
                      <a:pt x="122" y="76"/>
                    </a:lnTo>
                    <a:lnTo>
                      <a:pt x="137" y="76"/>
                    </a:lnTo>
                    <a:lnTo>
                      <a:pt x="150" y="107"/>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87" name="Freeform 252"/>
              <p:cNvSpPr>
                <a:spLocks/>
              </p:cNvSpPr>
              <p:nvPr/>
            </p:nvSpPr>
            <p:spPr bwMode="auto">
              <a:xfrm>
                <a:off x="1976" y="3576"/>
                <a:ext cx="179" cy="140"/>
              </a:xfrm>
              <a:custGeom>
                <a:avLst/>
                <a:gdLst>
                  <a:gd name="T0" fmla="*/ 179 w 179"/>
                  <a:gd name="T1" fmla="*/ 140 h 140"/>
                  <a:gd name="T2" fmla="*/ 176 w 179"/>
                  <a:gd name="T3" fmla="*/ 93 h 140"/>
                  <a:gd name="T4" fmla="*/ 164 w 179"/>
                  <a:gd name="T5" fmla="*/ 40 h 140"/>
                  <a:gd name="T6" fmla="*/ 157 w 179"/>
                  <a:gd name="T7" fmla="*/ 81 h 140"/>
                  <a:gd name="T8" fmla="*/ 144 w 179"/>
                  <a:gd name="T9" fmla="*/ 34 h 140"/>
                  <a:gd name="T10" fmla="*/ 129 w 179"/>
                  <a:gd name="T11" fmla="*/ 9 h 140"/>
                  <a:gd name="T12" fmla="*/ 138 w 179"/>
                  <a:gd name="T13" fmla="*/ 52 h 140"/>
                  <a:gd name="T14" fmla="*/ 100 w 179"/>
                  <a:gd name="T15" fmla="*/ 12 h 140"/>
                  <a:gd name="T16" fmla="*/ 60 w 179"/>
                  <a:gd name="T17" fmla="*/ 0 h 140"/>
                  <a:gd name="T18" fmla="*/ 78 w 179"/>
                  <a:gd name="T19" fmla="*/ 18 h 140"/>
                  <a:gd name="T20" fmla="*/ 0 w 179"/>
                  <a:gd name="T21" fmla="*/ 3 h 140"/>
                  <a:gd name="T22" fmla="*/ 53 w 179"/>
                  <a:gd name="T23" fmla="*/ 37 h 140"/>
                  <a:gd name="T24" fmla="*/ 22 w 179"/>
                  <a:gd name="T25" fmla="*/ 40 h 140"/>
                  <a:gd name="T26" fmla="*/ 88 w 179"/>
                  <a:gd name="T27" fmla="*/ 52 h 140"/>
                  <a:gd name="T28" fmla="*/ 41 w 179"/>
                  <a:gd name="T29" fmla="*/ 81 h 140"/>
                  <a:gd name="T30" fmla="*/ 94 w 179"/>
                  <a:gd name="T31" fmla="*/ 71 h 140"/>
                  <a:gd name="T32" fmla="*/ 110 w 179"/>
                  <a:gd name="T33" fmla="*/ 74 h 140"/>
                  <a:gd name="T34" fmla="*/ 82 w 179"/>
                  <a:gd name="T35" fmla="*/ 90 h 140"/>
                  <a:gd name="T36" fmla="*/ 129 w 179"/>
                  <a:gd name="T37" fmla="*/ 87 h 140"/>
                  <a:gd name="T38" fmla="*/ 116 w 179"/>
                  <a:gd name="T39" fmla="*/ 115 h 140"/>
                  <a:gd name="T40" fmla="*/ 144 w 179"/>
                  <a:gd name="T41" fmla="*/ 99 h 140"/>
                  <a:gd name="T42" fmla="*/ 164 w 179"/>
                  <a:gd name="T43" fmla="*/ 99 h 140"/>
                  <a:gd name="T44" fmla="*/ 179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179" y="140"/>
                    </a:moveTo>
                    <a:lnTo>
                      <a:pt x="176" y="93"/>
                    </a:lnTo>
                    <a:lnTo>
                      <a:pt x="164" y="40"/>
                    </a:lnTo>
                    <a:lnTo>
                      <a:pt x="157" y="81"/>
                    </a:lnTo>
                    <a:lnTo>
                      <a:pt x="144" y="34"/>
                    </a:lnTo>
                    <a:lnTo>
                      <a:pt x="129" y="9"/>
                    </a:lnTo>
                    <a:lnTo>
                      <a:pt x="138" y="52"/>
                    </a:lnTo>
                    <a:lnTo>
                      <a:pt x="100" y="12"/>
                    </a:lnTo>
                    <a:lnTo>
                      <a:pt x="60" y="0"/>
                    </a:lnTo>
                    <a:lnTo>
                      <a:pt x="78" y="18"/>
                    </a:lnTo>
                    <a:lnTo>
                      <a:pt x="0" y="3"/>
                    </a:lnTo>
                    <a:lnTo>
                      <a:pt x="53" y="37"/>
                    </a:lnTo>
                    <a:lnTo>
                      <a:pt x="22" y="40"/>
                    </a:lnTo>
                    <a:lnTo>
                      <a:pt x="88" y="52"/>
                    </a:lnTo>
                    <a:lnTo>
                      <a:pt x="41" y="81"/>
                    </a:lnTo>
                    <a:lnTo>
                      <a:pt x="94" y="71"/>
                    </a:lnTo>
                    <a:lnTo>
                      <a:pt x="110" y="74"/>
                    </a:lnTo>
                    <a:lnTo>
                      <a:pt x="82" y="90"/>
                    </a:lnTo>
                    <a:lnTo>
                      <a:pt x="129" y="87"/>
                    </a:lnTo>
                    <a:lnTo>
                      <a:pt x="116" y="115"/>
                    </a:lnTo>
                    <a:lnTo>
                      <a:pt x="144" y="99"/>
                    </a:lnTo>
                    <a:lnTo>
                      <a:pt x="164" y="99"/>
                    </a:lnTo>
                    <a:lnTo>
                      <a:pt x="179"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88" name="Freeform 253"/>
              <p:cNvSpPr>
                <a:spLocks/>
              </p:cNvSpPr>
              <p:nvPr/>
            </p:nvSpPr>
            <p:spPr bwMode="auto">
              <a:xfrm>
                <a:off x="2160" y="3807"/>
                <a:ext cx="304" cy="163"/>
              </a:xfrm>
              <a:custGeom>
                <a:avLst/>
                <a:gdLst>
                  <a:gd name="T0" fmla="*/ 0 w 304"/>
                  <a:gd name="T1" fmla="*/ 163 h 163"/>
                  <a:gd name="T2" fmla="*/ 4 w 304"/>
                  <a:gd name="T3" fmla="*/ 108 h 163"/>
                  <a:gd name="T4" fmla="*/ 25 w 304"/>
                  <a:gd name="T5" fmla="*/ 47 h 163"/>
                  <a:gd name="T6" fmla="*/ 35 w 304"/>
                  <a:gd name="T7" fmla="*/ 94 h 163"/>
                  <a:gd name="T8" fmla="*/ 58 w 304"/>
                  <a:gd name="T9" fmla="*/ 38 h 163"/>
                  <a:gd name="T10" fmla="*/ 85 w 304"/>
                  <a:gd name="T11" fmla="*/ 9 h 163"/>
                  <a:gd name="T12" fmla="*/ 68 w 304"/>
                  <a:gd name="T13" fmla="*/ 61 h 163"/>
                  <a:gd name="T14" fmla="*/ 132 w 304"/>
                  <a:gd name="T15" fmla="*/ 13 h 163"/>
                  <a:gd name="T16" fmla="*/ 202 w 304"/>
                  <a:gd name="T17" fmla="*/ 0 h 163"/>
                  <a:gd name="T18" fmla="*/ 169 w 304"/>
                  <a:gd name="T19" fmla="*/ 20 h 163"/>
                  <a:gd name="T20" fmla="*/ 304 w 304"/>
                  <a:gd name="T21" fmla="*/ 2 h 163"/>
                  <a:gd name="T22" fmla="*/ 214 w 304"/>
                  <a:gd name="T23" fmla="*/ 43 h 163"/>
                  <a:gd name="T24" fmla="*/ 266 w 304"/>
                  <a:gd name="T25" fmla="*/ 47 h 163"/>
                  <a:gd name="T26" fmla="*/ 155 w 304"/>
                  <a:gd name="T27" fmla="*/ 61 h 163"/>
                  <a:gd name="T28" fmla="*/ 235 w 304"/>
                  <a:gd name="T29" fmla="*/ 94 h 163"/>
                  <a:gd name="T30" fmla="*/ 144 w 304"/>
                  <a:gd name="T31" fmla="*/ 83 h 163"/>
                  <a:gd name="T32" fmla="*/ 117 w 304"/>
                  <a:gd name="T33" fmla="*/ 86 h 163"/>
                  <a:gd name="T34" fmla="*/ 165 w 304"/>
                  <a:gd name="T35" fmla="*/ 105 h 163"/>
                  <a:gd name="T36" fmla="*/ 85 w 304"/>
                  <a:gd name="T37" fmla="*/ 101 h 163"/>
                  <a:gd name="T38" fmla="*/ 105 w 304"/>
                  <a:gd name="T39" fmla="*/ 134 h 163"/>
                  <a:gd name="T40" fmla="*/ 58 w 304"/>
                  <a:gd name="T41" fmla="*/ 116 h 163"/>
                  <a:gd name="T42" fmla="*/ 25 w 304"/>
                  <a:gd name="T43" fmla="*/ 116 h 163"/>
                  <a:gd name="T44" fmla="*/ 0 w 304"/>
                  <a:gd name="T45" fmla="*/ 163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4"/>
                  <a:gd name="T70" fmla="*/ 0 h 163"/>
                  <a:gd name="T71" fmla="*/ 304 w 304"/>
                  <a:gd name="T72" fmla="*/ 163 h 1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4" h="163">
                    <a:moveTo>
                      <a:pt x="0" y="163"/>
                    </a:moveTo>
                    <a:lnTo>
                      <a:pt x="4" y="108"/>
                    </a:lnTo>
                    <a:lnTo>
                      <a:pt x="25" y="47"/>
                    </a:lnTo>
                    <a:lnTo>
                      <a:pt x="35" y="94"/>
                    </a:lnTo>
                    <a:lnTo>
                      <a:pt x="58" y="38"/>
                    </a:lnTo>
                    <a:lnTo>
                      <a:pt x="85" y="9"/>
                    </a:lnTo>
                    <a:lnTo>
                      <a:pt x="68" y="61"/>
                    </a:lnTo>
                    <a:lnTo>
                      <a:pt x="132" y="13"/>
                    </a:lnTo>
                    <a:lnTo>
                      <a:pt x="202" y="0"/>
                    </a:lnTo>
                    <a:lnTo>
                      <a:pt x="169" y="20"/>
                    </a:lnTo>
                    <a:lnTo>
                      <a:pt x="304" y="2"/>
                    </a:lnTo>
                    <a:lnTo>
                      <a:pt x="214" y="43"/>
                    </a:lnTo>
                    <a:lnTo>
                      <a:pt x="266" y="47"/>
                    </a:lnTo>
                    <a:lnTo>
                      <a:pt x="155" y="61"/>
                    </a:lnTo>
                    <a:lnTo>
                      <a:pt x="235" y="94"/>
                    </a:lnTo>
                    <a:lnTo>
                      <a:pt x="144" y="83"/>
                    </a:lnTo>
                    <a:lnTo>
                      <a:pt x="117" y="86"/>
                    </a:lnTo>
                    <a:lnTo>
                      <a:pt x="165" y="105"/>
                    </a:lnTo>
                    <a:lnTo>
                      <a:pt x="85" y="101"/>
                    </a:lnTo>
                    <a:lnTo>
                      <a:pt x="105" y="134"/>
                    </a:lnTo>
                    <a:lnTo>
                      <a:pt x="58" y="116"/>
                    </a:lnTo>
                    <a:lnTo>
                      <a:pt x="25" y="116"/>
                    </a:lnTo>
                    <a:lnTo>
                      <a:pt x="0" y="163"/>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89" name="Freeform 254"/>
              <p:cNvSpPr>
                <a:spLocks/>
              </p:cNvSpPr>
              <p:nvPr/>
            </p:nvSpPr>
            <p:spPr bwMode="auto">
              <a:xfrm>
                <a:off x="2154" y="3691"/>
                <a:ext cx="213" cy="166"/>
              </a:xfrm>
              <a:custGeom>
                <a:avLst/>
                <a:gdLst>
                  <a:gd name="T0" fmla="*/ 0 w 213"/>
                  <a:gd name="T1" fmla="*/ 166 h 166"/>
                  <a:gd name="T2" fmla="*/ 3 w 213"/>
                  <a:gd name="T3" fmla="*/ 110 h 166"/>
                  <a:gd name="T4" fmla="*/ 18 w 213"/>
                  <a:gd name="T5" fmla="*/ 48 h 166"/>
                  <a:gd name="T6" fmla="*/ 25 w 213"/>
                  <a:gd name="T7" fmla="*/ 96 h 166"/>
                  <a:gd name="T8" fmla="*/ 41 w 213"/>
                  <a:gd name="T9" fmla="*/ 39 h 166"/>
                  <a:gd name="T10" fmla="*/ 60 w 213"/>
                  <a:gd name="T11" fmla="*/ 10 h 166"/>
                  <a:gd name="T12" fmla="*/ 48 w 213"/>
                  <a:gd name="T13" fmla="*/ 62 h 166"/>
                  <a:gd name="T14" fmla="*/ 93 w 213"/>
                  <a:gd name="T15" fmla="*/ 14 h 166"/>
                  <a:gd name="T16" fmla="*/ 142 w 213"/>
                  <a:gd name="T17" fmla="*/ 0 h 166"/>
                  <a:gd name="T18" fmla="*/ 119 w 213"/>
                  <a:gd name="T19" fmla="*/ 21 h 166"/>
                  <a:gd name="T20" fmla="*/ 213 w 213"/>
                  <a:gd name="T21" fmla="*/ 3 h 166"/>
                  <a:gd name="T22" fmla="*/ 150 w 213"/>
                  <a:gd name="T23" fmla="*/ 44 h 166"/>
                  <a:gd name="T24" fmla="*/ 187 w 213"/>
                  <a:gd name="T25" fmla="*/ 48 h 166"/>
                  <a:gd name="T26" fmla="*/ 109 w 213"/>
                  <a:gd name="T27" fmla="*/ 62 h 166"/>
                  <a:gd name="T28" fmla="*/ 165 w 213"/>
                  <a:gd name="T29" fmla="*/ 96 h 166"/>
                  <a:gd name="T30" fmla="*/ 101 w 213"/>
                  <a:gd name="T31" fmla="*/ 85 h 166"/>
                  <a:gd name="T32" fmla="*/ 82 w 213"/>
                  <a:gd name="T33" fmla="*/ 88 h 166"/>
                  <a:gd name="T34" fmla="*/ 116 w 213"/>
                  <a:gd name="T35" fmla="*/ 107 h 166"/>
                  <a:gd name="T36" fmla="*/ 60 w 213"/>
                  <a:gd name="T37" fmla="*/ 103 h 166"/>
                  <a:gd name="T38" fmla="*/ 74 w 213"/>
                  <a:gd name="T39" fmla="*/ 136 h 166"/>
                  <a:gd name="T40" fmla="*/ 41 w 213"/>
                  <a:gd name="T41" fmla="*/ 118 h 166"/>
                  <a:gd name="T42" fmla="*/ 18 w 213"/>
                  <a:gd name="T43" fmla="*/ 118 h 166"/>
                  <a:gd name="T44" fmla="*/ 0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0" y="166"/>
                    </a:moveTo>
                    <a:lnTo>
                      <a:pt x="3" y="110"/>
                    </a:lnTo>
                    <a:lnTo>
                      <a:pt x="18" y="48"/>
                    </a:lnTo>
                    <a:lnTo>
                      <a:pt x="25" y="96"/>
                    </a:lnTo>
                    <a:lnTo>
                      <a:pt x="41" y="39"/>
                    </a:lnTo>
                    <a:lnTo>
                      <a:pt x="60" y="10"/>
                    </a:lnTo>
                    <a:lnTo>
                      <a:pt x="48" y="62"/>
                    </a:lnTo>
                    <a:lnTo>
                      <a:pt x="93" y="14"/>
                    </a:lnTo>
                    <a:lnTo>
                      <a:pt x="142" y="0"/>
                    </a:lnTo>
                    <a:lnTo>
                      <a:pt x="119" y="21"/>
                    </a:lnTo>
                    <a:lnTo>
                      <a:pt x="213" y="3"/>
                    </a:lnTo>
                    <a:lnTo>
                      <a:pt x="150" y="44"/>
                    </a:lnTo>
                    <a:lnTo>
                      <a:pt x="187" y="48"/>
                    </a:lnTo>
                    <a:lnTo>
                      <a:pt x="109" y="62"/>
                    </a:lnTo>
                    <a:lnTo>
                      <a:pt x="165" y="96"/>
                    </a:lnTo>
                    <a:lnTo>
                      <a:pt x="101" y="85"/>
                    </a:lnTo>
                    <a:lnTo>
                      <a:pt x="82" y="88"/>
                    </a:lnTo>
                    <a:lnTo>
                      <a:pt x="116" y="107"/>
                    </a:lnTo>
                    <a:lnTo>
                      <a:pt x="60" y="103"/>
                    </a:lnTo>
                    <a:lnTo>
                      <a:pt x="74" y="136"/>
                    </a:lnTo>
                    <a:lnTo>
                      <a:pt x="41" y="118"/>
                    </a:lnTo>
                    <a:lnTo>
                      <a:pt x="18" y="118"/>
                    </a:lnTo>
                    <a:lnTo>
                      <a:pt x="0" y="166"/>
                    </a:lnTo>
                    <a:close/>
                  </a:path>
                </a:pathLst>
              </a:custGeom>
              <a:solidFill>
                <a:srgbClr val="00A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grpSp>
      <p:grpSp>
        <p:nvGrpSpPr>
          <p:cNvPr id="2079" name="Group 255"/>
          <p:cNvGrpSpPr>
            <a:grpSpLocks/>
          </p:cNvGrpSpPr>
          <p:nvPr/>
        </p:nvGrpSpPr>
        <p:grpSpPr bwMode="auto">
          <a:xfrm>
            <a:off x="10160002" y="5791200"/>
            <a:ext cx="639233" cy="533400"/>
            <a:chOff x="197" y="1013"/>
            <a:chExt cx="929" cy="952"/>
          </a:xfrm>
        </p:grpSpPr>
        <p:sp>
          <p:nvSpPr>
            <p:cNvPr id="2360" name="Freeform 256"/>
            <p:cNvSpPr>
              <a:spLocks/>
            </p:cNvSpPr>
            <p:nvPr/>
          </p:nvSpPr>
          <p:spPr bwMode="auto">
            <a:xfrm>
              <a:off x="197" y="1013"/>
              <a:ext cx="929" cy="952"/>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C600C6"/>
            </a:solidFill>
            <a:ln w="8001">
              <a:solidFill>
                <a:srgbClr val="80008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61" name="Freeform 257"/>
            <p:cNvSpPr>
              <a:spLocks/>
            </p:cNvSpPr>
            <p:nvPr/>
          </p:nvSpPr>
          <p:spPr bwMode="auto">
            <a:xfrm>
              <a:off x="298" y="1442"/>
              <a:ext cx="312" cy="45"/>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C600C6"/>
            </a:solidFill>
            <a:ln w="9525">
              <a:solidFill>
                <a:srgbClr val="80008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62" name="Freeform 258"/>
            <p:cNvSpPr>
              <a:spLocks/>
            </p:cNvSpPr>
            <p:nvPr/>
          </p:nvSpPr>
          <p:spPr bwMode="auto">
            <a:xfrm>
              <a:off x="667" y="1597"/>
              <a:ext cx="77" cy="216"/>
            </a:xfrm>
            <a:custGeom>
              <a:avLst/>
              <a:gdLst>
                <a:gd name="T0" fmla="*/ 0 w 155"/>
                <a:gd name="T1" fmla="*/ 0 h 432"/>
                <a:gd name="T2" fmla="*/ 0 w 155"/>
                <a:gd name="T3" fmla="*/ 1 h 432"/>
                <a:gd name="T4" fmla="*/ 0 w 155"/>
                <a:gd name="T5" fmla="*/ 1 h 432"/>
                <a:gd name="T6" fmla="*/ 0 w 155"/>
                <a:gd name="T7" fmla="*/ 1 h 432"/>
                <a:gd name="T8" fmla="*/ 0 w 155"/>
                <a:gd name="T9" fmla="*/ 1 h 432"/>
                <a:gd name="T10" fmla="*/ 0 w 155"/>
                <a:gd name="T11" fmla="*/ 1 h 432"/>
                <a:gd name="T12" fmla="*/ 0 w 155"/>
                <a:gd name="T13" fmla="*/ 1 h 432"/>
                <a:gd name="T14" fmla="*/ 0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C600C6"/>
            </a:solidFill>
            <a:ln w="9525">
              <a:solidFill>
                <a:srgbClr val="80008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63" name="Freeform 259"/>
            <p:cNvSpPr>
              <a:spLocks/>
            </p:cNvSpPr>
            <p:nvPr/>
          </p:nvSpPr>
          <p:spPr bwMode="auto">
            <a:xfrm>
              <a:off x="593" y="1080"/>
              <a:ext cx="84" cy="295"/>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C600C6"/>
            </a:solidFill>
            <a:ln w="9525">
              <a:solidFill>
                <a:srgbClr val="80008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64" name="Freeform 260"/>
            <p:cNvSpPr>
              <a:spLocks/>
            </p:cNvSpPr>
            <p:nvPr/>
          </p:nvSpPr>
          <p:spPr bwMode="auto">
            <a:xfrm>
              <a:off x="797" y="1427"/>
              <a:ext cx="273" cy="58"/>
            </a:xfrm>
            <a:custGeom>
              <a:avLst/>
              <a:gdLst>
                <a:gd name="T0" fmla="*/ 0 w 546"/>
                <a:gd name="T1" fmla="*/ 0 h 117"/>
                <a:gd name="T2" fmla="*/ 1 w 546"/>
                <a:gd name="T3" fmla="*/ 0 h 117"/>
                <a:gd name="T4" fmla="*/ 1 w 546"/>
                <a:gd name="T5" fmla="*/ 0 h 117"/>
                <a:gd name="T6" fmla="*/ 1 w 546"/>
                <a:gd name="T7" fmla="*/ 0 h 117"/>
                <a:gd name="T8" fmla="*/ 1 w 546"/>
                <a:gd name="T9" fmla="*/ 0 h 117"/>
                <a:gd name="T10" fmla="*/ 1 w 546"/>
                <a:gd name="T11" fmla="*/ 0 h 117"/>
                <a:gd name="T12" fmla="*/ 1 w 546"/>
                <a:gd name="T13" fmla="*/ 0 h 117"/>
                <a:gd name="T14" fmla="*/ 1 w 546"/>
                <a:gd name="T15" fmla="*/ 0 h 117"/>
                <a:gd name="T16" fmla="*/ 1 w 546"/>
                <a:gd name="T17" fmla="*/ 0 h 117"/>
                <a:gd name="T18" fmla="*/ 1 w 546"/>
                <a:gd name="T19" fmla="*/ 0 h 117"/>
                <a:gd name="T20" fmla="*/ 1 w 546"/>
                <a:gd name="T21" fmla="*/ 0 h 117"/>
                <a:gd name="T22" fmla="*/ 1 w 546"/>
                <a:gd name="T23" fmla="*/ 0 h 117"/>
                <a:gd name="T24" fmla="*/ 1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C600C6"/>
            </a:solidFill>
            <a:ln w="9525">
              <a:solidFill>
                <a:srgbClr val="80008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grpSp>
        <p:nvGrpSpPr>
          <p:cNvPr id="2080" name="Group 262"/>
          <p:cNvGrpSpPr>
            <a:grpSpLocks/>
          </p:cNvGrpSpPr>
          <p:nvPr/>
        </p:nvGrpSpPr>
        <p:grpSpPr bwMode="auto">
          <a:xfrm rot="20229398" flipH="1">
            <a:off x="914400" y="5410203"/>
            <a:ext cx="518584" cy="633413"/>
            <a:chOff x="197" y="1013"/>
            <a:chExt cx="929" cy="952"/>
          </a:xfrm>
        </p:grpSpPr>
        <p:sp>
          <p:nvSpPr>
            <p:cNvPr id="2355" name="Freeform 263"/>
            <p:cNvSpPr>
              <a:spLocks/>
            </p:cNvSpPr>
            <p:nvPr/>
          </p:nvSpPr>
          <p:spPr bwMode="auto">
            <a:xfrm>
              <a:off x="197" y="1013"/>
              <a:ext cx="929" cy="952"/>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gradFill rotWithShape="1">
              <a:gsLst>
                <a:gs pos="0">
                  <a:schemeClr val="bg1"/>
                </a:gs>
                <a:gs pos="100000">
                  <a:srgbClr val="EAEAEA"/>
                </a:gs>
              </a:gsLst>
              <a:path path="rect">
                <a:fillToRect l="50000" t="50000" r="50000" b="50000"/>
              </a:path>
            </a:gradFill>
            <a:ln w="8001">
              <a:solidFill>
                <a:schemeClr val="tx1"/>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56" name="Freeform 264"/>
            <p:cNvSpPr>
              <a:spLocks/>
            </p:cNvSpPr>
            <p:nvPr/>
          </p:nvSpPr>
          <p:spPr bwMode="auto">
            <a:xfrm>
              <a:off x="298" y="1442"/>
              <a:ext cx="312" cy="45"/>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chemeClr val="bg1"/>
            </a:solidFill>
            <a:ln w="9525">
              <a:solidFill>
                <a:schemeClr val="tx1"/>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57" name="Freeform 265"/>
            <p:cNvSpPr>
              <a:spLocks/>
            </p:cNvSpPr>
            <p:nvPr/>
          </p:nvSpPr>
          <p:spPr bwMode="auto">
            <a:xfrm>
              <a:off x="667" y="1597"/>
              <a:ext cx="77" cy="216"/>
            </a:xfrm>
            <a:custGeom>
              <a:avLst/>
              <a:gdLst>
                <a:gd name="T0" fmla="*/ 0 w 155"/>
                <a:gd name="T1" fmla="*/ 0 h 432"/>
                <a:gd name="T2" fmla="*/ 0 w 155"/>
                <a:gd name="T3" fmla="*/ 1 h 432"/>
                <a:gd name="T4" fmla="*/ 0 w 155"/>
                <a:gd name="T5" fmla="*/ 1 h 432"/>
                <a:gd name="T6" fmla="*/ 0 w 155"/>
                <a:gd name="T7" fmla="*/ 1 h 432"/>
                <a:gd name="T8" fmla="*/ 0 w 155"/>
                <a:gd name="T9" fmla="*/ 1 h 432"/>
                <a:gd name="T10" fmla="*/ 0 w 155"/>
                <a:gd name="T11" fmla="*/ 1 h 432"/>
                <a:gd name="T12" fmla="*/ 0 w 155"/>
                <a:gd name="T13" fmla="*/ 1 h 432"/>
                <a:gd name="T14" fmla="*/ 0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chemeClr val="bg1"/>
            </a:solidFill>
            <a:ln w="9525">
              <a:solidFill>
                <a:schemeClr val="tx1"/>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58" name="Freeform 266"/>
            <p:cNvSpPr>
              <a:spLocks/>
            </p:cNvSpPr>
            <p:nvPr/>
          </p:nvSpPr>
          <p:spPr bwMode="auto">
            <a:xfrm>
              <a:off x="593" y="1080"/>
              <a:ext cx="84" cy="295"/>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chemeClr val="bg1"/>
            </a:solidFill>
            <a:ln w="9525">
              <a:solidFill>
                <a:schemeClr val="tx1"/>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59" name="Freeform 267"/>
            <p:cNvSpPr>
              <a:spLocks/>
            </p:cNvSpPr>
            <p:nvPr/>
          </p:nvSpPr>
          <p:spPr bwMode="auto">
            <a:xfrm>
              <a:off x="797" y="1427"/>
              <a:ext cx="273" cy="58"/>
            </a:xfrm>
            <a:custGeom>
              <a:avLst/>
              <a:gdLst>
                <a:gd name="T0" fmla="*/ 0 w 546"/>
                <a:gd name="T1" fmla="*/ 0 h 117"/>
                <a:gd name="T2" fmla="*/ 1 w 546"/>
                <a:gd name="T3" fmla="*/ 0 h 117"/>
                <a:gd name="T4" fmla="*/ 1 w 546"/>
                <a:gd name="T5" fmla="*/ 0 h 117"/>
                <a:gd name="T6" fmla="*/ 1 w 546"/>
                <a:gd name="T7" fmla="*/ 0 h 117"/>
                <a:gd name="T8" fmla="*/ 1 w 546"/>
                <a:gd name="T9" fmla="*/ 0 h 117"/>
                <a:gd name="T10" fmla="*/ 1 w 546"/>
                <a:gd name="T11" fmla="*/ 0 h 117"/>
                <a:gd name="T12" fmla="*/ 1 w 546"/>
                <a:gd name="T13" fmla="*/ 0 h 117"/>
                <a:gd name="T14" fmla="*/ 1 w 546"/>
                <a:gd name="T15" fmla="*/ 0 h 117"/>
                <a:gd name="T16" fmla="*/ 1 w 546"/>
                <a:gd name="T17" fmla="*/ 0 h 117"/>
                <a:gd name="T18" fmla="*/ 1 w 546"/>
                <a:gd name="T19" fmla="*/ 0 h 117"/>
                <a:gd name="T20" fmla="*/ 1 w 546"/>
                <a:gd name="T21" fmla="*/ 0 h 117"/>
                <a:gd name="T22" fmla="*/ 1 w 546"/>
                <a:gd name="T23" fmla="*/ 0 h 117"/>
                <a:gd name="T24" fmla="*/ 1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chemeClr val="bg1"/>
            </a:solidFill>
            <a:ln w="9525">
              <a:solidFill>
                <a:schemeClr val="tx1"/>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grpSp>
        <p:nvGrpSpPr>
          <p:cNvPr id="2081" name="Group 268"/>
          <p:cNvGrpSpPr>
            <a:grpSpLocks/>
          </p:cNvGrpSpPr>
          <p:nvPr/>
        </p:nvGrpSpPr>
        <p:grpSpPr bwMode="auto">
          <a:xfrm rot="1785077" flipH="1">
            <a:off x="533401" y="5859466"/>
            <a:ext cx="806451" cy="376237"/>
            <a:chOff x="197" y="1013"/>
            <a:chExt cx="929" cy="952"/>
          </a:xfrm>
        </p:grpSpPr>
        <p:sp>
          <p:nvSpPr>
            <p:cNvPr id="2350" name="Freeform 269"/>
            <p:cNvSpPr>
              <a:spLocks/>
            </p:cNvSpPr>
            <p:nvPr/>
          </p:nvSpPr>
          <p:spPr bwMode="auto">
            <a:xfrm>
              <a:off x="197" y="1013"/>
              <a:ext cx="929" cy="952"/>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gradFill rotWithShape="1">
              <a:gsLst>
                <a:gs pos="0">
                  <a:schemeClr val="bg1"/>
                </a:gs>
                <a:gs pos="100000">
                  <a:srgbClr val="EAEAEA"/>
                </a:gs>
              </a:gsLst>
              <a:path path="rect">
                <a:fillToRect l="50000" t="50000" r="50000" b="50000"/>
              </a:path>
            </a:gradFill>
            <a:ln w="8001">
              <a:solidFill>
                <a:schemeClr val="tx1"/>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51" name="Freeform 270"/>
            <p:cNvSpPr>
              <a:spLocks/>
            </p:cNvSpPr>
            <p:nvPr/>
          </p:nvSpPr>
          <p:spPr bwMode="auto">
            <a:xfrm>
              <a:off x="298" y="1442"/>
              <a:ext cx="312" cy="45"/>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chemeClr val="bg1"/>
            </a:solidFill>
            <a:ln w="9525">
              <a:solidFill>
                <a:schemeClr val="tx1"/>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52" name="Freeform 271"/>
            <p:cNvSpPr>
              <a:spLocks/>
            </p:cNvSpPr>
            <p:nvPr/>
          </p:nvSpPr>
          <p:spPr bwMode="auto">
            <a:xfrm>
              <a:off x="667" y="1597"/>
              <a:ext cx="77" cy="216"/>
            </a:xfrm>
            <a:custGeom>
              <a:avLst/>
              <a:gdLst>
                <a:gd name="T0" fmla="*/ 0 w 155"/>
                <a:gd name="T1" fmla="*/ 0 h 432"/>
                <a:gd name="T2" fmla="*/ 0 w 155"/>
                <a:gd name="T3" fmla="*/ 1 h 432"/>
                <a:gd name="T4" fmla="*/ 0 w 155"/>
                <a:gd name="T5" fmla="*/ 1 h 432"/>
                <a:gd name="T6" fmla="*/ 0 w 155"/>
                <a:gd name="T7" fmla="*/ 1 h 432"/>
                <a:gd name="T8" fmla="*/ 0 w 155"/>
                <a:gd name="T9" fmla="*/ 1 h 432"/>
                <a:gd name="T10" fmla="*/ 0 w 155"/>
                <a:gd name="T11" fmla="*/ 1 h 432"/>
                <a:gd name="T12" fmla="*/ 0 w 155"/>
                <a:gd name="T13" fmla="*/ 1 h 432"/>
                <a:gd name="T14" fmla="*/ 0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chemeClr val="bg1"/>
            </a:solidFill>
            <a:ln w="9525">
              <a:solidFill>
                <a:schemeClr val="tx1"/>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53" name="Freeform 272"/>
            <p:cNvSpPr>
              <a:spLocks/>
            </p:cNvSpPr>
            <p:nvPr/>
          </p:nvSpPr>
          <p:spPr bwMode="auto">
            <a:xfrm>
              <a:off x="593" y="1080"/>
              <a:ext cx="84" cy="295"/>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chemeClr val="bg1"/>
            </a:solidFill>
            <a:ln w="9525">
              <a:solidFill>
                <a:schemeClr val="tx1"/>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54" name="Freeform 273"/>
            <p:cNvSpPr>
              <a:spLocks/>
            </p:cNvSpPr>
            <p:nvPr/>
          </p:nvSpPr>
          <p:spPr bwMode="auto">
            <a:xfrm>
              <a:off x="797" y="1427"/>
              <a:ext cx="273" cy="58"/>
            </a:xfrm>
            <a:custGeom>
              <a:avLst/>
              <a:gdLst>
                <a:gd name="T0" fmla="*/ 0 w 546"/>
                <a:gd name="T1" fmla="*/ 0 h 117"/>
                <a:gd name="T2" fmla="*/ 1 w 546"/>
                <a:gd name="T3" fmla="*/ 0 h 117"/>
                <a:gd name="T4" fmla="*/ 1 w 546"/>
                <a:gd name="T5" fmla="*/ 0 h 117"/>
                <a:gd name="T6" fmla="*/ 1 w 546"/>
                <a:gd name="T7" fmla="*/ 0 h 117"/>
                <a:gd name="T8" fmla="*/ 1 w 546"/>
                <a:gd name="T9" fmla="*/ 0 h 117"/>
                <a:gd name="T10" fmla="*/ 1 w 546"/>
                <a:gd name="T11" fmla="*/ 0 h 117"/>
                <a:gd name="T12" fmla="*/ 1 w 546"/>
                <a:gd name="T13" fmla="*/ 0 h 117"/>
                <a:gd name="T14" fmla="*/ 1 w 546"/>
                <a:gd name="T15" fmla="*/ 0 h 117"/>
                <a:gd name="T16" fmla="*/ 1 w 546"/>
                <a:gd name="T17" fmla="*/ 0 h 117"/>
                <a:gd name="T18" fmla="*/ 1 w 546"/>
                <a:gd name="T19" fmla="*/ 0 h 117"/>
                <a:gd name="T20" fmla="*/ 1 w 546"/>
                <a:gd name="T21" fmla="*/ 0 h 117"/>
                <a:gd name="T22" fmla="*/ 1 w 546"/>
                <a:gd name="T23" fmla="*/ 0 h 117"/>
                <a:gd name="T24" fmla="*/ 1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chemeClr val="bg1"/>
            </a:solidFill>
            <a:ln w="9525">
              <a:solidFill>
                <a:schemeClr val="tx1"/>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grpSp>
        <p:nvGrpSpPr>
          <p:cNvPr id="2082" name="Group 274"/>
          <p:cNvGrpSpPr>
            <a:grpSpLocks/>
          </p:cNvGrpSpPr>
          <p:nvPr/>
        </p:nvGrpSpPr>
        <p:grpSpPr bwMode="auto">
          <a:xfrm rot="3218106" flipH="1">
            <a:off x="2139950" y="5886450"/>
            <a:ext cx="647700" cy="457200"/>
            <a:chOff x="197" y="1013"/>
            <a:chExt cx="929" cy="952"/>
          </a:xfrm>
        </p:grpSpPr>
        <p:sp>
          <p:nvSpPr>
            <p:cNvPr id="2345" name="Freeform 275"/>
            <p:cNvSpPr>
              <a:spLocks/>
            </p:cNvSpPr>
            <p:nvPr/>
          </p:nvSpPr>
          <p:spPr bwMode="auto">
            <a:xfrm>
              <a:off x="197" y="1013"/>
              <a:ext cx="929" cy="952"/>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FF3300"/>
            </a:solidFill>
            <a:ln w="8001">
              <a:solidFill>
                <a:srgbClr val="A50021"/>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46" name="Freeform 276"/>
            <p:cNvSpPr>
              <a:spLocks/>
            </p:cNvSpPr>
            <p:nvPr/>
          </p:nvSpPr>
          <p:spPr bwMode="auto">
            <a:xfrm>
              <a:off x="298" y="1442"/>
              <a:ext cx="312" cy="45"/>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FF3300"/>
            </a:solidFill>
            <a:ln w="9525">
              <a:solidFill>
                <a:srgbClr val="A50021"/>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47" name="Freeform 277"/>
            <p:cNvSpPr>
              <a:spLocks/>
            </p:cNvSpPr>
            <p:nvPr/>
          </p:nvSpPr>
          <p:spPr bwMode="auto">
            <a:xfrm>
              <a:off x="667" y="1597"/>
              <a:ext cx="77" cy="216"/>
            </a:xfrm>
            <a:custGeom>
              <a:avLst/>
              <a:gdLst>
                <a:gd name="T0" fmla="*/ 0 w 155"/>
                <a:gd name="T1" fmla="*/ 0 h 432"/>
                <a:gd name="T2" fmla="*/ 0 w 155"/>
                <a:gd name="T3" fmla="*/ 1 h 432"/>
                <a:gd name="T4" fmla="*/ 0 w 155"/>
                <a:gd name="T5" fmla="*/ 1 h 432"/>
                <a:gd name="T6" fmla="*/ 0 w 155"/>
                <a:gd name="T7" fmla="*/ 1 h 432"/>
                <a:gd name="T8" fmla="*/ 0 w 155"/>
                <a:gd name="T9" fmla="*/ 1 h 432"/>
                <a:gd name="T10" fmla="*/ 0 w 155"/>
                <a:gd name="T11" fmla="*/ 1 h 432"/>
                <a:gd name="T12" fmla="*/ 0 w 155"/>
                <a:gd name="T13" fmla="*/ 1 h 432"/>
                <a:gd name="T14" fmla="*/ 0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FF3300"/>
            </a:solidFill>
            <a:ln w="9525">
              <a:solidFill>
                <a:srgbClr val="A50021"/>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48" name="Freeform 278"/>
            <p:cNvSpPr>
              <a:spLocks/>
            </p:cNvSpPr>
            <p:nvPr/>
          </p:nvSpPr>
          <p:spPr bwMode="auto">
            <a:xfrm>
              <a:off x="593" y="1080"/>
              <a:ext cx="84" cy="295"/>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FF3300"/>
            </a:solidFill>
            <a:ln w="9525">
              <a:solidFill>
                <a:srgbClr val="A50021"/>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49" name="Freeform 279"/>
            <p:cNvSpPr>
              <a:spLocks/>
            </p:cNvSpPr>
            <p:nvPr/>
          </p:nvSpPr>
          <p:spPr bwMode="auto">
            <a:xfrm>
              <a:off x="797" y="1427"/>
              <a:ext cx="273" cy="58"/>
            </a:xfrm>
            <a:custGeom>
              <a:avLst/>
              <a:gdLst>
                <a:gd name="T0" fmla="*/ 0 w 546"/>
                <a:gd name="T1" fmla="*/ 0 h 117"/>
                <a:gd name="T2" fmla="*/ 1 w 546"/>
                <a:gd name="T3" fmla="*/ 0 h 117"/>
                <a:gd name="T4" fmla="*/ 1 w 546"/>
                <a:gd name="T5" fmla="*/ 0 h 117"/>
                <a:gd name="T6" fmla="*/ 1 w 546"/>
                <a:gd name="T7" fmla="*/ 0 h 117"/>
                <a:gd name="T8" fmla="*/ 1 w 546"/>
                <a:gd name="T9" fmla="*/ 0 h 117"/>
                <a:gd name="T10" fmla="*/ 1 w 546"/>
                <a:gd name="T11" fmla="*/ 0 h 117"/>
                <a:gd name="T12" fmla="*/ 1 w 546"/>
                <a:gd name="T13" fmla="*/ 0 h 117"/>
                <a:gd name="T14" fmla="*/ 1 w 546"/>
                <a:gd name="T15" fmla="*/ 0 h 117"/>
                <a:gd name="T16" fmla="*/ 1 w 546"/>
                <a:gd name="T17" fmla="*/ 0 h 117"/>
                <a:gd name="T18" fmla="*/ 1 w 546"/>
                <a:gd name="T19" fmla="*/ 0 h 117"/>
                <a:gd name="T20" fmla="*/ 1 w 546"/>
                <a:gd name="T21" fmla="*/ 0 h 117"/>
                <a:gd name="T22" fmla="*/ 1 w 546"/>
                <a:gd name="T23" fmla="*/ 0 h 117"/>
                <a:gd name="T24" fmla="*/ 1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FF3300"/>
            </a:solidFill>
            <a:ln w="9525">
              <a:solidFill>
                <a:srgbClr val="A50021"/>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grpSp>
        <p:nvGrpSpPr>
          <p:cNvPr id="2083" name="Group 280"/>
          <p:cNvGrpSpPr>
            <a:grpSpLocks/>
          </p:cNvGrpSpPr>
          <p:nvPr/>
        </p:nvGrpSpPr>
        <p:grpSpPr bwMode="auto">
          <a:xfrm rot="3428676" flipH="1">
            <a:off x="11041329" y="5519475"/>
            <a:ext cx="449263" cy="992717"/>
            <a:chOff x="197" y="1013"/>
            <a:chExt cx="929" cy="952"/>
          </a:xfrm>
        </p:grpSpPr>
        <p:sp>
          <p:nvSpPr>
            <p:cNvPr id="2340" name="Freeform 281"/>
            <p:cNvSpPr>
              <a:spLocks/>
            </p:cNvSpPr>
            <p:nvPr/>
          </p:nvSpPr>
          <p:spPr bwMode="auto">
            <a:xfrm>
              <a:off x="197" y="1013"/>
              <a:ext cx="929" cy="952"/>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00FF00"/>
            </a:solidFill>
            <a:ln w="8001">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41" name="Freeform 282"/>
            <p:cNvSpPr>
              <a:spLocks/>
            </p:cNvSpPr>
            <p:nvPr/>
          </p:nvSpPr>
          <p:spPr bwMode="auto">
            <a:xfrm>
              <a:off x="298" y="1442"/>
              <a:ext cx="312" cy="45"/>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00FF00"/>
            </a:solidFill>
            <a:ln w="9525">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42" name="Freeform 283"/>
            <p:cNvSpPr>
              <a:spLocks/>
            </p:cNvSpPr>
            <p:nvPr/>
          </p:nvSpPr>
          <p:spPr bwMode="auto">
            <a:xfrm>
              <a:off x="667" y="1597"/>
              <a:ext cx="77" cy="216"/>
            </a:xfrm>
            <a:custGeom>
              <a:avLst/>
              <a:gdLst>
                <a:gd name="T0" fmla="*/ 0 w 155"/>
                <a:gd name="T1" fmla="*/ 0 h 432"/>
                <a:gd name="T2" fmla="*/ 0 w 155"/>
                <a:gd name="T3" fmla="*/ 1 h 432"/>
                <a:gd name="T4" fmla="*/ 0 w 155"/>
                <a:gd name="T5" fmla="*/ 1 h 432"/>
                <a:gd name="T6" fmla="*/ 0 w 155"/>
                <a:gd name="T7" fmla="*/ 1 h 432"/>
                <a:gd name="T8" fmla="*/ 0 w 155"/>
                <a:gd name="T9" fmla="*/ 1 h 432"/>
                <a:gd name="T10" fmla="*/ 0 w 155"/>
                <a:gd name="T11" fmla="*/ 1 h 432"/>
                <a:gd name="T12" fmla="*/ 0 w 155"/>
                <a:gd name="T13" fmla="*/ 1 h 432"/>
                <a:gd name="T14" fmla="*/ 0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00FF00"/>
            </a:solidFill>
            <a:ln w="9525">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43" name="Freeform 284"/>
            <p:cNvSpPr>
              <a:spLocks/>
            </p:cNvSpPr>
            <p:nvPr/>
          </p:nvSpPr>
          <p:spPr bwMode="auto">
            <a:xfrm>
              <a:off x="593" y="1080"/>
              <a:ext cx="84" cy="295"/>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00FF00"/>
            </a:solidFill>
            <a:ln w="9525">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44" name="Freeform 285"/>
            <p:cNvSpPr>
              <a:spLocks/>
            </p:cNvSpPr>
            <p:nvPr/>
          </p:nvSpPr>
          <p:spPr bwMode="auto">
            <a:xfrm>
              <a:off x="797" y="1427"/>
              <a:ext cx="273" cy="58"/>
            </a:xfrm>
            <a:custGeom>
              <a:avLst/>
              <a:gdLst>
                <a:gd name="T0" fmla="*/ 0 w 546"/>
                <a:gd name="T1" fmla="*/ 0 h 117"/>
                <a:gd name="T2" fmla="*/ 1 w 546"/>
                <a:gd name="T3" fmla="*/ 0 h 117"/>
                <a:gd name="T4" fmla="*/ 1 w 546"/>
                <a:gd name="T5" fmla="*/ 0 h 117"/>
                <a:gd name="T6" fmla="*/ 1 w 546"/>
                <a:gd name="T7" fmla="*/ 0 h 117"/>
                <a:gd name="T8" fmla="*/ 1 w 546"/>
                <a:gd name="T9" fmla="*/ 0 h 117"/>
                <a:gd name="T10" fmla="*/ 1 w 546"/>
                <a:gd name="T11" fmla="*/ 0 h 117"/>
                <a:gd name="T12" fmla="*/ 1 w 546"/>
                <a:gd name="T13" fmla="*/ 0 h 117"/>
                <a:gd name="T14" fmla="*/ 1 w 546"/>
                <a:gd name="T15" fmla="*/ 0 h 117"/>
                <a:gd name="T16" fmla="*/ 1 w 546"/>
                <a:gd name="T17" fmla="*/ 0 h 117"/>
                <a:gd name="T18" fmla="*/ 1 w 546"/>
                <a:gd name="T19" fmla="*/ 0 h 117"/>
                <a:gd name="T20" fmla="*/ 1 w 546"/>
                <a:gd name="T21" fmla="*/ 0 h 117"/>
                <a:gd name="T22" fmla="*/ 1 w 546"/>
                <a:gd name="T23" fmla="*/ 0 h 117"/>
                <a:gd name="T24" fmla="*/ 1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00FF00"/>
            </a:solidFill>
            <a:ln w="9525">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grpSp>
        <p:nvGrpSpPr>
          <p:cNvPr id="2084" name="Group 286"/>
          <p:cNvGrpSpPr>
            <a:grpSpLocks/>
          </p:cNvGrpSpPr>
          <p:nvPr/>
        </p:nvGrpSpPr>
        <p:grpSpPr bwMode="auto">
          <a:xfrm>
            <a:off x="1016000" y="6096000"/>
            <a:ext cx="711200" cy="762000"/>
            <a:chOff x="1872" y="2764"/>
            <a:chExt cx="1063" cy="1356"/>
          </a:xfrm>
        </p:grpSpPr>
        <p:sp>
          <p:nvSpPr>
            <p:cNvPr id="2315" name="Freeform 287"/>
            <p:cNvSpPr>
              <a:spLocks/>
            </p:cNvSpPr>
            <p:nvPr/>
          </p:nvSpPr>
          <p:spPr bwMode="auto">
            <a:xfrm>
              <a:off x="1905" y="3888"/>
              <a:ext cx="285" cy="232"/>
            </a:xfrm>
            <a:custGeom>
              <a:avLst/>
              <a:gdLst>
                <a:gd name="T0" fmla="*/ 285 w 285"/>
                <a:gd name="T1" fmla="*/ 232 h 232"/>
                <a:gd name="T2" fmla="*/ 184 w 285"/>
                <a:gd name="T3" fmla="*/ 215 h 232"/>
                <a:gd name="T4" fmla="*/ 159 w 285"/>
                <a:gd name="T5" fmla="*/ 212 h 232"/>
                <a:gd name="T6" fmla="*/ 172 w 285"/>
                <a:gd name="T7" fmla="*/ 206 h 232"/>
                <a:gd name="T8" fmla="*/ 187 w 285"/>
                <a:gd name="T9" fmla="*/ 205 h 232"/>
                <a:gd name="T10" fmla="*/ 157 w 285"/>
                <a:gd name="T11" fmla="*/ 194 h 232"/>
                <a:gd name="T12" fmla="*/ 137 w 285"/>
                <a:gd name="T13" fmla="*/ 191 h 232"/>
                <a:gd name="T14" fmla="*/ 114 w 285"/>
                <a:gd name="T15" fmla="*/ 182 h 232"/>
                <a:gd name="T16" fmla="*/ 137 w 285"/>
                <a:gd name="T17" fmla="*/ 182 h 232"/>
                <a:gd name="T18" fmla="*/ 154 w 285"/>
                <a:gd name="T19" fmla="*/ 182 h 232"/>
                <a:gd name="T20" fmla="*/ 111 w 285"/>
                <a:gd name="T21" fmla="*/ 169 h 232"/>
                <a:gd name="T22" fmla="*/ 101 w 285"/>
                <a:gd name="T23" fmla="*/ 161 h 232"/>
                <a:gd name="T24" fmla="*/ 88 w 285"/>
                <a:gd name="T25" fmla="*/ 149 h 232"/>
                <a:gd name="T26" fmla="*/ 121 w 285"/>
                <a:gd name="T27" fmla="*/ 159 h 232"/>
                <a:gd name="T28" fmla="*/ 89 w 285"/>
                <a:gd name="T29" fmla="*/ 134 h 232"/>
                <a:gd name="T30" fmla="*/ 63 w 285"/>
                <a:gd name="T31" fmla="*/ 111 h 232"/>
                <a:gd name="T32" fmla="*/ 79 w 285"/>
                <a:gd name="T33" fmla="*/ 114 h 232"/>
                <a:gd name="T34" fmla="*/ 89 w 285"/>
                <a:gd name="T35" fmla="*/ 118 h 232"/>
                <a:gd name="T36" fmla="*/ 56 w 285"/>
                <a:gd name="T37" fmla="*/ 87 h 232"/>
                <a:gd name="T38" fmla="*/ 38 w 285"/>
                <a:gd name="T39" fmla="*/ 64 h 232"/>
                <a:gd name="T40" fmla="*/ 56 w 285"/>
                <a:gd name="T41" fmla="*/ 73 h 232"/>
                <a:gd name="T42" fmla="*/ 66 w 285"/>
                <a:gd name="T43" fmla="*/ 77 h 232"/>
                <a:gd name="T44" fmla="*/ 33 w 285"/>
                <a:gd name="T45" fmla="*/ 41 h 232"/>
                <a:gd name="T46" fmla="*/ 10 w 285"/>
                <a:gd name="T47" fmla="*/ 20 h 232"/>
                <a:gd name="T48" fmla="*/ 0 w 285"/>
                <a:gd name="T49" fmla="*/ 0 h 232"/>
                <a:gd name="T50" fmla="*/ 21 w 285"/>
                <a:gd name="T51" fmla="*/ 14 h 232"/>
                <a:gd name="T52" fmla="*/ 51 w 285"/>
                <a:gd name="T53" fmla="*/ 28 h 232"/>
                <a:gd name="T54" fmla="*/ 66 w 285"/>
                <a:gd name="T55" fmla="*/ 38 h 232"/>
                <a:gd name="T56" fmla="*/ 48 w 285"/>
                <a:gd name="T57" fmla="*/ 17 h 232"/>
                <a:gd name="T58" fmla="*/ 73 w 285"/>
                <a:gd name="T59" fmla="*/ 28 h 232"/>
                <a:gd name="T60" fmla="*/ 91 w 285"/>
                <a:gd name="T61" fmla="*/ 51 h 232"/>
                <a:gd name="T62" fmla="*/ 94 w 285"/>
                <a:gd name="T63" fmla="*/ 63 h 232"/>
                <a:gd name="T64" fmla="*/ 94 w 285"/>
                <a:gd name="T65" fmla="*/ 37 h 232"/>
                <a:gd name="T66" fmla="*/ 112 w 285"/>
                <a:gd name="T67" fmla="*/ 61 h 232"/>
                <a:gd name="T68" fmla="*/ 131 w 285"/>
                <a:gd name="T69" fmla="*/ 81 h 232"/>
                <a:gd name="T70" fmla="*/ 131 w 285"/>
                <a:gd name="T71" fmla="*/ 63 h 232"/>
                <a:gd name="T72" fmla="*/ 154 w 285"/>
                <a:gd name="T73" fmla="*/ 88 h 232"/>
                <a:gd name="T74" fmla="*/ 159 w 285"/>
                <a:gd name="T75" fmla="*/ 114 h 232"/>
                <a:gd name="T76" fmla="*/ 165 w 285"/>
                <a:gd name="T77" fmla="*/ 122 h 232"/>
                <a:gd name="T78" fmla="*/ 162 w 285"/>
                <a:gd name="T79" fmla="*/ 92 h 232"/>
                <a:gd name="T80" fmla="*/ 187 w 285"/>
                <a:gd name="T81" fmla="*/ 117 h 232"/>
                <a:gd name="T82" fmla="*/ 197 w 285"/>
                <a:gd name="T83" fmla="*/ 138 h 232"/>
                <a:gd name="T84" fmla="*/ 210 w 285"/>
                <a:gd name="T85" fmla="*/ 162 h 232"/>
                <a:gd name="T86" fmla="*/ 210 w 285"/>
                <a:gd name="T87" fmla="*/ 132 h 232"/>
                <a:gd name="T88" fmla="*/ 225 w 285"/>
                <a:gd name="T89" fmla="*/ 151 h 232"/>
                <a:gd name="T90" fmla="*/ 228 w 285"/>
                <a:gd name="T91" fmla="*/ 167 h 232"/>
                <a:gd name="T92" fmla="*/ 248 w 285"/>
                <a:gd name="T93" fmla="*/ 186 h 232"/>
                <a:gd name="T94" fmla="*/ 248 w 285"/>
                <a:gd name="T95" fmla="*/ 176 h 232"/>
                <a:gd name="T96" fmla="*/ 267 w 285"/>
                <a:gd name="T97" fmla="*/ 196 h 232"/>
                <a:gd name="T98" fmla="*/ 285 w 285"/>
                <a:gd name="T99" fmla="*/ 232 h 2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5"/>
                <a:gd name="T151" fmla="*/ 0 h 232"/>
                <a:gd name="T152" fmla="*/ 285 w 285"/>
                <a:gd name="T153" fmla="*/ 232 h 2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5" h="232">
                  <a:moveTo>
                    <a:pt x="285" y="232"/>
                  </a:moveTo>
                  <a:lnTo>
                    <a:pt x="184" y="215"/>
                  </a:lnTo>
                  <a:lnTo>
                    <a:pt x="159" y="212"/>
                  </a:lnTo>
                  <a:lnTo>
                    <a:pt x="172" y="206"/>
                  </a:lnTo>
                  <a:lnTo>
                    <a:pt x="187" y="205"/>
                  </a:lnTo>
                  <a:lnTo>
                    <a:pt x="157" y="194"/>
                  </a:lnTo>
                  <a:lnTo>
                    <a:pt x="137" y="191"/>
                  </a:lnTo>
                  <a:lnTo>
                    <a:pt x="114" y="182"/>
                  </a:lnTo>
                  <a:lnTo>
                    <a:pt x="137" y="182"/>
                  </a:lnTo>
                  <a:lnTo>
                    <a:pt x="154" y="182"/>
                  </a:lnTo>
                  <a:lnTo>
                    <a:pt x="111" y="169"/>
                  </a:lnTo>
                  <a:lnTo>
                    <a:pt x="101" y="161"/>
                  </a:lnTo>
                  <a:lnTo>
                    <a:pt x="88" y="149"/>
                  </a:lnTo>
                  <a:lnTo>
                    <a:pt x="121" y="159"/>
                  </a:lnTo>
                  <a:lnTo>
                    <a:pt x="89" y="134"/>
                  </a:lnTo>
                  <a:lnTo>
                    <a:pt x="63" y="111"/>
                  </a:lnTo>
                  <a:lnTo>
                    <a:pt x="79" y="114"/>
                  </a:lnTo>
                  <a:lnTo>
                    <a:pt x="89" y="118"/>
                  </a:lnTo>
                  <a:lnTo>
                    <a:pt x="56" y="87"/>
                  </a:lnTo>
                  <a:lnTo>
                    <a:pt x="38" y="64"/>
                  </a:lnTo>
                  <a:lnTo>
                    <a:pt x="56" y="73"/>
                  </a:lnTo>
                  <a:lnTo>
                    <a:pt x="66" y="77"/>
                  </a:lnTo>
                  <a:lnTo>
                    <a:pt x="33" y="41"/>
                  </a:lnTo>
                  <a:lnTo>
                    <a:pt x="10" y="20"/>
                  </a:lnTo>
                  <a:lnTo>
                    <a:pt x="0" y="0"/>
                  </a:lnTo>
                  <a:lnTo>
                    <a:pt x="21" y="14"/>
                  </a:lnTo>
                  <a:lnTo>
                    <a:pt x="51" y="28"/>
                  </a:lnTo>
                  <a:lnTo>
                    <a:pt x="66" y="38"/>
                  </a:lnTo>
                  <a:lnTo>
                    <a:pt x="48" y="17"/>
                  </a:lnTo>
                  <a:lnTo>
                    <a:pt x="73" y="28"/>
                  </a:lnTo>
                  <a:lnTo>
                    <a:pt x="91" y="51"/>
                  </a:lnTo>
                  <a:lnTo>
                    <a:pt x="94" y="63"/>
                  </a:lnTo>
                  <a:lnTo>
                    <a:pt x="94" y="37"/>
                  </a:lnTo>
                  <a:lnTo>
                    <a:pt x="112" y="61"/>
                  </a:lnTo>
                  <a:lnTo>
                    <a:pt x="131" y="81"/>
                  </a:lnTo>
                  <a:lnTo>
                    <a:pt x="131" y="63"/>
                  </a:lnTo>
                  <a:lnTo>
                    <a:pt x="154" y="88"/>
                  </a:lnTo>
                  <a:lnTo>
                    <a:pt x="159" y="114"/>
                  </a:lnTo>
                  <a:lnTo>
                    <a:pt x="165" y="122"/>
                  </a:lnTo>
                  <a:lnTo>
                    <a:pt x="162" y="92"/>
                  </a:lnTo>
                  <a:lnTo>
                    <a:pt x="187" y="117"/>
                  </a:lnTo>
                  <a:lnTo>
                    <a:pt x="197" y="138"/>
                  </a:lnTo>
                  <a:lnTo>
                    <a:pt x="210" y="162"/>
                  </a:lnTo>
                  <a:lnTo>
                    <a:pt x="210" y="132"/>
                  </a:lnTo>
                  <a:lnTo>
                    <a:pt x="225" y="151"/>
                  </a:lnTo>
                  <a:lnTo>
                    <a:pt x="228" y="167"/>
                  </a:lnTo>
                  <a:lnTo>
                    <a:pt x="248" y="186"/>
                  </a:lnTo>
                  <a:lnTo>
                    <a:pt x="248" y="176"/>
                  </a:lnTo>
                  <a:lnTo>
                    <a:pt x="267" y="196"/>
                  </a:lnTo>
                  <a:lnTo>
                    <a:pt x="285" y="232"/>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16" name="Freeform 288"/>
            <p:cNvSpPr>
              <a:spLocks/>
            </p:cNvSpPr>
            <p:nvPr/>
          </p:nvSpPr>
          <p:spPr bwMode="auto">
            <a:xfrm>
              <a:off x="1872" y="3807"/>
              <a:ext cx="290" cy="169"/>
            </a:xfrm>
            <a:custGeom>
              <a:avLst/>
              <a:gdLst>
                <a:gd name="T0" fmla="*/ 290 w 290"/>
                <a:gd name="T1" fmla="*/ 169 h 169"/>
                <a:gd name="T2" fmla="*/ 286 w 290"/>
                <a:gd name="T3" fmla="*/ 112 h 169"/>
                <a:gd name="T4" fmla="*/ 265 w 290"/>
                <a:gd name="T5" fmla="*/ 49 h 169"/>
                <a:gd name="T6" fmla="*/ 256 w 290"/>
                <a:gd name="T7" fmla="*/ 98 h 169"/>
                <a:gd name="T8" fmla="*/ 234 w 290"/>
                <a:gd name="T9" fmla="*/ 39 h 169"/>
                <a:gd name="T10" fmla="*/ 208 w 290"/>
                <a:gd name="T11" fmla="*/ 10 h 169"/>
                <a:gd name="T12" fmla="*/ 224 w 290"/>
                <a:gd name="T13" fmla="*/ 63 h 169"/>
                <a:gd name="T14" fmla="*/ 163 w 290"/>
                <a:gd name="T15" fmla="*/ 14 h 169"/>
                <a:gd name="T16" fmla="*/ 96 w 290"/>
                <a:gd name="T17" fmla="*/ 0 h 169"/>
                <a:gd name="T18" fmla="*/ 128 w 290"/>
                <a:gd name="T19" fmla="*/ 21 h 169"/>
                <a:gd name="T20" fmla="*/ 0 w 290"/>
                <a:gd name="T21" fmla="*/ 3 h 169"/>
                <a:gd name="T22" fmla="*/ 85 w 290"/>
                <a:gd name="T23" fmla="*/ 45 h 169"/>
                <a:gd name="T24" fmla="*/ 35 w 290"/>
                <a:gd name="T25" fmla="*/ 49 h 169"/>
                <a:gd name="T26" fmla="*/ 141 w 290"/>
                <a:gd name="T27" fmla="*/ 63 h 169"/>
                <a:gd name="T28" fmla="*/ 65 w 290"/>
                <a:gd name="T29" fmla="*/ 98 h 169"/>
                <a:gd name="T30" fmla="*/ 152 w 290"/>
                <a:gd name="T31" fmla="*/ 87 h 169"/>
                <a:gd name="T32" fmla="*/ 178 w 290"/>
                <a:gd name="T33" fmla="*/ 90 h 169"/>
                <a:gd name="T34" fmla="*/ 132 w 290"/>
                <a:gd name="T35" fmla="*/ 109 h 169"/>
                <a:gd name="T36" fmla="*/ 208 w 290"/>
                <a:gd name="T37" fmla="*/ 105 h 169"/>
                <a:gd name="T38" fmla="*/ 189 w 290"/>
                <a:gd name="T39" fmla="*/ 139 h 169"/>
                <a:gd name="T40" fmla="*/ 234 w 290"/>
                <a:gd name="T41" fmla="*/ 120 h 169"/>
                <a:gd name="T42" fmla="*/ 265 w 290"/>
                <a:gd name="T43" fmla="*/ 120 h 169"/>
                <a:gd name="T44" fmla="*/ 290 w 290"/>
                <a:gd name="T45" fmla="*/ 169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0"/>
                <a:gd name="T70" fmla="*/ 0 h 169"/>
                <a:gd name="T71" fmla="*/ 290 w 290"/>
                <a:gd name="T72" fmla="*/ 169 h 1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0" h="169">
                  <a:moveTo>
                    <a:pt x="290" y="169"/>
                  </a:moveTo>
                  <a:lnTo>
                    <a:pt x="286" y="112"/>
                  </a:lnTo>
                  <a:lnTo>
                    <a:pt x="265" y="49"/>
                  </a:lnTo>
                  <a:lnTo>
                    <a:pt x="256" y="98"/>
                  </a:lnTo>
                  <a:lnTo>
                    <a:pt x="234" y="39"/>
                  </a:lnTo>
                  <a:lnTo>
                    <a:pt x="208" y="10"/>
                  </a:lnTo>
                  <a:lnTo>
                    <a:pt x="224" y="63"/>
                  </a:lnTo>
                  <a:lnTo>
                    <a:pt x="163" y="14"/>
                  </a:lnTo>
                  <a:lnTo>
                    <a:pt x="96" y="0"/>
                  </a:lnTo>
                  <a:lnTo>
                    <a:pt x="128" y="21"/>
                  </a:lnTo>
                  <a:lnTo>
                    <a:pt x="0" y="3"/>
                  </a:lnTo>
                  <a:lnTo>
                    <a:pt x="85" y="45"/>
                  </a:lnTo>
                  <a:lnTo>
                    <a:pt x="35" y="49"/>
                  </a:lnTo>
                  <a:lnTo>
                    <a:pt x="141" y="63"/>
                  </a:lnTo>
                  <a:lnTo>
                    <a:pt x="65" y="98"/>
                  </a:lnTo>
                  <a:lnTo>
                    <a:pt x="152" y="87"/>
                  </a:lnTo>
                  <a:lnTo>
                    <a:pt x="178" y="90"/>
                  </a:lnTo>
                  <a:lnTo>
                    <a:pt x="132" y="109"/>
                  </a:lnTo>
                  <a:lnTo>
                    <a:pt x="208" y="105"/>
                  </a:lnTo>
                  <a:lnTo>
                    <a:pt x="189" y="139"/>
                  </a:lnTo>
                  <a:lnTo>
                    <a:pt x="234" y="120"/>
                  </a:lnTo>
                  <a:lnTo>
                    <a:pt x="265" y="120"/>
                  </a:lnTo>
                  <a:lnTo>
                    <a:pt x="290" y="169"/>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nvGrpSpPr>
            <p:cNvPr id="2317" name="Group 289"/>
            <p:cNvGrpSpPr>
              <a:grpSpLocks/>
            </p:cNvGrpSpPr>
            <p:nvPr/>
          </p:nvGrpSpPr>
          <p:grpSpPr bwMode="auto">
            <a:xfrm>
              <a:off x="1920" y="2764"/>
              <a:ext cx="1015" cy="1338"/>
              <a:chOff x="1946" y="2832"/>
              <a:chExt cx="1015" cy="1338"/>
            </a:xfrm>
          </p:grpSpPr>
          <p:sp>
            <p:nvSpPr>
              <p:cNvPr id="2318" name="Freeform 290"/>
              <p:cNvSpPr>
                <a:spLocks/>
              </p:cNvSpPr>
              <p:nvPr/>
            </p:nvSpPr>
            <p:spPr bwMode="auto">
              <a:xfrm>
                <a:off x="2019" y="3984"/>
                <a:ext cx="789" cy="186"/>
              </a:xfrm>
              <a:custGeom>
                <a:avLst/>
                <a:gdLst>
                  <a:gd name="T0" fmla="*/ 135 w 789"/>
                  <a:gd name="T1" fmla="*/ 114 h 186"/>
                  <a:gd name="T2" fmla="*/ 0 w 789"/>
                  <a:gd name="T3" fmla="*/ 99 h 186"/>
                  <a:gd name="T4" fmla="*/ 36 w 789"/>
                  <a:gd name="T5" fmla="*/ 129 h 186"/>
                  <a:gd name="T6" fmla="*/ 9 w 789"/>
                  <a:gd name="T7" fmla="*/ 135 h 186"/>
                  <a:gd name="T8" fmla="*/ 84 w 789"/>
                  <a:gd name="T9" fmla="*/ 165 h 186"/>
                  <a:gd name="T10" fmla="*/ 39 w 789"/>
                  <a:gd name="T11" fmla="*/ 168 h 186"/>
                  <a:gd name="T12" fmla="*/ 138 w 789"/>
                  <a:gd name="T13" fmla="*/ 186 h 186"/>
                  <a:gd name="T14" fmla="*/ 204 w 789"/>
                  <a:gd name="T15" fmla="*/ 183 h 186"/>
                  <a:gd name="T16" fmla="*/ 267 w 789"/>
                  <a:gd name="T17" fmla="*/ 177 h 186"/>
                  <a:gd name="T18" fmla="*/ 243 w 789"/>
                  <a:gd name="T19" fmla="*/ 171 h 186"/>
                  <a:gd name="T20" fmla="*/ 327 w 789"/>
                  <a:gd name="T21" fmla="*/ 159 h 186"/>
                  <a:gd name="T22" fmla="*/ 306 w 789"/>
                  <a:gd name="T23" fmla="*/ 150 h 186"/>
                  <a:gd name="T24" fmla="*/ 372 w 789"/>
                  <a:gd name="T25" fmla="*/ 135 h 186"/>
                  <a:gd name="T26" fmla="*/ 414 w 789"/>
                  <a:gd name="T27" fmla="*/ 147 h 186"/>
                  <a:gd name="T28" fmla="*/ 408 w 789"/>
                  <a:gd name="T29" fmla="*/ 141 h 186"/>
                  <a:gd name="T30" fmla="*/ 477 w 789"/>
                  <a:gd name="T31" fmla="*/ 159 h 186"/>
                  <a:gd name="T32" fmla="*/ 525 w 789"/>
                  <a:gd name="T33" fmla="*/ 168 h 186"/>
                  <a:gd name="T34" fmla="*/ 498 w 789"/>
                  <a:gd name="T35" fmla="*/ 156 h 186"/>
                  <a:gd name="T36" fmla="*/ 591 w 789"/>
                  <a:gd name="T37" fmla="*/ 162 h 186"/>
                  <a:gd name="T38" fmla="*/ 630 w 789"/>
                  <a:gd name="T39" fmla="*/ 156 h 186"/>
                  <a:gd name="T40" fmla="*/ 600 w 789"/>
                  <a:gd name="T41" fmla="*/ 150 h 186"/>
                  <a:gd name="T42" fmla="*/ 711 w 789"/>
                  <a:gd name="T43" fmla="*/ 141 h 186"/>
                  <a:gd name="T44" fmla="*/ 750 w 789"/>
                  <a:gd name="T45" fmla="*/ 132 h 186"/>
                  <a:gd name="T46" fmla="*/ 702 w 789"/>
                  <a:gd name="T47" fmla="*/ 132 h 186"/>
                  <a:gd name="T48" fmla="*/ 789 w 789"/>
                  <a:gd name="T49" fmla="*/ 93 h 186"/>
                  <a:gd name="T50" fmla="*/ 723 w 789"/>
                  <a:gd name="T51" fmla="*/ 105 h 186"/>
                  <a:gd name="T52" fmla="*/ 777 w 789"/>
                  <a:gd name="T53" fmla="*/ 57 h 186"/>
                  <a:gd name="T54" fmla="*/ 789 w 789"/>
                  <a:gd name="T55" fmla="*/ 27 h 186"/>
                  <a:gd name="T56" fmla="*/ 723 w 789"/>
                  <a:gd name="T57" fmla="*/ 57 h 186"/>
                  <a:gd name="T58" fmla="*/ 741 w 789"/>
                  <a:gd name="T59" fmla="*/ 39 h 186"/>
                  <a:gd name="T60" fmla="*/ 681 w 789"/>
                  <a:gd name="T61" fmla="*/ 39 h 186"/>
                  <a:gd name="T62" fmla="*/ 498 w 789"/>
                  <a:gd name="T63" fmla="*/ 0 h 186"/>
                  <a:gd name="T64" fmla="*/ 135 w 789"/>
                  <a:gd name="T65" fmla="*/ 114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9"/>
                  <a:gd name="T100" fmla="*/ 0 h 186"/>
                  <a:gd name="T101" fmla="*/ 789 w 789"/>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9" h="186">
                    <a:moveTo>
                      <a:pt x="135" y="114"/>
                    </a:moveTo>
                    <a:lnTo>
                      <a:pt x="0" y="99"/>
                    </a:lnTo>
                    <a:lnTo>
                      <a:pt x="36" y="129"/>
                    </a:lnTo>
                    <a:lnTo>
                      <a:pt x="9" y="135"/>
                    </a:lnTo>
                    <a:lnTo>
                      <a:pt x="84" y="165"/>
                    </a:lnTo>
                    <a:lnTo>
                      <a:pt x="39" y="168"/>
                    </a:lnTo>
                    <a:lnTo>
                      <a:pt x="138" y="186"/>
                    </a:lnTo>
                    <a:lnTo>
                      <a:pt x="204" y="183"/>
                    </a:lnTo>
                    <a:lnTo>
                      <a:pt x="267" y="177"/>
                    </a:lnTo>
                    <a:lnTo>
                      <a:pt x="243" y="171"/>
                    </a:lnTo>
                    <a:lnTo>
                      <a:pt x="327" y="159"/>
                    </a:lnTo>
                    <a:lnTo>
                      <a:pt x="306" y="150"/>
                    </a:lnTo>
                    <a:lnTo>
                      <a:pt x="372" y="135"/>
                    </a:lnTo>
                    <a:lnTo>
                      <a:pt x="414" y="147"/>
                    </a:lnTo>
                    <a:lnTo>
                      <a:pt x="408" y="141"/>
                    </a:lnTo>
                    <a:lnTo>
                      <a:pt x="477" y="159"/>
                    </a:lnTo>
                    <a:lnTo>
                      <a:pt x="525" y="168"/>
                    </a:lnTo>
                    <a:lnTo>
                      <a:pt x="498" y="156"/>
                    </a:lnTo>
                    <a:lnTo>
                      <a:pt x="591" y="162"/>
                    </a:lnTo>
                    <a:lnTo>
                      <a:pt x="630" y="156"/>
                    </a:lnTo>
                    <a:lnTo>
                      <a:pt x="600" y="150"/>
                    </a:lnTo>
                    <a:lnTo>
                      <a:pt x="711" y="141"/>
                    </a:lnTo>
                    <a:lnTo>
                      <a:pt x="750" y="132"/>
                    </a:lnTo>
                    <a:lnTo>
                      <a:pt x="702" y="132"/>
                    </a:lnTo>
                    <a:lnTo>
                      <a:pt x="789" y="93"/>
                    </a:lnTo>
                    <a:lnTo>
                      <a:pt x="723" y="105"/>
                    </a:lnTo>
                    <a:lnTo>
                      <a:pt x="777" y="57"/>
                    </a:lnTo>
                    <a:lnTo>
                      <a:pt x="789" y="27"/>
                    </a:lnTo>
                    <a:lnTo>
                      <a:pt x="723" y="57"/>
                    </a:lnTo>
                    <a:lnTo>
                      <a:pt x="741" y="39"/>
                    </a:lnTo>
                    <a:lnTo>
                      <a:pt x="681" y="39"/>
                    </a:lnTo>
                    <a:lnTo>
                      <a:pt x="498" y="0"/>
                    </a:lnTo>
                    <a:lnTo>
                      <a:pt x="135" y="114"/>
                    </a:lnTo>
                    <a:close/>
                  </a:path>
                </a:pathLst>
              </a:custGeom>
              <a:solidFill>
                <a:srgbClr val="002000"/>
              </a:solidFill>
              <a:ln w="9525">
                <a:no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19" name="Freeform 291"/>
              <p:cNvSpPr>
                <a:spLocks/>
              </p:cNvSpPr>
              <p:nvPr/>
            </p:nvSpPr>
            <p:spPr bwMode="auto">
              <a:xfrm>
                <a:off x="2454" y="2832"/>
                <a:ext cx="120" cy="1259"/>
              </a:xfrm>
              <a:custGeom>
                <a:avLst/>
                <a:gdLst>
                  <a:gd name="T0" fmla="*/ 120 w 120"/>
                  <a:gd name="T1" fmla="*/ 0 h 1259"/>
                  <a:gd name="T2" fmla="*/ 120 w 120"/>
                  <a:gd name="T3" fmla="*/ 323 h 1259"/>
                  <a:gd name="T4" fmla="*/ 108 w 120"/>
                  <a:gd name="T5" fmla="*/ 441 h 1259"/>
                  <a:gd name="T6" fmla="*/ 99 w 120"/>
                  <a:gd name="T7" fmla="*/ 546 h 1259"/>
                  <a:gd name="T8" fmla="*/ 84 w 120"/>
                  <a:gd name="T9" fmla="*/ 653 h 1259"/>
                  <a:gd name="T10" fmla="*/ 54 w 120"/>
                  <a:gd name="T11" fmla="*/ 806 h 1259"/>
                  <a:gd name="T12" fmla="*/ 30 w 120"/>
                  <a:gd name="T13" fmla="*/ 965 h 1259"/>
                  <a:gd name="T14" fmla="*/ 12 w 120"/>
                  <a:gd name="T15" fmla="*/ 1130 h 1259"/>
                  <a:gd name="T16" fmla="*/ 0 w 120"/>
                  <a:gd name="T17" fmla="*/ 1259 h 12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1259"/>
                  <a:gd name="T29" fmla="*/ 120 w 120"/>
                  <a:gd name="T30" fmla="*/ 1259 h 12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1259">
                    <a:moveTo>
                      <a:pt x="120" y="0"/>
                    </a:moveTo>
                    <a:lnTo>
                      <a:pt x="120" y="323"/>
                    </a:lnTo>
                    <a:lnTo>
                      <a:pt x="108" y="441"/>
                    </a:lnTo>
                    <a:lnTo>
                      <a:pt x="99" y="546"/>
                    </a:lnTo>
                    <a:lnTo>
                      <a:pt x="84" y="653"/>
                    </a:lnTo>
                    <a:lnTo>
                      <a:pt x="54" y="806"/>
                    </a:lnTo>
                    <a:lnTo>
                      <a:pt x="30" y="965"/>
                    </a:lnTo>
                    <a:lnTo>
                      <a:pt x="12" y="1130"/>
                    </a:lnTo>
                    <a:lnTo>
                      <a:pt x="0" y="1259"/>
                    </a:lnTo>
                  </a:path>
                </a:pathLst>
              </a:custGeom>
              <a:noFill/>
              <a:ln w="2540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20" name="Freeform 292"/>
              <p:cNvSpPr>
                <a:spLocks/>
              </p:cNvSpPr>
              <p:nvPr/>
            </p:nvSpPr>
            <p:spPr bwMode="auto">
              <a:xfrm>
                <a:off x="2514" y="3442"/>
                <a:ext cx="283" cy="215"/>
              </a:xfrm>
              <a:custGeom>
                <a:avLst/>
                <a:gdLst>
                  <a:gd name="T0" fmla="*/ 0 w 283"/>
                  <a:gd name="T1" fmla="*/ 215 h 215"/>
                  <a:gd name="T2" fmla="*/ 61 w 283"/>
                  <a:gd name="T3" fmla="*/ 197 h 215"/>
                  <a:gd name="T4" fmla="*/ 111 w 283"/>
                  <a:gd name="T5" fmla="*/ 169 h 215"/>
                  <a:gd name="T6" fmla="*/ 71 w 283"/>
                  <a:gd name="T7" fmla="*/ 172 h 215"/>
                  <a:gd name="T8" fmla="*/ 118 w 283"/>
                  <a:gd name="T9" fmla="*/ 151 h 215"/>
                  <a:gd name="T10" fmla="*/ 168 w 283"/>
                  <a:gd name="T11" fmla="*/ 133 h 215"/>
                  <a:gd name="T12" fmla="*/ 107 w 283"/>
                  <a:gd name="T13" fmla="*/ 133 h 215"/>
                  <a:gd name="T14" fmla="*/ 222 w 283"/>
                  <a:gd name="T15" fmla="*/ 104 h 215"/>
                  <a:gd name="T16" fmla="*/ 251 w 283"/>
                  <a:gd name="T17" fmla="*/ 82 h 215"/>
                  <a:gd name="T18" fmla="*/ 197 w 283"/>
                  <a:gd name="T19" fmla="*/ 89 h 215"/>
                  <a:gd name="T20" fmla="*/ 258 w 283"/>
                  <a:gd name="T21" fmla="*/ 61 h 215"/>
                  <a:gd name="T22" fmla="*/ 280 w 283"/>
                  <a:gd name="T23" fmla="*/ 32 h 215"/>
                  <a:gd name="T24" fmla="*/ 283 w 283"/>
                  <a:gd name="T25" fmla="*/ 0 h 215"/>
                  <a:gd name="T26" fmla="*/ 244 w 283"/>
                  <a:gd name="T27" fmla="*/ 21 h 215"/>
                  <a:gd name="T28" fmla="*/ 215 w 283"/>
                  <a:gd name="T29" fmla="*/ 35 h 215"/>
                  <a:gd name="T30" fmla="*/ 244 w 283"/>
                  <a:gd name="T31" fmla="*/ 0 h 215"/>
                  <a:gd name="T32" fmla="*/ 179 w 283"/>
                  <a:gd name="T33" fmla="*/ 35 h 215"/>
                  <a:gd name="T34" fmla="*/ 147 w 283"/>
                  <a:gd name="T35" fmla="*/ 64 h 215"/>
                  <a:gd name="T36" fmla="*/ 150 w 283"/>
                  <a:gd name="T37" fmla="*/ 32 h 215"/>
                  <a:gd name="T38" fmla="*/ 115 w 283"/>
                  <a:gd name="T39" fmla="*/ 68 h 215"/>
                  <a:gd name="T40" fmla="*/ 93 w 283"/>
                  <a:gd name="T41" fmla="*/ 97 h 215"/>
                  <a:gd name="T42" fmla="*/ 100 w 283"/>
                  <a:gd name="T43" fmla="*/ 61 h 215"/>
                  <a:gd name="T44" fmla="*/ 61 w 283"/>
                  <a:gd name="T45" fmla="*/ 104 h 215"/>
                  <a:gd name="T46" fmla="*/ 46 w 283"/>
                  <a:gd name="T47" fmla="*/ 129 h 215"/>
                  <a:gd name="T48" fmla="*/ 50 w 283"/>
                  <a:gd name="T49" fmla="*/ 71 h 215"/>
                  <a:gd name="T50" fmla="*/ 3 w 283"/>
                  <a:gd name="T51" fmla="*/ 161 h 215"/>
                  <a:gd name="T52" fmla="*/ 0 w 283"/>
                  <a:gd name="T53" fmla="*/ 215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3"/>
                  <a:gd name="T82" fmla="*/ 0 h 215"/>
                  <a:gd name="T83" fmla="*/ 283 w 283"/>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3" h="215">
                    <a:moveTo>
                      <a:pt x="0" y="215"/>
                    </a:moveTo>
                    <a:lnTo>
                      <a:pt x="61" y="197"/>
                    </a:lnTo>
                    <a:lnTo>
                      <a:pt x="111" y="169"/>
                    </a:lnTo>
                    <a:lnTo>
                      <a:pt x="71" y="172"/>
                    </a:lnTo>
                    <a:lnTo>
                      <a:pt x="118" y="151"/>
                    </a:lnTo>
                    <a:lnTo>
                      <a:pt x="168" y="133"/>
                    </a:lnTo>
                    <a:lnTo>
                      <a:pt x="107" y="133"/>
                    </a:lnTo>
                    <a:lnTo>
                      <a:pt x="222" y="104"/>
                    </a:lnTo>
                    <a:lnTo>
                      <a:pt x="251" y="82"/>
                    </a:lnTo>
                    <a:lnTo>
                      <a:pt x="197" y="89"/>
                    </a:lnTo>
                    <a:lnTo>
                      <a:pt x="258" y="61"/>
                    </a:lnTo>
                    <a:lnTo>
                      <a:pt x="280" y="32"/>
                    </a:lnTo>
                    <a:lnTo>
                      <a:pt x="283" y="0"/>
                    </a:lnTo>
                    <a:lnTo>
                      <a:pt x="244" y="21"/>
                    </a:lnTo>
                    <a:lnTo>
                      <a:pt x="215" y="35"/>
                    </a:lnTo>
                    <a:lnTo>
                      <a:pt x="244" y="0"/>
                    </a:lnTo>
                    <a:lnTo>
                      <a:pt x="179" y="35"/>
                    </a:lnTo>
                    <a:lnTo>
                      <a:pt x="147" y="64"/>
                    </a:lnTo>
                    <a:lnTo>
                      <a:pt x="150" y="32"/>
                    </a:lnTo>
                    <a:lnTo>
                      <a:pt x="115" y="68"/>
                    </a:lnTo>
                    <a:lnTo>
                      <a:pt x="93" y="97"/>
                    </a:lnTo>
                    <a:lnTo>
                      <a:pt x="100" y="61"/>
                    </a:lnTo>
                    <a:lnTo>
                      <a:pt x="61" y="104"/>
                    </a:lnTo>
                    <a:lnTo>
                      <a:pt x="46" y="129"/>
                    </a:lnTo>
                    <a:lnTo>
                      <a:pt x="50" y="71"/>
                    </a:lnTo>
                    <a:lnTo>
                      <a:pt x="3" y="161"/>
                    </a:lnTo>
                    <a:lnTo>
                      <a:pt x="0" y="215"/>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21" name="Freeform 293"/>
              <p:cNvSpPr>
                <a:spLocks/>
              </p:cNvSpPr>
              <p:nvPr/>
            </p:nvSpPr>
            <p:spPr bwMode="auto">
              <a:xfrm>
                <a:off x="2298" y="3646"/>
                <a:ext cx="189" cy="432"/>
              </a:xfrm>
              <a:custGeom>
                <a:avLst/>
                <a:gdLst>
                  <a:gd name="T0" fmla="*/ 189 w 189"/>
                  <a:gd name="T1" fmla="*/ 432 h 432"/>
                  <a:gd name="T2" fmla="*/ 87 w 189"/>
                  <a:gd name="T3" fmla="*/ 330 h 432"/>
                  <a:gd name="T4" fmla="*/ 0 w 189"/>
                  <a:gd name="T5" fmla="*/ 117 h 432"/>
                  <a:gd name="T6" fmla="*/ 18 w 189"/>
                  <a:gd name="T7" fmla="*/ 51 h 432"/>
                  <a:gd name="T8" fmla="*/ 30 w 189"/>
                  <a:gd name="T9" fmla="*/ 72 h 432"/>
                  <a:gd name="T10" fmla="*/ 45 w 189"/>
                  <a:gd name="T11" fmla="*/ 12 h 432"/>
                  <a:gd name="T12" fmla="*/ 51 w 189"/>
                  <a:gd name="T13" fmla="*/ 0 h 432"/>
                  <a:gd name="T14" fmla="*/ 75 w 189"/>
                  <a:gd name="T15" fmla="*/ 72 h 432"/>
                  <a:gd name="T16" fmla="*/ 84 w 189"/>
                  <a:gd name="T17" fmla="*/ 54 h 432"/>
                  <a:gd name="T18" fmla="*/ 93 w 189"/>
                  <a:gd name="T19" fmla="*/ 132 h 432"/>
                  <a:gd name="T20" fmla="*/ 108 w 189"/>
                  <a:gd name="T21" fmla="*/ 90 h 432"/>
                  <a:gd name="T22" fmla="*/ 120 w 189"/>
                  <a:gd name="T23" fmla="*/ 138 h 432"/>
                  <a:gd name="T24" fmla="*/ 120 w 189"/>
                  <a:gd name="T25" fmla="*/ 174 h 432"/>
                  <a:gd name="T26" fmla="*/ 156 w 189"/>
                  <a:gd name="T27" fmla="*/ 147 h 432"/>
                  <a:gd name="T28" fmla="*/ 162 w 189"/>
                  <a:gd name="T29" fmla="*/ 240 h 432"/>
                  <a:gd name="T30" fmla="*/ 189 w 189"/>
                  <a:gd name="T31" fmla="*/ 432 h 4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9"/>
                  <a:gd name="T49" fmla="*/ 0 h 432"/>
                  <a:gd name="T50" fmla="*/ 189 w 189"/>
                  <a:gd name="T51" fmla="*/ 432 h 4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9" h="432">
                    <a:moveTo>
                      <a:pt x="189" y="432"/>
                    </a:moveTo>
                    <a:lnTo>
                      <a:pt x="87" y="330"/>
                    </a:lnTo>
                    <a:lnTo>
                      <a:pt x="0" y="117"/>
                    </a:lnTo>
                    <a:lnTo>
                      <a:pt x="18" y="51"/>
                    </a:lnTo>
                    <a:lnTo>
                      <a:pt x="30" y="72"/>
                    </a:lnTo>
                    <a:lnTo>
                      <a:pt x="45" y="12"/>
                    </a:lnTo>
                    <a:lnTo>
                      <a:pt x="51" y="0"/>
                    </a:lnTo>
                    <a:lnTo>
                      <a:pt x="75" y="72"/>
                    </a:lnTo>
                    <a:lnTo>
                      <a:pt x="84" y="54"/>
                    </a:lnTo>
                    <a:lnTo>
                      <a:pt x="93" y="132"/>
                    </a:lnTo>
                    <a:lnTo>
                      <a:pt x="108" y="90"/>
                    </a:lnTo>
                    <a:lnTo>
                      <a:pt x="120" y="138"/>
                    </a:lnTo>
                    <a:lnTo>
                      <a:pt x="120" y="174"/>
                    </a:lnTo>
                    <a:lnTo>
                      <a:pt x="156" y="147"/>
                    </a:lnTo>
                    <a:lnTo>
                      <a:pt x="162" y="240"/>
                    </a:lnTo>
                    <a:lnTo>
                      <a:pt x="189" y="432"/>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22" name="Freeform 294"/>
              <p:cNvSpPr>
                <a:spLocks/>
              </p:cNvSpPr>
              <p:nvPr/>
            </p:nvSpPr>
            <p:spPr bwMode="auto">
              <a:xfrm>
                <a:off x="2448" y="3602"/>
                <a:ext cx="234" cy="495"/>
              </a:xfrm>
              <a:custGeom>
                <a:avLst/>
                <a:gdLst>
                  <a:gd name="T0" fmla="*/ 12 w 234"/>
                  <a:gd name="T1" fmla="*/ 495 h 495"/>
                  <a:gd name="T2" fmla="*/ 168 w 234"/>
                  <a:gd name="T3" fmla="*/ 363 h 495"/>
                  <a:gd name="T4" fmla="*/ 234 w 234"/>
                  <a:gd name="T5" fmla="*/ 171 h 495"/>
                  <a:gd name="T6" fmla="*/ 189 w 234"/>
                  <a:gd name="T7" fmla="*/ 204 h 495"/>
                  <a:gd name="T8" fmla="*/ 210 w 234"/>
                  <a:gd name="T9" fmla="*/ 168 h 495"/>
                  <a:gd name="T10" fmla="*/ 222 w 234"/>
                  <a:gd name="T11" fmla="*/ 135 h 495"/>
                  <a:gd name="T12" fmla="*/ 225 w 234"/>
                  <a:gd name="T13" fmla="*/ 78 h 495"/>
                  <a:gd name="T14" fmla="*/ 189 w 234"/>
                  <a:gd name="T15" fmla="*/ 129 h 495"/>
                  <a:gd name="T16" fmla="*/ 201 w 234"/>
                  <a:gd name="T17" fmla="*/ 69 h 495"/>
                  <a:gd name="T18" fmla="*/ 204 w 234"/>
                  <a:gd name="T19" fmla="*/ 42 h 495"/>
                  <a:gd name="T20" fmla="*/ 201 w 234"/>
                  <a:gd name="T21" fmla="*/ 0 h 495"/>
                  <a:gd name="T22" fmla="*/ 168 w 234"/>
                  <a:gd name="T23" fmla="*/ 42 h 495"/>
                  <a:gd name="T24" fmla="*/ 144 w 234"/>
                  <a:gd name="T25" fmla="*/ 81 h 495"/>
                  <a:gd name="T26" fmla="*/ 138 w 234"/>
                  <a:gd name="T27" fmla="*/ 45 h 495"/>
                  <a:gd name="T28" fmla="*/ 117 w 234"/>
                  <a:gd name="T29" fmla="*/ 81 h 495"/>
                  <a:gd name="T30" fmla="*/ 105 w 234"/>
                  <a:gd name="T31" fmla="*/ 135 h 495"/>
                  <a:gd name="T32" fmla="*/ 90 w 234"/>
                  <a:gd name="T33" fmla="*/ 102 h 495"/>
                  <a:gd name="T34" fmla="*/ 81 w 234"/>
                  <a:gd name="T35" fmla="*/ 150 h 495"/>
                  <a:gd name="T36" fmla="*/ 66 w 234"/>
                  <a:gd name="T37" fmla="*/ 228 h 495"/>
                  <a:gd name="T38" fmla="*/ 60 w 234"/>
                  <a:gd name="T39" fmla="*/ 174 h 495"/>
                  <a:gd name="T40" fmla="*/ 36 w 234"/>
                  <a:gd name="T41" fmla="*/ 258 h 495"/>
                  <a:gd name="T42" fmla="*/ 30 w 234"/>
                  <a:gd name="T43" fmla="*/ 321 h 495"/>
                  <a:gd name="T44" fmla="*/ 18 w 234"/>
                  <a:gd name="T45" fmla="*/ 282 h 495"/>
                  <a:gd name="T46" fmla="*/ 0 w 234"/>
                  <a:gd name="T47" fmla="*/ 384 h 495"/>
                  <a:gd name="T48" fmla="*/ 12 w 234"/>
                  <a:gd name="T49" fmla="*/ 495 h 4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4"/>
                  <a:gd name="T76" fmla="*/ 0 h 495"/>
                  <a:gd name="T77" fmla="*/ 234 w 234"/>
                  <a:gd name="T78" fmla="*/ 495 h 4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4" h="495">
                    <a:moveTo>
                      <a:pt x="12" y="495"/>
                    </a:moveTo>
                    <a:lnTo>
                      <a:pt x="168" y="363"/>
                    </a:lnTo>
                    <a:lnTo>
                      <a:pt x="234" y="171"/>
                    </a:lnTo>
                    <a:lnTo>
                      <a:pt x="189" y="204"/>
                    </a:lnTo>
                    <a:lnTo>
                      <a:pt x="210" y="168"/>
                    </a:lnTo>
                    <a:lnTo>
                      <a:pt x="222" y="135"/>
                    </a:lnTo>
                    <a:lnTo>
                      <a:pt x="225" y="78"/>
                    </a:lnTo>
                    <a:lnTo>
                      <a:pt x="189" y="129"/>
                    </a:lnTo>
                    <a:lnTo>
                      <a:pt x="201" y="69"/>
                    </a:lnTo>
                    <a:lnTo>
                      <a:pt x="204" y="42"/>
                    </a:lnTo>
                    <a:lnTo>
                      <a:pt x="201" y="0"/>
                    </a:lnTo>
                    <a:lnTo>
                      <a:pt x="168" y="42"/>
                    </a:lnTo>
                    <a:lnTo>
                      <a:pt x="144" y="81"/>
                    </a:lnTo>
                    <a:lnTo>
                      <a:pt x="138" y="45"/>
                    </a:lnTo>
                    <a:lnTo>
                      <a:pt x="117" y="81"/>
                    </a:lnTo>
                    <a:lnTo>
                      <a:pt x="105" y="135"/>
                    </a:lnTo>
                    <a:lnTo>
                      <a:pt x="90" y="102"/>
                    </a:lnTo>
                    <a:lnTo>
                      <a:pt x="81" y="150"/>
                    </a:lnTo>
                    <a:lnTo>
                      <a:pt x="66" y="228"/>
                    </a:lnTo>
                    <a:lnTo>
                      <a:pt x="60" y="174"/>
                    </a:lnTo>
                    <a:lnTo>
                      <a:pt x="36" y="258"/>
                    </a:lnTo>
                    <a:lnTo>
                      <a:pt x="30" y="321"/>
                    </a:lnTo>
                    <a:lnTo>
                      <a:pt x="18" y="282"/>
                    </a:lnTo>
                    <a:lnTo>
                      <a:pt x="0" y="384"/>
                    </a:lnTo>
                    <a:lnTo>
                      <a:pt x="12" y="49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23" name="Freeform 295"/>
              <p:cNvSpPr>
                <a:spLocks/>
              </p:cNvSpPr>
              <p:nvPr/>
            </p:nvSpPr>
            <p:spPr bwMode="auto">
              <a:xfrm>
                <a:off x="2445" y="3620"/>
                <a:ext cx="516" cy="489"/>
              </a:xfrm>
              <a:custGeom>
                <a:avLst/>
                <a:gdLst>
                  <a:gd name="T0" fmla="*/ 0 w 516"/>
                  <a:gd name="T1" fmla="*/ 489 h 489"/>
                  <a:gd name="T2" fmla="*/ 183 w 516"/>
                  <a:gd name="T3" fmla="*/ 453 h 489"/>
                  <a:gd name="T4" fmla="*/ 228 w 516"/>
                  <a:gd name="T5" fmla="*/ 447 h 489"/>
                  <a:gd name="T6" fmla="*/ 204 w 516"/>
                  <a:gd name="T7" fmla="*/ 435 h 489"/>
                  <a:gd name="T8" fmla="*/ 177 w 516"/>
                  <a:gd name="T9" fmla="*/ 432 h 489"/>
                  <a:gd name="T10" fmla="*/ 231 w 516"/>
                  <a:gd name="T11" fmla="*/ 408 h 489"/>
                  <a:gd name="T12" fmla="*/ 267 w 516"/>
                  <a:gd name="T13" fmla="*/ 402 h 489"/>
                  <a:gd name="T14" fmla="*/ 309 w 516"/>
                  <a:gd name="T15" fmla="*/ 384 h 489"/>
                  <a:gd name="T16" fmla="*/ 267 w 516"/>
                  <a:gd name="T17" fmla="*/ 384 h 489"/>
                  <a:gd name="T18" fmla="*/ 237 w 516"/>
                  <a:gd name="T19" fmla="*/ 384 h 489"/>
                  <a:gd name="T20" fmla="*/ 315 w 516"/>
                  <a:gd name="T21" fmla="*/ 357 h 489"/>
                  <a:gd name="T22" fmla="*/ 333 w 516"/>
                  <a:gd name="T23" fmla="*/ 339 h 489"/>
                  <a:gd name="T24" fmla="*/ 357 w 516"/>
                  <a:gd name="T25" fmla="*/ 315 h 489"/>
                  <a:gd name="T26" fmla="*/ 297 w 516"/>
                  <a:gd name="T27" fmla="*/ 336 h 489"/>
                  <a:gd name="T28" fmla="*/ 354 w 516"/>
                  <a:gd name="T29" fmla="*/ 282 h 489"/>
                  <a:gd name="T30" fmla="*/ 402 w 516"/>
                  <a:gd name="T31" fmla="*/ 234 h 489"/>
                  <a:gd name="T32" fmla="*/ 372 w 516"/>
                  <a:gd name="T33" fmla="*/ 240 h 489"/>
                  <a:gd name="T34" fmla="*/ 354 w 516"/>
                  <a:gd name="T35" fmla="*/ 249 h 489"/>
                  <a:gd name="T36" fmla="*/ 414 w 516"/>
                  <a:gd name="T37" fmla="*/ 183 h 489"/>
                  <a:gd name="T38" fmla="*/ 447 w 516"/>
                  <a:gd name="T39" fmla="*/ 135 h 489"/>
                  <a:gd name="T40" fmla="*/ 414 w 516"/>
                  <a:gd name="T41" fmla="*/ 153 h 489"/>
                  <a:gd name="T42" fmla="*/ 396 w 516"/>
                  <a:gd name="T43" fmla="*/ 162 h 489"/>
                  <a:gd name="T44" fmla="*/ 456 w 516"/>
                  <a:gd name="T45" fmla="*/ 87 h 489"/>
                  <a:gd name="T46" fmla="*/ 498 w 516"/>
                  <a:gd name="T47" fmla="*/ 42 h 489"/>
                  <a:gd name="T48" fmla="*/ 516 w 516"/>
                  <a:gd name="T49" fmla="*/ 0 h 489"/>
                  <a:gd name="T50" fmla="*/ 477 w 516"/>
                  <a:gd name="T51" fmla="*/ 30 h 489"/>
                  <a:gd name="T52" fmla="*/ 423 w 516"/>
                  <a:gd name="T53" fmla="*/ 60 h 489"/>
                  <a:gd name="T54" fmla="*/ 396 w 516"/>
                  <a:gd name="T55" fmla="*/ 81 h 489"/>
                  <a:gd name="T56" fmla="*/ 429 w 516"/>
                  <a:gd name="T57" fmla="*/ 36 h 489"/>
                  <a:gd name="T58" fmla="*/ 384 w 516"/>
                  <a:gd name="T59" fmla="*/ 60 h 489"/>
                  <a:gd name="T60" fmla="*/ 351 w 516"/>
                  <a:gd name="T61" fmla="*/ 108 h 489"/>
                  <a:gd name="T62" fmla="*/ 345 w 516"/>
                  <a:gd name="T63" fmla="*/ 132 h 489"/>
                  <a:gd name="T64" fmla="*/ 345 w 516"/>
                  <a:gd name="T65" fmla="*/ 78 h 489"/>
                  <a:gd name="T66" fmla="*/ 312 w 516"/>
                  <a:gd name="T67" fmla="*/ 129 h 489"/>
                  <a:gd name="T68" fmla="*/ 279 w 516"/>
                  <a:gd name="T69" fmla="*/ 171 h 489"/>
                  <a:gd name="T70" fmla="*/ 279 w 516"/>
                  <a:gd name="T71" fmla="*/ 132 h 489"/>
                  <a:gd name="T72" fmla="*/ 237 w 516"/>
                  <a:gd name="T73" fmla="*/ 186 h 489"/>
                  <a:gd name="T74" fmla="*/ 228 w 516"/>
                  <a:gd name="T75" fmla="*/ 240 h 489"/>
                  <a:gd name="T76" fmla="*/ 216 w 516"/>
                  <a:gd name="T77" fmla="*/ 258 h 489"/>
                  <a:gd name="T78" fmla="*/ 222 w 516"/>
                  <a:gd name="T79" fmla="*/ 195 h 489"/>
                  <a:gd name="T80" fmla="*/ 177 w 516"/>
                  <a:gd name="T81" fmla="*/ 246 h 489"/>
                  <a:gd name="T82" fmla="*/ 159 w 516"/>
                  <a:gd name="T83" fmla="*/ 291 h 489"/>
                  <a:gd name="T84" fmla="*/ 135 w 516"/>
                  <a:gd name="T85" fmla="*/ 342 h 489"/>
                  <a:gd name="T86" fmla="*/ 135 w 516"/>
                  <a:gd name="T87" fmla="*/ 279 h 489"/>
                  <a:gd name="T88" fmla="*/ 108 w 516"/>
                  <a:gd name="T89" fmla="*/ 318 h 489"/>
                  <a:gd name="T90" fmla="*/ 102 w 516"/>
                  <a:gd name="T91" fmla="*/ 351 h 489"/>
                  <a:gd name="T92" fmla="*/ 66 w 516"/>
                  <a:gd name="T93" fmla="*/ 393 h 489"/>
                  <a:gd name="T94" fmla="*/ 66 w 516"/>
                  <a:gd name="T95" fmla="*/ 372 h 489"/>
                  <a:gd name="T96" fmla="*/ 33 w 516"/>
                  <a:gd name="T97" fmla="*/ 414 h 489"/>
                  <a:gd name="T98" fmla="*/ 0 w 516"/>
                  <a:gd name="T99" fmla="*/ 489 h 4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6"/>
                  <a:gd name="T151" fmla="*/ 0 h 489"/>
                  <a:gd name="T152" fmla="*/ 516 w 516"/>
                  <a:gd name="T153" fmla="*/ 489 h 4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6" h="489">
                    <a:moveTo>
                      <a:pt x="0" y="489"/>
                    </a:moveTo>
                    <a:lnTo>
                      <a:pt x="183" y="453"/>
                    </a:lnTo>
                    <a:lnTo>
                      <a:pt x="228" y="447"/>
                    </a:lnTo>
                    <a:lnTo>
                      <a:pt x="204" y="435"/>
                    </a:lnTo>
                    <a:lnTo>
                      <a:pt x="177" y="432"/>
                    </a:lnTo>
                    <a:lnTo>
                      <a:pt x="231" y="408"/>
                    </a:lnTo>
                    <a:lnTo>
                      <a:pt x="267" y="402"/>
                    </a:lnTo>
                    <a:lnTo>
                      <a:pt x="309" y="384"/>
                    </a:lnTo>
                    <a:lnTo>
                      <a:pt x="267" y="384"/>
                    </a:lnTo>
                    <a:lnTo>
                      <a:pt x="237" y="384"/>
                    </a:lnTo>
                    <a:lnTo>
                      <a:pt x="315" y="357"/>
                    </a:lnTo>
                    <a:lnTo>
                      <a:pt x="333" y="339"/>
                    </a:lnTo>
                    <a:lnTo>
                      <a:pt x="357" y="315"/>
                    </a:lnTo>
                    <a:lnTo>
                      <a:pt x="297" y="336"/>
                    </a:lnTo>
                    <a:lnTo>
                      <a:pt x="354" y="282"/>
                    </a:lnTo>
                    <a:lnTo>
                      <a:pt x="402" y="234"/>
                    </a:lnTo>
                    <a:lnTo>
                      <a:pt x="372" y="240"/>
                    </a:lnTo>
                    <a:lnTo>
                      <a:pt x="354" y="249"/>
                    </a:lnTo>
                    <a:lnTo>
                      <a:pt x="414" y="183"/>
                    </a:lnTo>
                    <a:lnTo>
                      <a:pt x="447" y="135"/>
                    </a:lnTo>
                    <a:lnTo>
                      <a:pt x="414" y="153"/>
                    </a:lnTo>
                    <a:lnTo>
                      <a:pt x="396" y="162"/>
                    </a:lnTo>
                    <a:lnTo>
                      <a:pt x="456" y="87"/>
                    </a:lnTo>
                    <a:lnTo>
                      <a:pt x="498" y="42"/>
                    </a:lnTo>
                    <a:lnTo>
                      <a:pt x="516" y="0"/>
                    </a:lnTo>
                    <a:lnTo>
                      <a:pt x="477" y="30"/>
                    </a:lnTo>
                    <a:lnTo>
                      <a:pt x="423" y="60"/>
                    </a:lnTo>
                    <a:lnTo>
                      <a:pt x="396" y="81"/>
                    </a:lnTo>
                    <a:lnTo>
                      <a:pt x="429" y="36"/>
                    </a:lnTo>
                    <a:lnTo>
                      <a:pt x="384" y="60"/>
                    </a:lnTo>
                    <a:lnTo>
                      <a:pt x="351" y="108"/>
                    </a:lnTo>
                    <a:lnTo>
                      <a:pt x="345" y="132"/>
                    </a:lnTo>
                    <a:lnTo>
                      <a:pt x="345" y="78"/>
                    </a:lnTo>
                    <a:lnTo>
                      <a:pt x="312" y="129"/>
                    </a:lnTo>
                    <a:lnTo>
                      <a:pt x="279" y="171"/>
                    </a:lnTo>
                    <a:lnTo>
                      <a:pt x="279" y="132"/>
                    </a:lnTo>
                    <a:lnTo>
                      <a:pt x="237" y="186"/>
                    </a:lnTo>
                    <a:lnTo>
                      <a:pt x="228" y="240"/>
                    </a:lnTo>
                    <a:lnTo>
                      <a:pt x="216" y="258"/>
                    </a:lnTo>
                    <a:lnTo>
                      <a:pt x="222" y="195"/>
                    </a:lnTo>
                    <a:lnTo>
                      <a:pt x="177" y="246"/>
                    </a:lnTo>
                    <a:lnTo>
                      <a:pt x="159" y="291"/>
                    </a:lnTo>
                    <a:lnTo>
                      <a:pt x="135" y="342"/>
                    </a:lnTo>
                    <a:lnTo>
                      <a:pt x="135" y="279"/>
                    </a:lnTo>
                    <a:lnTo>
                      <a:pt x="108" y="318"/>
                    </a:lnTo>
                    <a:lnTo>
                      <a:pt x="102" y="351"/>
                    </a:lnTo>
                    <a:lnTo>
                      <a:pt x="66" y="393"/>
                    </a:lnTo>
                    <a:lnTo>
                      <a:pt x="66" y="372"/>
                    </a:lnTo>
                    <a:lnTo>
                      <a:pt x="33" y="414"/>
                    </a:lnTo>
                    <a:lnTo>
                      <a:pt x="0" y="489"/>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24" name="Freeform 296"/>
              <p:cNvSpPr>
                <a:spLocks/>
              </p:cNvSpPr>
              <p:nvPr/>
            </p:nvSpPr>
            <p:spPr bwMode="auto">
              <a:xfrm>
                <a:off x="2112" y="3643"/>
                <a:ext cx="339" cy="462"/>
              </a:xfrm>
              <a:custGeom>
                <a:avLst/>
                <a:gdLst>
                  <a:gd name="T0" fmla="*/ 339 w 339"/>
                  <a:gd name="T1" fmla="*/ 462 h 462"/>
                  <a:gd name="T2" fmla="*/ 288 w 339"/>
                  <a:gd name="T3" fmla="*/ 447 h 462"/>
                  <a:gd name="T4" fmla="*/ 219 w 339"/>
                  <a:gd name="T5" fmla="*/ 414 h 462"/>
                  <a:gd name="T6" fmla="*/ 171 w 339"/>
                  <a:gd name="T7" fmla="*/ 366 h 462"/>
                  <a:gd name="T8" fmla="*/ 237 w 339"/>
                  <a:gd name="T9" fmla="*/ 384 h 462"/>
                  <a:gd name="T10" fmla="*/ 183 w 339"/>
                  <a:gd name="T11" fmla="*/ 348 h 462"/>
                  <a:gd name="T12" fmla="*/ 138 w 339"/>
                  <a:gd name="T13" fmla="*/ 333 h 462"/>
                  <a:gd name="T14" fmla="*/ 102 w 339"/>
                  <a:gd name="T15" fmla="*/ 300 h 462"/>
                  <a:gd name="T16" fmla="*/ 156 w 339"/>
                  <a:gd name="T17" fmla="*/ 315 h 462"/>
                  <a:gd name="T18" fmla="*/ 87 w 339"/>
                  <a:gd name="T19" fmla="*/ 267 h 462"/>
                  <a:gd name="T20" fmla="*/ 42 w 339"/>
                  <a:gd name="T21" fmla="*/ 207 h 462"/>
                  <a:gd name="T22" fmla="*/ 87 w 339"/>
                  <a:gd name="T23" fmla="*/ 231 h 462"/>
                  <a:gd name="T24" fmla="*/ 24 w 339"/>
                  <a:gd name="T25" fmla="*/ 171 h 462"/>
                  <a:gd name="T26" fmla="*/ 9 w 339"/>
                  <a:gd name="T27" fmla="*/ 117 h 462"/>
                  <a:gd name="T28" fmla="*/ 42 w 339"/>
                  <a:gd name="T29" fmla="*/ 153 h 462"/>
                  <a:gd name="T30" fmla="*/ 0 w 339"/>
                  <a:gd name="T31" fmla="*/ 0 h 462"/>
                  <a:gd name="T32" fmla="*/ 96 w 339"/>
                  <a:gd name="T33" fmla="*/ 57 h 462"/>
                  <a:gd name="T34" fmla="*/ 84 w 339"/>
                  <a:gd name="T35" fmla="*/ 21 h 462"/>
                  <a:gd name="T36" fmla="*/ 153 w 339"/>
                  <a:gd name="T37" fmla="*/ 84 h 462"/>
                  <a:gd name="T38" fmla="*/ 177 w 339"/>
                  <a:gd name="T39" fmla="*/ 126 h 462"/>
                  <a:gd name="T40" fmla="*/ 177 w 339"/>
                  <a:gd name="T41" fmla="*/ 81 h 462"/>
                  <a:gd name="T42" fmla="*/ 213 w 339"/>
                  <a:gd name="T43" fmla="*/ 144 h 462"/>
                  <a:gd name="T44" fmla="*/ 234 w 339"/>
                  <a:gd name="T45" fmla="*/ 216 h 462"/>
                  <a:gd name="T46" fmla="*/ 237 w 339"/>
                  <a:gd name="T47" fmla="*/ 177 h 462"/>
                  <a:gd name="T48" fmla="*/ 264 w 339"/>
                  <a:gd name="T49" fmla="*/ 240 h 462"/>
                  <a:gd name="T50" fmla="*/ 279 w 339"/>
                  <a:gd name="T51" fmla="*/ 321 h 462"/>
                  <a:gd name="T52" fmla="*/ 288 w 339"/>
                  <a:gd name="T53" fmla="*/ 261 h 462"/>
                  <a:gd name="T54" fmla="*/ 318 w 339"/>
                  <a:gd name="T55" fmla="*/ 321 h 462"/>
                  <a:gd name="T56" fmla="*/ 327 w 339"/>
                  <a:gd name="T57" fmla="*/ 366 h 462"/>
                  <a:gd name="T58" fmla="*/ 339 w 339"/>
                  <a:gd name="T59" fmla="*/ 462 h 4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462"/>
                  <a:gd name="T92" fmla="*/ 339 w 339"/>
                  <a:gd name="T93" fmla="*/ 462 h 4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462">
                    <a:moveTo>
                      <a:pt x="339" y="462"/>
                    </a:moveTo>
                    <a:lnTo>
                      <a:pt x="288" y="447"/>
                    </a:lnTo>
                    <a:lnTo>
                      <a:pt x="219" y="414"/>
                    </a:lnTo>
                    <a:lnTo>
                      <a:pt x="171" y="366"/>
                    </a:lnTo>
                    <a:lnTo>
                      <a:pt x="237" y="384"/>
                    </a:lnTo>
                    <a:lnTo>
                      <a:pt x="183" y="348"/>
                    </a:lnTo>
                    <a:lnTo>
                      <a:pt x="138" y="333"/>
                    </a:lnTo>
                    <a:lnTo>
                      <a:pt x="102" y="300"/>
                    </a:lnTo>
                    <a:lnTo>
                      <a:pt x="156" y="315"/>
                    </a:lnTo>
                    <a:lnTo>
                      <a:pt x="87" y="267"/>
                    </a:lnTo>
                    <a:lnTo>
                      <a:pt x="42" y="207"/>
                    </a:lnTo>
                    <a:lnTo>
                      <a:pt x="87" y="231"/>
                    </a:lnTo>
                    <a:lnTo>
                      <a:pt x="24" y="171"/>
                    </a:lnTo>
                    <a:lnTo>
                      <a:pt x="9" y="117"/>
                    </a:lnTo>
                    <a:lnTo>
                      <a:pt x="42" y="153"/>
                    </a:lnTo>
                    <a:lnTo>
                      <a:pt x="0" y="0"/>
                    </a:lnTo>
                    <a:lnTo>
                      <a:pt x="96" y="57"/>
                    </a:lnTo>
                    <a:lnTo>
                      <a:pt x="84" y="21"/>
                    </a:lnTo>
                    <a:lnTo>
                      <a:pt x="153" y="84"/>
                    </a:lnTo>
                    <a:lnTo>
                      <a:pt x="177" y="126"/>
                    </a:lnTo>
                    <a:lnTo>
                      <a:pt x="177" y="81"/>
                    </a:lnTo>
                    <a:lnTo>
                      <a:pt x="213" y="144"/>
                    </a:lnTo>
                    <a:lnTo>
                      <a:pt x="234" y="216"/>
                    </a:lnTo>
                    <a:lnTo>
                      <a:pt x="237" y="177"/>
                    </a:lnTo>
                    <a:lnTo>
                      <a:pt x="264" y="240"/>
                    </a:lnTo>
                    <a:lnTo>
                      <a:pt x="279" y="321"/>
                    </a:lnTo>
                    <a:lnTo>
                      <a:pt x="288" y="261"/>
                    </a:lnTo>
                    <a:lnTo>
                      <a:pt x="318" y="321"/>
                    </a:lnTo>
                    <a:lnTo>
                      <a:pt x="327" y="366"/>
                    </a:lnTo>
                    <a:lnTo>
                      <a:pt x="339" y="462"/>
                    </a:lnTo>
                    <a:close/>
                  </a:path>
                </a:pathLst>
              </a:custGeom>
              <a:solidFill>
                <a:srgbClr val="004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25" name="Freeform 297"/>
              <p:cNvSpPr>
                <a:spLocks/>
              </p:cNvSpPr>
              <p:nvPr/>
            </p:nvSpPr>
            <p:spPr bwMode="auto">
              <a:xfrm>
                <a:off x="2231" y="3333"/>
                <a:ext cx="298" cy="232"/>
              </a:xfrm>
              <a:custGeom>
                <a:avLst/>
                <a:gdLst>
                  <a:gd name="T0" fmla="*/ 298 w 298"/>
                  <a:gd name="T1" fmla="*/ 232 h 232"/>
                  <a:gd name="T2" fmla="*/ 293 w 298"/>
                  <a:gd name="T3" fmla="*/ 154 h 232"/>
                  <a:gd name="T4" fmla="*/ 272 w 298"/>
                  <a:gd name="T5" fmla="*/ 67 h 232"/>
                  <a:gd name="T6" fmla="*/ 261 w 298"/>
                  <a:gd name="T7" fmla="*/ 134 h 232"/>
                  <a:gd name="T8" fmla="*/ 240 w 298"/>
                  <a:gd name="T9" fmla="*/ 56 h 232"/>
                  <a:gd name="T10" fmla="*/ 214 w 298"/>
                  <a:gd name="T11" fmla="*/ 15 h 232"/>
                  <a:gd name="T12" fmla="*/ 230 w 298"/>
                  <a:gd name="T13" fmla="*/ 87 h 232"/>
                  <a:gd name="T14" fmla="*/ 167 w 298"/>
                  <a:gd name="T15" fmla="*/ 20 h 232"/>
                  <a:gd name="T16" fmla="*/ 99 w 298"/>
                  <a:gd name="T17" fmla="*/ 0 h 232"/>
                  <a:gd name="T18" fmla="*/ 130 w 298"/>
                  <a:gd name="T19" fmla="*/ 30 h 232"/>
                  <a:gd name="T20" fmla="*/ 0 w 298"/>
                  <a:gd name="T21" fmla="*/ 5 h 232"/>
                  <a:gd name="T22" fmla="*/ 88 w 298"/>
                  <a:gd name="T23" fmla="*/ 61 h 232"/>
                  <a:gd name="T24" fmla="*/ 36 w 298"/>
                  <a:gd name="T25" fmla="*/ 67 h 232"/>
                  <a:gd name="T26" fmla="*/ 146 w 298"/>
                  <a:gd name="T27" fmla="*/ 87 h 232"/>
                  <a:gd name="T28" fmla="*/ 68 w 298"/>
                  <a:gd name="T29" fmla="*/ 134 h 232"/>
                  <a:gd name="T30" fmla="*/ 156 w 298"/>
                  <a:gd name="T31" fmla="*/ 118 h 232"/>
                  <a:gd name="T32" fmla="*/ 183 w 298"/>
                  <a:gd name="T33" fmla="*/ 123 h 232"/>
                  <a:gd name="T34" fmla="*/ 136 w 298"/>
                  <a:gd name="T35" fmla="*/ 149 h 232"/>
                  <a:gd name="T36" fmla="*/ 214 w 298"/>
                  <a:gd name="T37" fmla="*/ 144 h 232"/>
                  <a:gd name="T38" fmla="*/ 193 w 298"/>
                  <a:gd name="T39" fmla="*/ 190 h 232"/>
                  <a:gd name="T40" fmla="*/ 240 w 298"/>
                  <a:gd name="T41" fmla="*/ 165 h 232"/>
                  <a:gd name="T42" fmla="*/ 272 w 298"/>
                  <a:gd name="T43" fmla="*/ 165 h 232"/>
                  <a:gd name="T44" fmla="*/ 298 w 298"/>
                  <a:gd name="T45" fmla="*/ 232 h 2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8"/>
                  <a:gd name="T70" fmla="*/ 0 h 232"/>
                  <a:gd name="T71" fmla="*/ 298 w 298"/>
                  <a:gd name="T72" fmla="*/ 232 h 2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8" h="232">
                    <a:moveTo>
                      <a:pt x="298" y="232"/>
                    </a:moveTo>
                    <a:lnTo>
                      <a:pt x="293" y="154"/>
                    </a:lnTo>
                    <a:lnTo>
                      <a:pt x="272" y="67"/>
                    </a:lnTo>
                    <a:lnTo>
                      <a:pt x="261" y="134"/>
                    </a:lnTo>
                    <a:lnTo>
                      <a:pt x="240" y="56"/>
                    </a:lnTo>
                    <a:lnTo>
                      <a:pt x="214" y="15"/>
                    </a:lnTo>
                    <a:lnTo>
                      <a:pt x="230" y="87"/>
                    </a:lnTo>
                    <a:lnTo>
                      <a:pt x="167" y="20"/>
                    </a:lnTo>
                    <a:lnTo>
                      <a:pt x="99" y="0"/>
                    </a:lnTo>
                    <a:lnTo>
                      <a:pt x="130" y="30"/>
                    </a:lnTo>
                    <a:lnTo>
                      <a:pt x="0" y="5"/>
                    </a:lnTo>
                    <a:lnTo>
                      <a:pt x="88" y="61"/>
                    </a:lnTo>
                    <a:lnTo>
                      <a:pt x="36" y="67"/>
                    </a:lnTo>
                    <a:lnTo>
                      <a:pt x="146" y="87"/>
                    </a:lnTo>
                    <a:lnTo>
                      <a:pt x="68" y="134"/>
                    </a:lnTo>
                    <a:lnTo>
                      <a:pt x="156" y="118"/>
                    </a:lnTo>
                    <a:lnTo>
                      <a:pt x="183" y="123"/>
                    </a:lnTo>
                    <a:lnTo>
                      <a:pt x="136" y="149"/>
                    </a:lnTo>
                    <a:lnTo>
                      <a:pt x="214" y="144"/>
                    </a:lnTo>
                    <a:lnTo>
                      <a:pt x="193" y="190"/>
                    </a:lnTo>
                    <a:lnTo>
                      <a:pt x="240" y="165"/>
                    </a:lnTo>
                    <a:lnTo>
                      <a:pt x="272" y="165"/>
                    </a:lnTo>
                    <a:lnTo>
                      <a:pt x="298" y="232"/>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26" name="Freeform 298"/>
              <p:cNvSpPr>
                <a:spLocks/>
              </p:cNvSpPr>
              <p:nvPr/>
            </p:nvSpPr>
            <p:spPr bwMode="auto">
              <a:xfrm>
                <a:off x="2546" y="3277"/>
                <a:ext cx="242" cy="171"/>
              </a:xfrm>
              <a:custGeom>
                <a:avLst/>
                <a:gdLst>
                  <a:gd name="T0" fmla="*/ 0 w 242"/>
                  <a:gd name="T1" fmla="*/ 171 h 171"/>
                  <a:gd name="T2" fmla="*/ 4 w 242"/>
                  <a:gd name="T3" fmla="*/ 114 h 171"/>
                  <a:gd name="T4" fmla="*/ 21 w 242"/>
                  <a:gd name="T5" fmla="*/ 49 h 171"/>
                  <a:gd name="T6" fmla="*/ 29 w 242"/>
                  <a:gd name="T7" fmla="*/ 98 h 171"/>
                  <a:gd name="T8" fmla="*/ 46 w 242"/>
                  <a:gd name="T9" fmla="*/ 41 h 171"/>
                  <a:gd name="T10" fmla="*/ 68 w 242"/>
                  <a:gd name="T11" fmla="*/ 11 h 171"/>
                  <a:gd name="T12" fmla="*/ 55 w 242"/>
                  <a:gd name="T13" fmla="*/ 64 h 171"/>
                  <a:gd name="T14" fmla="*/ 106 w 242"/>
                  <a:gd name="T15" fmla="*/ 15 h 171"/>
                  <a:gd name="T16" fmla="*/ 161 w 242"/>
                  <a:gd name="T17" fmla="*/ 0 h 171"/>
                  <a:gd name="T18" fmla="*/ 136 w 242"/>
                  <a:gd name="T19" fmla="*/ 22 h 171"/>
                  <a:gd name="T20" fmla="*/ 242 w 242"/>
                  <a:gd name="T21" fmla="*/ 3 h 171"/>
                  <a:gd name="T22" fmla="*/ 170 w 242"/>
                  <a:gd name="T23" fmla="*/ 45 h 171"/>
                  <a:gd name="T24" fmla="*/ 212 w 242"/>
                  <a:gd name="T25" fmla="*/ 49 h 171"/>
                  <a:gd name="T26" fmla="*/ 123 w 242"/>
                  <a:gd name="T27" fmla="*/ 64 h 171"/>
                  <a:gd name="T28" fmla="*/ 187 w 242"/>
                  <a:gd name="T29" fmla="*/ 98 h 171"/>
                  <a:gd name="T30" fmla="*/ 114 w 242"/>
                  <a:gd name="T31" fmla="*/ 87 h 171"/>
                  <a:gd name="T32" fmla="*/ 93 w 242"/>
                  <a:gd name="T33" fmla="*/ 91 h 171"/>
                  <a:gd name="T34" fmla="*/ 131 w 242"/>
                  <a:gd name="T35" fmla="*/ 110 h 171"/>
                  <a:gd name="T36" fmla="*/ 68 w 242"/>
                  <a:gd name="T37" fmla="*/ 106 h 171"/>
                  <a:gd name="T38" fmla="*/ 85 w 242"/>
                  <a:gd name="T39" fmla="*/ 140 h 171"/>
                  <a:gd name="T40" fmla="*/ 46 w 242"/>
                  <a:gd name="T41" fmla="*/ 121 h 171"/>
                  <a:gd name="T42" fmla="*/ 21 w 242"/>
                  <a:gd name="T43" fmla="*/ 121 h 171"/>
                  <a:gd name="T44" fmla="*/ 0 w 242"/>
                  <a:gd name="T45" fmla="*/ 171 h 1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171"/>
                  <a:gd name="T71" fmla="*/ 242 w 242"/>
                  <a:gd name="T72" fmla="*/ 171 h 1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171">
                    <a:moveTo>
                      <a:pt x="0" y="171"/>
                    </a:moveTo>
                    <a:lnTo>
                      <a:pt x="4" y="114"/>
                    </a:lnTo>
                    <a:lnTo>
                      <a:pt x="21" y="49"/>
                    </a:lnTo>
                    <a:lnTo>
                      <a:pt x="29" y="98"/>
                    </a:lnTo>
                    <a:lnTo>
                      <a:pt x="46" y="41"/>
                    </a:lnTo>
                    <a:lnTo>
                      <a:pt x="68" y="11"/>
                    </a:lnTo>
                    <a:lnTo>
                      <a:pt x="55" y="64"/>
                    </a:lnTo>
                    <a:lnTo>
                      <a:pt x="106" y="15"/>
                    </a:lnTo>
                    <a:lnTo>
                      <a:pt x="161" y="0"/>
                    </a:lnTo>
                    <a:lnTo>
                      <a:pt x="136" y="22"/>
                    </a:lnTo>
                    <a:lnTo>
                      <a:pt x="242" y="3"/>
                    </a:lnTo>
                    <a:lnTo>
                      <a:pt x="170" y="45"/>
                    </a:lnTo>
                    <a:lnTo>
                      <a:pt x="212" y="49"/>
                    </a:lnTo>
                    <a:lnTo>
                      <a:pt x="123" y="64"/>
                    </a:lnTo>
                    <a:lnTo>
                      <a:pt x="187" y="98"/>
                    </a:lnTo>
                    <a:lnTo>
                      <a:pt x="114" y="87"/>
                    </a:lnTo>
                    <a:lnTo>
                      <a:pt x="93" y="91"/>
                    </a:lnTo>
                    <a:lnTo>
                      <a:pt x="131" y="110"/>
                    </a:lnTo>
                    <a:lnTo>
                      <a:pt x="68" y="106"/>
                    </a:lnTo>
                    <a:lnTo>
                      <a:pt x="85" y="140"/>
                    </a:lnTo>
                    <a:lnTo>
                      <a:pt x="46" y="121"/>
                    </a:lnTo>
                    <a:lnTo>
                      <a:pt x="21" y="121"/>
                    </a:lnTo>
                    <a:lnTo>
                      <a:pt x="0" y="171"/>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27" name="Freeform 299"/>
              <p:cNvSpPr>
                <a:spLocks/>
              </p:cNvSpPr>
              <p:nvPr/>
            </p:nvSpPr>
            <p:spPr bwMode="auto">
              <a:xfrm>
                <a:off x="2352" y="3215"/>
                <a:ext cx="195" cy="143"/>
              </a:xfrm>
              <a:custGeom>
                <a:avLst/>
                <a:gdLst>
                  <a:gd name="T0" fmla="*/ 195 w 195"/>
                  <a:gd name="T1" fmla="*/ 143 h 143"/>
                  <a:gd name="T2" fmla="*/ 191 w 195"/>
                  <a:gd name="T3" fmla="*/ 95 h 143"/>
                  <a:gd name="T4" fmla="*/ 178 w 195"/>
                  <a:gd name="T5" fmla="*/ 41 h 143"/>
                  <a:gd name="T6" fmla="*/ 171 w 195"/>
                  <a:gd name="T7" fmla="*/ 82 h 143"/>
                  <a:gd name="T8" fmla="*/ 157 w 195"/>
                  <a:gd name="T9" fmla="*/ 34 h 143"/>
                  <a:gd name="T10" fmla="*/ 140 w 195"/>
                  <a:gd name="T11" fmla="*/ 9 h 143"/>
                  <a:gd name="T12" fmla="*/ 150 w 195"/>
                  <a:gd name="T13" fmla="*/ 54 h 143"/>
                  <a:gd name="T14" fmla="*/ 109 w 195"/>
                  <a:gd name="T15" fmla="*/ 12 h 143"/>
                  <a:gd name="T16" fmla="*/ 65 w 195"/>
                  <a:gd name="T17" fmla="*/ 0 h 143"/>
                  <a:gd name="T18" fmla="*/ 85 w 195"/>
                  <a:gd name="T19" fmla="*/ 19 h 143"/>
                  <a:gd name="T20" fmla="*/ 0 w 195"/>
                  <a:gd name="T21" fmla="*/ 3 h 143"/>
                  <a:gd name="T22" fmla="*/ 58 w 195"/>
                  <a:gd name="T23" fmla="*/ 38 h 143"/>
                  <a:gd name="T24" fmla="*/ 23 w 195"/>
                  <a:gd name="T25" fmla="*/ 41 h 143"/>
                  <a:gd name="T26" fmla="*/ 95 w 195"/>
                  <a:gd name="T27" fmla="*/ 54 h 143"/>
                  <a:gd name="T28" fmla="*/ 44 w 195"/>
                  <a:gd name="T29" fmla="*/ 82 h 143"/>
                  <a:gd name="T30" fmla="*/ 102 w 195"/>
                  <a:gd name="T31" fmla="*/ 73 h 143"/>
                  <a:gd name="T32" fmla="*/ 119 w 195"/>
                  <a:gd name="T33" fmla="*/ 76 h 143"/>
                  <a:gd name="T34" fmla="*/ 89 w 195"/>
                  <a:gd name="T35" fmla="*/ 92 h 143"/>
                  <a:gd name="T36" fmla="*/ 140 w 195"/>
                  <a:gd name="T37" fmla="*/ 89 h 143"/>
                  <a:gd name="T38" fmla="*/ 126 w 195"/>
                  <a:gd name="T39" fmla="*/ 117 h 143"/>
                  <a:gd name="T40" fmla="*/ 157 w 195"/>
                  <a:gd name="T41" fmla="*/ 101 h 143"/>
                  <a:gd name="T42" fmla="*/ 178 w 195"/>
                  <a:gd name="T43" fmla="*/ 101 h 143"/>
                  <a:gd name="T44" fmla="*/ 195 w 195"/>
                  <a:gd name="T45" fmla="*/ 143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5"/>
                  <a:gd name="T70" fmla="*/ 0 h 143"/>
                  <a:gd name="T71" fmla="*/ 195 w 195"/>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5" h="143">
                    <a:moveTo>
                      <a:pt x="195" y="143"/>
                    </a:moveTo>
                    <a:lnTo>
                      <a:pt x="191" y="95"/>
                    </a:lnTo>
                    <a:lnTo>
                      <a:pt x="178" y="41"/>
                    </a:lnTo>
                    <a:lnTo>
                      <a:pt x="171" y="82"/>
                    </a:lnTo>
                    <a:lnTo>
                      <a:pt x="157" y="34"/>
                    </a:lnTo>
                    <a:lnTo>
                      <a:pt x="140" y="9"/>
                    </a:lnTo>
                    <a:lnTo>
                      <a:pt x="150" y="54"/>
                    </a:lnTo>
                    <a:lnTo>
                      <a:pt x="109" y="12"/>
                    </a:lnTo>
                    <a:lnTo>
                      <a:pt x="65" y="0"/>
                    </a:lnTo>
                    <a:lnTo>
                      <a:pt x="85" y="19"/>
                    </a:lnTo>
                    <a:lnTo>
                      <a:pt x="0" y="3"/>
                    </a:lnTo>
                    <a:lnTo>
                      <a:pt x="58" y="38"/>
                    </a:lnTo>
                    <a:lnTo>
                      <a:pt x="23" y="41"/>
                    </a:lnTo>
                    <a:lnTo>
                      <a:pt x="95" y="54"/>
                    </a:lnTo>
                    <a:lnTo>
                      <a:pt x="44" y="82"/>
                    </a:lnTo>
                    <a:lnTo>
                      <a:pt x="102" y="73"/>
                    </a:lnTo>
                    <a:lnTo>
                      <a:pt x="119" y="76"/>
                    </a:lnTo>
                    <a:lnTo>
                      <a:pt x="89" y="92"/>
                    </a:lnTo>
                    <a:lnTo>
                      <a:pt x="140" y="89"/>
                    </a:lnTo>
                    <a:lnTo>
                      <a:pt x="126" y="117"/>
                    </a:lnTo>
                    <a:lnTo>
                      <a:pt x="157" y="101"/>
                    </a:lnTo>
                    <a:lnTo>
                      <a:pt x="178" y="101"/>
                    </a:lnTo>
                    <a:lnTo>
                      <a:pt x="195" y="143"/>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28" name="Freeform 300"/>
              <p:cNvSpPr>
                <a:spLocks/>
              </p:cNvSpPr>
              <p:nvPr/>
            </p:nvSpPr>
            <p:spPr bwMode="auto">
              <a:xfrm>
                <a:off x="2178" y="3490"/>
                <a:ext cx="308" cy="239"/>
              </a:xfrm>
              <a:custGeom>
                <a:avLst/>
                <a:gdLst>
                  <a:gd name="T0" fmla="*/ 308 w 308"/>
                  <a:gd name="T1" fmla="*/ 239 h 239"/>
                  <a:gd name="T2" fmla="*/ 303 w 308"/>
                  <a:gd name="T3" fmla="*/ 159 h 239"/>
                  <a:gd name="T4" fmla="*/ 281 w 308"/>
                  <a:gd name="T5" fmla="*/ 69 h 239"/>
                  <a:gd name="T6" fmla="*/ 271 w 308"/>
                  <a:gd name="T7" fmla="*/ 138 h 239"/>
                  <a:gd name="T8" fmla="*/ 248 w 308"/>
                  <a:gd name="T9" fmla="*/ 57 h 239"/>
                  <a:gd name="T10" fmla="*/ 221 w 308"/>
                  <a:gd name="T11" fmla="*/ 15 h 239"/>
                  <a:gd name="T12" fmla="*/ 238 w 308"/>
                  <a:gd name="T13" fmla="*/ 90 h 239"/>
                  <a:gd name="T14" fmla="*/ 173 w 308"/>
                  <a:gd name="T15" fmla="*/ 21 h 239"/>
                  <a:gd name="T16" fmla="*/ 102 w 308"/>
                  <a:gd name="T17" fmla="*/ 0 h 239"/>
                  <a:gd name="T18" fmla="*/ 135 w 308"/>
                  <a:gd name="T19" fmla="*/ 31 h 239"/>
                  <a:gd name="T20" fmla="*/ 0 w 308"/>
                  <a:gd name="T21" fmla="*/ 4 h 239"/>
                  <a:gd name="T22" fmla="*/ 91 w 308"/>
                  <a:gd name="T23" fmla="*/ 63 h 239"/>
                  <a:gd name="T24" fmla="*/ 37 w 308"/>
                  <a:gd name="T25" fmla="*/ 69 h 239"/>
                  <a:gd name="T26" fmla="*/ 150 w 308"/>
                  <a:gd name="T27" fmla="*/ 90 h 239"/>
                  <a:gd name="T28" fmla="*/ 69 w 308"/>
                  <a:gd name="T29" fmla="*/ 138 h 239"/>
                  <a:gd name="T30" fmla="*/ 162 w 308"/>
                  <a:gd name="T31" fmla="*/ 122 h 239"/>
                  <a:gd name="T32" fmla="*/ 189 w 308"/>
                  <a:gd name="T33" fmla="*/ 127 h 239"/>
                  <a:gd name="T34" fmla="*/ 140 w 308"/>
                  <a:gd name="T35" fmla="*/ 154 h 239"/>
                  <a:gd name="T36" fmla="*/ 221 w 308"/>
                  <a:gd name="T37" fmla="*/ 149 h 239"/>
                  <a:gd name="T38" fmla="*/ 200 w 308"/>
                  <a:gd name="T39" fmla="*/ 196 h 239"/>
                  <a:gd name="T40" fmla="*/ 248 w 308"/>
                  <a:gd name="T41" fmla="*/ 170 h 239"/>
                  <a:gd name="T42" fmla="*/ 281 w 308"/>
                  <a:gd name="T43" fmla="*/ 170 h 239"/>
                  <a:gd name="T44" fmla="*/ 308 w 308"/>
                  <a:gd name="T45" fmla="*/ 239 h 2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8"/>
                  <a:gd name="T70" fmla="*/ 0 h 239"/>
                  <a:gd name="T71" fmla="*/ 308 w 308"/>
                  <a:gd name="T72" fmla="*/ 239 h 2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8" h="239">
                    <a:moveTo>
                      <a:pt x="308" y="239"/>
                    </a:moveTo>
                    <a:lnTo>
                      <a:pt x="303" y="159"/>
                    </a:lnTo>
                    <a:lnTo>
                      <a:pt x="281" y="69"/>
                    </a:lnTo>
                    <a:lnTo>
                      <a:pt x="271" y="138"/>
                    </a:lnTo>
                    <a:lnTo>
                      <a:pt x="248" y="57"/>
                    </a:lnTo>
                    <a:lnTo>
                      <a:pt x="221" y="15"/>
                    </a:lnTo>
                    <a:lnTo>
                      <a:pt x="238" y="90"/>
                    </a:lnTo>
                    <a:lnTo>
                      <a:pt x="173" y="21"/>
                    </a:lnTo>
                    <a:lnTo>
                      <a:pt x="102" y="0"/>
                    </a:lnTo>
                    <a:lnTo>
                      <a:pt x="135" y="31"/>
                    </a:lnTo>
                    <a:lnTo>
                      <a:pt x="0" y="4"/>
                    </a:lnTo>
                    <a:lnTo>
                      <a:pt x="91" y="63"/>
                    </a:lnTo>
                    <a:lnTo>
                      <a:pt x="37" y="69"/>
                    </a:lnTo>
                    <a:lnTo>
                      <a:pt x="150" y="90"/>
                    </a:lnTo>
                    <a:lnTo>
                      <a:pt x="69" y="138"/>
                    </a:lnTo>
                    <a:lnTo>
                      <a:pt x="162" y="122"/>
                    </a:lnTo>
                    <a:lnTo>
                      <a:pt x="189" y="127"/>
                    </a:lnTo>
                    <a:lnTo>
                      <a:pt x="140" y="154"/>
                    </a:lnTo>
                    <a:lnTo>
                      <a:pt x="221" y="149"/>
                    </a:lnTo>
                    <a:lnTo>
                      <a:pt x="200" y="196"/>
                    </a:lnTo>
                    <a:lnTo>
                      <a:pt x="248" y="170"/>
                    </a:lnTo>
                    <a:lnTo>
                      <a:pt x="281" y="170"/>
                    </a:lnTo>
                    <a:lnTo>
                      <a:pt x="308" y="239"/>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29" name="Freeform 301"/>
              <p:cNvSpPr>
                <a:spLocks/>
              </p:cNvSpPr>
              <p:nvPr/>
            </p:nvSpPr>
            <p:spPr bwMode="auto">
              <a:xfrm>
                <a:off x="2154" y="3858"/>
                <a:ext cx="200" cy="215"/>
              </a:xfrm>
              <a:custGeom>
                <a:avLst/>
                <a:gdLst>
                  <a:gd name="T0" fmla="*/ 0 w 200"/>
                  <a:gd name="T1" fmla="*/ 215 h 215"/>
                  <a:gd name="T2" fmla="*/ 29 w 200"/>
                  <a:gd name="T3" fmla="*/ 208 h 215"/>
                  <a:gd name="T4" fmla="*/ 71 w 200"/>
                  <a:gd name="T5" fmla="*/ 192 h 215"/>
                  <a:gd name="T6" fmla="*/ 99 w 200"/>
                  <a:gd name="T7" fmla="*/ 170 h 215"/>
                  <a:gd name="T8" fmla="*/ 60 w 200"/>
                  <a:gd name="T9" fmla="*/ 178 h 215"/>
                  <a:gd name="T10" fmla="*/ 92 w 200"/>
                  <a:gd name="T11" fmla="*/ 162 h 215"/>
                  <a:gd name="T12" fmla="*/ 118 w 200"/>
                  <a:gd name="T13" fmla="*/ 155 h 215"/>
                  <a:gd name="T14" fmla="*/ 139 w 200"/>
                  <a:gd name="T15" fmla="*/ 139 h 215"/>
                  <a:gd name="T16" fmla="*/ 108 w 200"/>
                  <a:gd name="T17" fmla="*/ 146 h 215"/>
                  <a:gd name="T18" fmla="*/ 149 w 200"/>
                  <a:gd name="T19" fmla="*/ 124 h 215"/>
                  <a:gd name="T20" fmla="*/ 175 w 200"/>
                  <a:gd name="T21" fmla="*/ 96 h 215"/>
                  <a:gd name="T22" fmla="*/ 149 w 200"/>
                  <a:gd name="T23" fmla="*/ 107 h 215"/>
                  <a:gd name="T24" fmla="*/ 186 w 200"/>
                  <a:gd name="T25" fmla="*/ 79 h 215"/>
                  <a:gd name="T26" fmla="*/ 195 w 200"/>
                  <a:gd name="T27" fmla="*/ 54 h 215"/>
                  <a:gd name="T28" fmla="*/ 175 w 200"/>
                  <a:gd name="T29" fmla="*/ 71 h 215"/>
                  <a:gd name="T30" fmla="*/ 200 w 200"/>
                  <a:gd name="T31" fmla="*/ 0 h 215"/>
                  <a:gd name="T32" fmla="*/ 144 w 200"/>
                  <a:gd name="T33" fmla="*/ 26 h 215"/>
                  <a:gd name="T34" fmla="*/ 150 w 200"/>
                  <a:gd name="T35" fmla="*/ 10 h 215"/>
                  <a:gd name="T36" fmla="*/ 110 w 200"/>
                  <a:gd name="T37" fmla="*/ 39 h 215"/>
                  <a:gd name="T38" fmla="*/ 95 w 200"/>
                  <a:gd name="T39" fmla="*/ 58 h 215"/>
                  <a:gd name="T40" fmla="*/ 95 w 200"/>
                  <a:gd name="T41" fmla="*/ 37 h 215"/>
                  <a:gd name="T42" fmla="*/ 74 w 200"/>
                  <a:gd name="T43" fmla="*/ 67 h 215"/>
                  <a:gd name="T44" fmla="*/ 61 w 200"/>
                  <a:gd name="T45" fmla="*/ 100 h 215"/>
                  <a:gd name="T46" fmla="*/ 60 w 200"/>
                  <a:gd name="T47" fmla="*/ 82 h 215"/>
                  <a:gd name="T48" fmla="*/ 44 w 200"/>
                  <a:gd name="T49" fmla="*/ 111 h 215"/>
                  <a:gd name="T50" fmla="*/ 35 w 200"/>
                  <a:gd name="T51" fmla="*/ 149 h 215"/>
                  <a:gd name="T52" fmla="*/ 29 w 200"/>
                  <a:gd name="T53" fmla="*/ 121 h 215"/>
                  <a:gd name="T54" fmla="*/ 11 w 200"/>
                  <a:gd name="T55" fmla="*/ 149 h 215"/>
                  <a:gd name="T56" fmla="*/ 6 w 200"/>
                  <a:gd name="T57" fmla="*/ 170 h 215"/>
                  <a:gd name="T58" fmla="*/ 0 w 200"/>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0"/>
                  <a:gd name="T91" fmla="*/ 0 h 215"/>
                  <a:gd name="T92" fmla="*/ 200 w 200"/>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0" h="215">
                    <a:moveTo>
                      <a:pt x="0" y="215"/>
                    </a:moveTo>
                    <a:lnTo>
                      <a:pt x="29" y="208"/>
                    </a:lnTo>
                    <a:lnTo>
                      <a:pt x="71" y="192"/>
                    </a:lnTo>
                    <a:lnTo>
                      <a:pt x="99" y="170"/>
                    </a:lnTo>
                    <a:lnTo>
                      <a:pt x="60" y="178"/>
                    </a:lnTo>
                    <a:lnTo>
                      <a:pt x="92" y="162"/>
                    </a:lnTo>
                    <a:lnTo>
                      <a:pt x="118" y="155"/>
                    </a:lnTo>
                    <a:lnTo>
                      <a:pt x="139" y="139"/>
                    </a:lnTo>
                    <a:lnTo>
                      <a:pt x="108" y="146"/>
                    </a:lnTo>
                    <a:lnTo>
                      <a:pt x="149" y="124"/>
                    </a:lnTo>
                    <a:lnTo>
                      <a:pt x="175" y="96"/>
                    </a:lnTo>
                    <a:lnTo>
                      <a:pt x="149" y="107"/>
                    </a:lnTo>
                    <a:lnTo>
                      <a:pt x="186" y="79"/>
                    </a:lnTo>
                    <a:lnTo>
                      <a:pt x="195" y="54"/>
                    </a:lnTo>
                    <a:lnTo>
                      <a:pt x="175" y="71"/>
                    </a:lnTo>
                    <a:lnTo>
                      <a:pt x="200" y="0"/>
                    </a:lnTo>
                    <a:lnTo>
                      <a:pt x="144" y="26"/>
                    </a:lnTo>
                    <a:lnTo>
                      <a:pt x="150" y="10"/>
                    </a:lnTo>
                    <a:lnTo>
                      <a:pt x="110" y="39"/>
                    </a:lnTo>
                    <a:lnTo>
                      <a:pt x="95" y="58"/>
                    </a:lnTo>
                    <a:lnTo>
                      <a:pt x="95" y="37"/>
                    </a:lnTo>
                    <a:lnTo>
                      <a:pt x="74" y="67"/>
                    </a:lnTo>
                    <a:lnTo>
                      <a:pt x="61" y="100"/>
                    </a:lnTo>
                    <a:lnTo>
                      <a:pt x="60" y="82"/>
                    </a:lnTo>
                    <a:lnTo>
                      <a:pt x="44" y="111"/>
                    </a:lnTo>
                    <a:lnTo>
                      <a:pt x="35" y="149"/>
                    </a:lnTo>
                    <a:lnTo>
                      <a:pt x="29" y="121"/>
                    </a:lnTo>
                    <a:lnTo>
                      <a:pt x="11" y="149"/>
                    </a:lnTo>
                    <a:lnTo>
                      <a:pt x="6" y="170"/>
                    </a:lnTo>
                    <a:lnTo>
                      <a:pt x="0"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30" name="Freeform 302"/>
              <p:cNvSpPr>
                <a:spLocks/>
              </p:cNvSpPr>
              <p:nvPr/>
            </p:nvSpPr>
            <p:spPr bwMode="auto">
              <a:xfrm>
                <a:off x="1961" y="3873"/>
                <a:ext cx="237" cy="215"/>
              </a:xfrm>
              <a:custGeom>
                <a:avLst/>
                <a:gdLst>
                  <a:gd name="T0" fmla="*/ 237 w 237"/>
                  <a:gd name="T1" fmla="*/ 215 h 215"/>
                  <a:gd name="T2" fmla="*/ 202 w 237"/>
                  <a:gd name="T3" fmla="*/ 208 h 215"/>
                  <a:gd name="T4" fmla="*/ 153 w 237"/>
                  <a:gd name="T5" fmla="*/ 192 h 215"/>
                  <a:gd name="T6" fmla="*/ 120 w 237"/>
                  <a:gd name="T7" fmla="*/ 170 h 215"/>
                  <a:gd name="T8" fmla="*/ 166 w 237"/>
                  <a:gd name="T9" fmla="*/ 178 h 215"/>
                  <a:gd name="T10" fmla="*/ 128 w 237"/>
                  <a:gd name="T11" fmla="*/ 162 h 215"/>
                  <a:gd name="T12" fmla="*/ 97 w 237"/>
                  <a:gd name="T13" fmla="*/ 155 h 215"/>
                  <a:gd name="T14" fmla="*/ 72 w 237"/>
                  <a:gd name="T15" fmla="*/ 139 h 215"/>
                  <a:gd name="T16" fmla="*/ 109 w 237"/>
                  <a:gd name="T17" fmla="*/ 146 h 215"/>
                  <a:gd name="T18" fmla="*/ 61 w 237"/>
                  <a:gd name="T19" fmla="*/ 124 h 215"/>
                  <a:gd name="T20" fmla="*/ 30 w 237"/>
                  <a:gd name="T21" fmla="*/ 96 h 215"/>
                  <a:gd name="T22" fmla="*/ 61 w 237"/>
                  <a:gd name="T23" fmla="*/ 107 h 215"/>
                  <a:gd name="T24" fmla="*/ 17 w 237"/>
                  <a:gd name="T25" fmla="*/ 79 h 215"/>
                  <a:gd name="T26" fmla="*/ 7 w 237"/>
                  <a:gd name="T27" fmla="*/ 54 h 215"/>
                  <a:gd name="T28" fmla="*/ 30 w 237"/>
                  <a:gd name="T29" fmla="*/ 71 h 215"/>
                  <a:gd name="T30" fmla="*/ 0 w 237"/>
                  <a:gd name="T31" fmla="*/ 0 h 215"/>
                  <a:gd name="T32" fmla="*/ 67 w 237"/>
                  <a:gd name="T33" fmla="*/ 26 h 215"/>
                  <a:gd name="T34" fmla="*/ 59 w 237"/>
                  <a:gd name="T35" fmla="*/ 10 h 215"/>
                  <a:gd name="T36" fmla="*/ 107 w 237"/>
                  <a:gd name="T37" fmla="*/ 39 h 215"/>
                  <a:gd name="T38" fmla="*/ 124 w 237"/>
                  <a:gd name="T39" fmla="*/ 58 h 215"/>
                  <a:gd name="T40" fmla="*/ 124 w 237"/>
                  <a:gd name="T41" fmla="*/ 37 h 215"/>
                  <a:gd name="T42" fmla="*/ 149 w 237"/>
                  <a:gd name="T43" fmla="*/ 67 h 215"/>
                  <a:gd name="T44" fmla="*/ 164 w 237"/>
                  <a:gd name="T45" fmla="*/ 100 h 215"/>
                  <a:gd name="T46" fmla="*/ 166 w 237"/>
                  <a:gd name="T47" fmla="*/ 82 h 215"/>
                  <a:gd name="T48" fmla="*/ 185 w 237"/>
                  <a:gd name="T49" fmla="*/ 111 h 215"/>
                  <a:gd name="T50" fmla="*/ 195 w 237"/>
                  <a:gd name="T51" fmla="*/ 149 h 215"/>
                  <a:gd name="T52" fmla="*/ 202 w 237"/>
                  <a:gd name="T53" fmla="*/ 121 h 215"/>
                  <a:gd name="T54" fmla="*/ 223 w 237"/>
                  <a:gd name="T55" fmla="*/ 149 h 215"/>
                  <a:gd name="T56" fmla="*/ 229 w 237"/>
                  <a:gd name="T57" fmla="*/ 170 h 215"/>
                  <a:gd name="T58" fmla="*/ 237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237" y="215"/>
                    </a:moveTo>
                    <a:lnTo>
                      <a:pt x="202" y="208"/>
                    </a:lnTo>
                    <a:lnTo>
                      <a:pt x="153" y="192"/>
                    </a:lnTo>
                    <a:lnTo>
                      <a:pt x="120" y="170"/>
                    </a:lnTo>
                    <a:lnTo>
                      <a:pt x="166" y="178"/>
                    </a:lnTo>
                    <a:lnTo>
                      <a:pt x="128" y="162"/>
                    </a:lnTo>
                    <a:lnTo>
                      <a:pt x="97" y="155"/>
                    </a:lnTo>
                    <a:lnTo>
                      <a:pt x="72" y="139"/>
                    </a:lnTo>
                    <a:lnTo>
                      <a:pt x="109" y="146"/>
                    </a:lnTo>
                    <a:lnTo>
                      <a:pt x="61" y="124"/>
                    </a:lnTo>
                    <a:lnTo>
                      <a:pt x="30" y="96"/>
                    </a:lnTo>
                    <a:lnTo>
                      <a:pt x="61" y="107"/>
                    </a:lnTo>
                    <a:lnTo>
                      <a:pt x="17" y="79"/>
                    </a:lnTo>
                    <a:lnTo>
                      <a:pt x="7" y="54"/>
                    </a:lnTo>
                    <a:lnTo>
                      <a:pt x="30" y="71"/>
                    </a:lnTo>
                    <a:lnTo>
                      <a:pt x="0" y="0"/>
                    </a:lnTo>
                    <a:lnTo>
                      <a:pt x="67" y="26"/>
                    </a:lnTo>
                    <a:lnTo>
                      <a:pt x="59" y="10"/>
                    </a:lnTo>
                    <a:lnTo>
                      <a:pt x="107" y="39"/>
                    </a:lnTo>
                    <a:lnTo>
                      <a:pt x="124" y="58"/>
                    </a:lnTo>
                    <a:lnTo>
                      <a:pt x="124" y="37"/>
                    </a:lnTo>
                    <a:lnTo>
                      <a:pt x="149" y="67"/>
                    </a:lnTo>
                    <a:lnTo>
                      <a:pt x="164" y="100"/>
                    </a:lnTo>
                    <a:lnTo>
                      <a:pt x="166" y="82"/>
                    </a:lnTo>
                    <a:lnTo>
                      <a:pt x="185" y="111"/>
                    </a:lnTo>
                    <a:lnTo>
                      <a:pt x="195" y="149"/>
                    </a:lnTo>
                    <a:lnTo>
                      <a:pt x="202" y="121"/>
                    </a:lnTo>
                    <a:lnTo>
                      <a:pt x="223" y="149"/>
                    </a:lnTo>
                    <a:lnTo>
                      <a:pt x="229" y="170"/>
                    </a:lnTo>
                    <a:lnTo>
                      <a:pt x="237"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31" name="Freeform 303"/>
              <p:cNvSpPr>
                <a:spLocks/>
              </p:cNvSpPr>
              <p:nvPr/>
            </p:nvSpPr>
            <p:spPr bwMode="auto">
              <a:xfrm>
                <a:off x="1946" y="3691"/>
                <a:ext cx="213" cy="166"/>
              </a:xfrm>
              <a:custGeom>
                <a:avLst/>
                <a:gdLst>
                  <a:gd name="T0" fmla="*/ 213 w 213"/>
                  <a:gd name="T1" fmla="*/ 166 h 166"/>
                  <a:gd name="T2" fmla="*/ 210 w 213"/>
                  <a:gd name="T3" fmla="*/ 110 h 166"/>
                  <a:gd name="T4" fmla="*/ 195 w 213"/>
                  <a:gd name="T5" fmla="*/ 48 h 166"/>
                  <a:gd name="T6" fmla="*/ 188 w 213"/>
                  <a:gd name="T7" fmla="*/ 96 h 166"/>
                  <a:gd name="T8" fmla="*/ 172 w 213"/>
                  <a:gd name="T9" fmla="*/ 39 h 166"/>
                  <a:gd name="T10" fmla="*/ 153 w 213"/>
                  <a:gd name="T11" fmla="*/ 10 h 166"/>
                  <a:gd name="T12" fmla="*/ 165 w 213"/>
                  <a:gd name="T13" fmla="*/ 62 h 166"/>
                  <a:gd name="T14" fmla="*/ 120 w 213"/>
                  <a:gd name="T15" fmla="*/ 14 h 166"/>
                  <a:gd name="T16" fmla="*/ 71 w 213"/>
                  <a:gd name="T17" fmla="*/ 0 h 166"/>
                  <a:gd name="T18" fmla="*/ 94 w 213"/>
                  <a:gd name="T19" fmla="*/ 21 h 166"/>
                  <a:gd name="T20" fmla="*/ 0 w 213"/>
                  <a:gd name="T21" fmla="*/ 3 h 166"/>
                  <a:gd name="T22" fmla="*/ 63 w 213"/>
                  <a:gd name="T23" fmla="*/ 44 h 166"/>
                  <a:gd name="T24" fmla="*/ 26 w 213"/>
                  <a:gd name="T25" fmla="*/ 48 h 166"/>
                  <a:gd name="T26" fmla="*/ 104 w 213"/>
                  <a:gd name="T27" fmla="*/ 62 h 166"/>
                  <a:gd name="T28" fmla="*/ 48 w 213"/>
                  <a:gd name="T29" fmla="*/ 96 h 166"/>
                  <a:gd name="T30" fmla="*/ 112 w 213"/>
                  <a:gd name="T31" fmla="*/ 85 h 166"/>
                  <a:gd name="T32" fmla="*/ 131 w 213"/>
                  <a:gd name="T33" fmla="*/ 88 h 166"/>
                  <a:gd name="T34" fmla="*/ 97 w 213"/>
                  <a:gd name="T35" fmla="*/ 107 h 166"/>
                  <a:gd name="T36" fmla="*/ 153 w 213"/>
                  <a:gd name="T37" fmla="*/ 103 h 166"/>
                  <a:gd name="T38" fmla="*/ 139 w 213"/>
                  <a:gd name="T39" fmla="*/ 136 h 166"/>
                  <a:gd name="T40" fmla="*/ 172 w 213"/>
                  <a:gd name="T41" fmla="*/ 118 h 166"/>
                  <a:gd name="T42" fmla="*/ 195 w 213"/>
                  <a:gd name="T43" fmla="*/ 118 h 166"/>
                  <a:gd name="T44" fmla="*/ 213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213" y="166"/>
                    </a:moveTo>
                    <a:lnTo>
                      <a:pt x="210" y="110"/>
                    </a:lnTo>
                    <a:lnTo>
                      <a:pt x="195" y="48"/>
                    </a:lnTo>
                    <a:lnTo>
                      <a:pt x="188" y="96"/>
                    </a:lnTo>
                    <a:lnTo>
                      <a:pt x="172" y="39"/>
                    </a:lnTo>
                    <a:lnTo>
                      <a:pt x="153" y="10"/>
                    </a:lnTo>
                    <a:lnTo>
                      <a:pt x="165" y="62"/>
                    </a:lnTo>
                    <a:lnTo>
                      <a:pt x="120" y="14"/>
                    </a:lnTo>
                    <a:lnTo>
                      <a:pt x="71" y="0"/>
                    </a:lnTo>
                    <a:lnTo>
                      <a:pt x="94" y="21"/>
                    </a:lnTo>
                    <a:lnTo>
                      <a:pt x="0" y="3"/>
                    </a:lnTo>
                    <a:lnTo>
                      <a:pt x="63" y="44"/>
                    </a:lnTo>
                    <a:lnTo>
                      <a:pt x="26" y="48"/>
                    </a:lnTo>
                    <a:lnTo>
                      <a:pt x="104" y="62"/>
                    </a:lnTo>
                    <a:lnTo>
                      <a:pt x="48" y="96"/>
                    </a:lnTo>
                    <a:lnTo>
                      <a:pt x="112" y="85"/>
                    </a:lnTo>
                    <a:lnTo>
                      <a:pt x="131" y="88"/>
                    </a:lnTo>
                    <a:lnTo>
                      <a:pt x="97" y="107"/>
                    </a:lnTo>
                    <a:lnTo>
                      <a:pt x="153" y="103"/>
                    </a:lnTo>
                    <a:lnTo>
                      <a:pt x="139" y="136"/>
                    </a:lnTo>
                    <a:lnTo>
                      <a:pt x="172" y="118"/>
                    </a:lnTo>
                    <a:lnTo>
                      <a:pt x="195" y="118"/>
                    </a:lnTo>
                    <a:lnTo>
                      <a:pt x="213" y="166"/>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32" name="Freeform 304"/>
              <p:cNvSpPr>
                <a:spLocks/>
              </p:cNvSpPr>
              <p:nvPr/>
            </p:nvSpPr>
            <p:spPr bwMode="auto">
              <a:xfrm>
                <a:off x="2151" y="3561"/>
                <a:ext cx="179" cy="140"/>
              </a:xfrm>
              <a:custGeom>
                <a:avLst/>
                <a:gdLst>
                  <a:gd name="T0" fmla="*/ 0 w 179"/>
                  <a:gd name="T1" fmla="*/ 140 h 140"/>
                  <a:gd name="T2" fmla="*/ 3 w 179"/>
                  <a:gd name="T3" fmla="*/ 93 h 140"/>
                  <a:gd name="T4" fmla="*/ 15 w 179"/>
                  <a:gd name="T5" fmla="*/ 40 h 140"/>
                  <a:gd name="T6" fmla="*/ 22 w 179"/>
                  <a:gd name="T7" fmla="*/ 81 h 140"/>
                  <a:gd name="T8" fmla="*/ 35 w 179"/>
                  <a:gd name="T9" fmla="*/ 34 h 140"/>
                  <a:gd name="T10" fmla="*/ 50 w 179"/>
                  <a:gd name="T11" fmla="*/ 9 h 140"/>
                  <a:gd name="T12" fmla="*/ 41 w 179"/>
                  <a:gd name="T13" fmla="*/ 52 h 140"/>
                  <a:gd name="T14" fmla="*/ 79 w 179"/>
                  <a:gd name="T15" fmla="*/ 12 h 140"/>
                  <a:gd name="T16" fmla="*/ 119 w 179"/>
                  <a:gd name="T17" fmla="*/ 0 h 140"/>
                  <a:gd name="T18" fmla="*/ 101 w 179"/>
                  <a:gd name="T19" fmla="*/ 18 h 140"/>
                  <a:gd name="T20" fmla="*/ 179 w 179"/>
                  <a:gd name="T21" fmla="*/ 3 h 140"/>
                  <a:gd name="T22" fmla="*/ 126 w 179"/>
                  <a:gd name="T23" fmla="*/ 37 h 140"/>
                  <a:gd name="T24" fmla="*/ 157 w 179"/>
                  <a:gd name="T25" fmla="*/ 40 h 140"/>
                  <a:gd name="T26" fmla="*/ 91 w 179"/>
                  <a:gd name="T27" fmla="*/ 52 h 140"/>
                  <a:gd name="T28" fmla="*/ 138 w 179"/>
                  <a:gd name="T29" fmla="*/ 81 h 140"/>
                  <a:gd name="T30" fmla="*/ 85 w 179"/>
                  <a:gd name="T31" fmla="*/ 71 h 140"/>
                  <a:gd name="T32" fmla="*/ 69 w 179"/>
                  <a:gd name="T33" fmla="*/ 74 h 140"/>
                  <a:gd name="T34" fmla="*/ 97 w 179"/>
                  <a:gd name="T35" fmla="*/ 90 h 140"/>
                  <a:gd name="T36" fmla="*/ 50 w 179"/>
                  <a:gd name="T37" fmla="*/ 87 h 140"/>
                  <a:gd name="T38" fmla="*/ 63 w 179"/>
                  <a:gd name="T39" fmla="*/ 115 h 140"/>
                  <a:gd name="T40" fmla="*/ 35 w 179"/>
                  <a:gd name="T41" fmla="*/ 99 h 140"/>
                  <a:gd name="T42" fmla="*/ 15 w 179"/>
                  <a:gd name="T43" fmla="*/ 99 h 140"/>
                  <a:gd name="T44" fmla="*/ 0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0" y="140"/>
                    </a:moveTo>
                    <a:lnTo>
                      <a:pt x="3" y="93"/>
                    </a:lnTo>
                    <a:lnTo>
                      <a:pt x="15" y="40"/>
                    </a:lnTo>
                    <a:lnTo>
                      <a:pt x="22" y="81"/>
                    </a:lnTo>
                    <a:lnTo>
                      <a:pt x="35" y="34"/>
                    </a:lnTo>
                    <a:lnTo>
                      <a:pt x="50" y="9"/>
                    </a:lnTo>
                    <a:lnTo>
                      <a:pt x="41" y="52"/>
                    </a:lnTo>
                    <a:lnTo>
                      <a:pt x="79" y="12"/>
                    </a:lnTo>
                    <a:lnTo>
                      <a:pt x="119" y="0"/>
                    </a:lnTo>
                    <a:lnTo>
                      <a:pt x="101" y="18"/>
                    </a:lnTo>
                    <a:lnTo>
                      <a:pt x="179" y="3"/>
                    </a:lnTo>
                    <a:lnTo>
                      <a:pt x="126" y="37"/>
                    </a:lnTo>
                    <a:lnTo>
                      <a:pt x="157" y="40"/>
                    </a:lnTo>
                    <a:lnTo>
                      <a:pt x="91" y="52"/>
                    </a:lnTo>
                    <a:lnTo>
                      <a:pt x="138" y="81"/>
                    </a:lnTo>
                    <a:lnTo>
                      <a:pt x="85" y="71"/>
                    </a:lnTo>
                    <a:lnTo>
                      <a:pt x="69" y="74"/>
                    </a:lnTo>
                    <a:lnTo>
                      <a:pt x="97" y="90"/>
                    </a:lnTo>
                    <a:lnTo>
                      <a:pt x="50" y="87"/>
                    </a:lnTo>
                    <a:lnTo>
                      <a:pt x="63" y="115"/>
                    </a:lnTo>
                    <a:lnTo>
                      <a:pt x="35" y="99"/>
                    </a:lnTo>
                    <a:lnTo>
                      <a:pt x="15" y="99"/>
                    </a:lnTo>
                    <a:lnTo>
                      <a:pt x="0"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33" name="Freeform 305"/>
              <p:cNvSpPr>
                <a:spLocks/>
              </p:cNvSpPr>
              <p:nvPr/>
            </p:nvSpPr>
            <p:spPr bwMode="auto">
              <a:xfrm>
                <a:off x="2141" y="3467"/>
                <a:ext cx="135" cy="99"/>
              </a:xfrm>
              <a:custGeom>
                <a:avLst/>
                <a:gdLst>
                  <a:gd name="T0" fmla="*/ 0 w 135"/>
                  <a:gd name="T1" fmla="*/ 99 h 99"/>
                  <a:gd name="T2" fmla="*/ 3 w 135"/>
                  <a:gd name="T3" fmla="*/ 66 h 99"/>
                  <a:gd name="T4" fmla="*/ 12 w 135"/>
                  <a:gd name="T5" fmla="*/ 29 h 99"/>
                  <a:gd name="T6" fmla="*/ 17 w 135"/>
                  <a:gd name="T7" fmla="*/ 57 h 99"/>
                  <a:gd name="T8" fmla="*/ 27 w 135"/>
                  <a:gd name="T9" fmla="*/ 24 h 99"/>
                  <a:gd name="T10" fmla="*/ 38 w 135"/>
                  <a:gd name="T11" fmla="*/ 6 h 99"/>
                  <a:gd name="T12" fmla="*/ 31 w 135"/>
                  <a:gd name="T13" fmla="*/ 38 h 99"/>
                  <a:gd name="T14" fmla="*/ 60 w 135"/>
                  <a:gd name="T15" fmla="*/ 8 h 99"/>
                  <a:gd name="T16" fmla="*/ 90 w 135"/>
                  <a:gd name="T17" fmla="*/ 0 h 99"/>
                  <a:gd name="T18" fmla="*/ 76 w 135"/>
                  <a:gd name="T19" fmla="*/ 13 h 99"/>
                  <a:gd name="T20" fmla="*/ 135 w 135"/>
                  <a:gd name="T21" fmla="*/ 2 h 99"/>
                  <a:gd name="T22" fmla="*/ 95 w 135"/>
                  <a:gd name="T23" fmla="*/ 26 h 99"/>
                  <a:gd name="T24" fmla="*/ 119 w 135"/>
                  <a:gd name="T25" fmla="*/ 29 h 99"/>
                  <a:gd name="T26" fmla="*/ 70 w 135"/>
                  <a:gd name="T27" fmla="*/ 38 h 99"/>
                  <a:gd name="T28" fmla="*/ 105 w 135"/>
                  <a:gd name="T29" fmla="*/ 57 h 99"/>
                  <a:gd name="T30" fmla="*/ 65 w 135"/>
                  <a:gd name="T31" fmla="*/ 51 h 99"/>
                  <a:gd name="T32" fmla="*/ 53 w 135"/>
                  <a:gd name="T33" fmla="*/ 53 h 99"/>
                  <a:gd name="T34" fmla="*/ 74 w 135"/>
                  <a:gd name="T35" fmla="*/ 64 h 99"/>
                  <a:gd name="T36" fmla="*/ 38 w 135"/>
                  <a:gd name="T37" fmla="*/ 62 h 99"/>
                  <a:gd name="T38" fmla="*/ 48 w 135"/>
                  <a:gd name="T39" fmla="*/ 81 h 99"/>
                  <a:gd name="T40" fmla="*/ 27 w 135"/>
                  <a:gd name="T41" fmla="*/ 70 h 99"/>
                  <a:gd name="T42" fmla="*/ 12 w 135"/>
                  <a:gd name="T43" fmla="*/ 70 h 99"/>
                  <a:gd name="T44" fmla="*/ 0 w 135"/>
                  <a:gd name="T45" fmla="*/ 99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
                  <a:gd name="T70" fmla="*/ 0 h 99"/>
                  <a:gd name="T71" fmla="*/ 135 w 135"/>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 h="99">
                    <a:moveTo>
                      <a:pt x="0" y="99"/>
                    </a:moveTo>
                    <a:lnTo>
                      <a:pt x="3" y="66"/>
                    </a:lnTo>
                    <a:lnTo>
                      <a:pt x="12" y="29"/>
                    </a:lnTo>
                    <a:lnTo>
                      <a:pt x="17" y="57"/>
                    </a:lnTo>
                    <a:lnTo>
                      <a:pt x="27" y="24"/>
                    </a:lnTo>
                    <a:lnTo>
                      <a:pt x="38" y="6"/>
                    </a:lnTo>
                    <a:lnTo>
                      <a:pt x="31" y="38"/>
                    </a:lnTo>
                    <a:lnTo>
                      <a:pt x="60" y="8"/>
                    </a:lnTo>
                    <a:lnTo>
                      <a:pt x="90" y="0"/>
                    </a:lnTo>
                    <a:lnTo>
                      <a:pt x="76" y="13"/>
                    </a:lnTo>
                    <a:lnTo>
                      <a:pt x="135" y="2"/>
                    </a:lnTo>
                    <a:lnTo>
                      <a:pt x="95" y="26"/>
                    </a:lnTo>
                    <a:lnTo>
                      <a:pt x="119" y="29"/>
                    </a:lnTo>
                    <a:lnTo>
                      <a:pt x="70" y="38"/>
                    </a:lnTo>
                    <a:lnTo>
                      <a:pt x="105" y="57"/>
                    </a:lnTo>
                    <a:lnTo>
                      <a:pt x="65" y="51"/>
                    </a:lnTo>
                    <a:lnTo>
                      <a:pt x="53" y="53"/>
                    </a:lnTo>
                    <a:lnTo>
                      <a:pt x="74" y="64"/>
                    </a:lnTo>
                    <a:lnTo>
                      <a:pt x="38" y="62"/>
                    </a:lnTo>
                    <a:lnTo>
                      <a:pt x="48" y="81"/>
                    </a:lnTo>
                    <a:lnTo>
                      <a:pt x="27" y="70"/>
                    </a:lnTo>
                    <a:lnTo>
                      <a:pt x="12" y="70"/>
                    </a:lnTo>
                    <a:lnTo>
                      <a:pt x="0" y="99"/>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34" name="Freeform 306"/>
              <p:cNvSpPr>
                <a:spLocks/>
              </p:cNvSpPr>
              <p:nvPr/>
            </p:nvSpPr>
            <p:spPr bwMode="auto">
              <a:xfrm>
                <a:off x="2061" y="3237"/>
                <a:ext cx="120" cy="861"/>
              </a:xfrm>
              <a:custGeom>
                <a:avLst/>
                <a:gdLst>
                  <a:gd name="T0" fmla="*/ 0 w 120"/>
                  <a:gd name="T1" fmla="*/ 0 h 861"/>
                  <a:gd name="T2" fmla="*/ 45 w 120"/>
                  <a:gd name="T3" fmla="*/ 174 h 861"/>
                  <a:gd name="T4" fmla="*/ 72 w 120"/>
                  <a:gd name="T5" fmla="*/ 288 h 861"/>
                  <a:gd name="T6" fmla="*/ 84 w 120"/>
                  <a:gd name="T7" fmla="*/ 372 h 861"/>
                  <a:gd name="T8" fmla="*/ 93 w 120"/>
                  <a:gd name="T9" fmla="*/ 480 h 861"/>
                  <a:gd name="T10" fmla="*/ 99 w 120"/>
                  <a:gd name="T11" fmla="*/ 603 h 861"/>
                  <a:gd name="T12" fmla="*/ 105 w 120"/>
                  <a:gd name="T13" fmla="*/ 747 h 861"/>
                  <a:gd name="T14" fmla="*/ 117 w 120"/>
                  <a:gd name="T15" fmla="*/ 858 h 861"/>
                  <a:gd name="T16" fmla="*/ 120 w 120"/>
                  <a:gd name="T17" fmla="*/ 861 h 8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861"/>
                  <a:gd name="T29" fmla="*/ 120 w 120"/>
                  <a:gd name="T30" fmla="*/ 861 h 8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861">
                    <a:moveTo>
                      <a:pt x="0" y="0"/>
                    </a:moveTo>
                    <a:lnTo>
                      <a:pt x="45" y="174"/>
                    </a:lnTo>
                    <a:lnTo>
                      <a:pt x="72" y="288"/>
                    </a:lnTo>
                    <a:lnTo>
                      <a:pt x="84" y="372"/>
                    </a:lnTo>
                    <a:lnTo>
                      <a:pt x="93" y="480"/>
                    </a:lnTo>
                    <a:lnTo>
                      <a:pt x="99" y="603"/>
                    </a:lnTo>
                    <a:lnTo>
                      <a:pt x="105" y="747"/>
                    </a:lnTo>
                    <a:lnTo>
                      <a:pt x="117" y="858"/>
                    </a:lnTo>
                    <a:lnTo>
                      <a:pt x="120" y="861"/>
                    </a:lnTo>
                  </a:path>
                </a:pathLst>
              </a:custGeom>
              <a:noFill/>
              <a:ln w="2540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35" name="Freeform 307"/>
              <p:cNvSpPr>
                <a:spLocks/>
              </p:cNvSpPr>
              <p:nvPr/>
            </p:nvSpPr>
            <p:spPr bwMode="auto">
              <a:xfrm>
                <a:off x="2175" y="3903"/>
                <a:ext cx="237" cy="215"/>
              </a:xfrm>
              <a:custGeom>
                <a:avLst/>
                <a:gdLst>
                  <a:gd name="T0" fmla="*/ 0 w 237"/>
                  <a:gd name="T1" fmla="*/ 215 h 215"/>
                  <a:gd name="T2" fmla="*/ 35 w 237"/>
                  <a:gd name="T3" fmla="*/ 208 h 215"/>
                  <a:gd name="T4" fmla="*/ 84 w 237"/>
                  <a:gd name="T5" fmla="*/ 192 h 215"/>
                  <a:gd name="T6" fmla="*/ 117 w 237"/>
                  <a:gd name="T7" fmla="*/ 170 h 215"/>
                  <a:gd name="T8" fmla="*/ 71 w 237"/>
                  <a:gd name="T9" fmla="*/ 178 h 215"/>
                  <a:gd name="T10" fmla="*/ 109 w 237"/>
                  <a:gd name="T11" fmla="*/ 162 h 215"/>
                  <a:gd name="T12" fmla="*/ 140 w 237"/>
                  <a:gd name="T13" fmla="*/ 155 h 215"/>
                  <a:gd name="T14" fmla="*/ 165 w 237"/>
                  <a:gd name="T15" fmla="*/ 139 h 215"/>
                  <a:gd name="T16" fmla="*/ 128 w 237"/>
                  <a:gd name="T17" fmla="*/ 146 h 215"/>
                  <a:gd name="T18" fmla="*/ 176 w 237"/>
                  <a:gd name="T19" fmla="*/ 124 h 215"/>
                  <a:gd name="T20" fmla="*/ 207 w 237"/>
                  <a:gd name="T21" fmla="*/ 96 h 215"/>
                  <a:gd name="T22" fmla="*/ 176 w 237"/>
                  <a:gd name="T23" fmla="*/ 107 h 215"/>
                  <a:gd name="T24" fmla="*/ 220 w 237"/>
                  <a:gd name="T25" fmla="*/ 79 h 215"/>
                  <a:gd name="T26" fmla="*/ 230 w 237"/>
                  <a:gd name="T27" fmla="*/ 54 h 215"/>
                  <a:gd name="T28" fmla="*/ 207 w 237"/>
                  <a:gd name="T29" fmla="*/ 71 h 215"/>
                  <a:gd name="T30" fmla="*/ 237 w 237"/>
                  <a:gd name="T31" fmla="*/ 0 h 215"/>
                  <a:gd name="T32" fmla="*/ 170 w 237"/>
                  <a:gd name="T33" fmla="*/ 26 h 215"/>
                  <a:gd name="T34" fmla="*/ 178 w 237"/>
                  <a:gd name="T35" fmla="*/ 10 h 215"/>
                  <a:gd name="T36" fmla="*/ 130 w 237"/>
                  <a:gd name="T37" fmla="*/ 39 h 215"/>
                  <a:gd name="T38" fmla="*/ 113 w 237"/>
                  <a:gd name="T39" fmla="*/ 58 h 215"/>
                  <a:gd name="T40" fmla="*/ 113 w 237"/>
                  <a:gd name="T41" fmla="*/ 37 h 215"/>
                  <a:gd name="T42" fmla="*/ 88 w 237"/>
                  <a:gd name="T43" fmla="*/ 67 h 215"/>
                  <a:gd name="T44" fmla="*/ 73 w 237"/>
                  <a:gd name="T45" fmla="*/ 100 h 215"/>
                  <a:gd name="T46" fmla="*/ 71 w 237"/>
                  <a:gd name="T47" fmla="*/ 82 h 215"/>
                  <a:gd name="T48" fmla="*/ 52 w 237"/>
                  <a:gd name="T49" fmla="*/ 111 h 215"/>
                  <a:gd name="T50" fmla="*/ 42 w 237"/>
                  <a:gd name="T51" fmla="*/ 149 h 215"/>
                  <a:gd name="T52" fmla="*/ 35 w 237"/>
                  <a:gd name="T53" fmla="*/ 121 h 215"/>
                  <a:gd name="T54" fmla="*/ 14 w 237"/>
                  <a:gd name="T55" fmla="*/ 149 h 215"/>
                  <a:gd name="T56" fmla="*/ 8 w 237"/>
                  <a:gd name="T57" fmla="*/ 170 h 215"/>
                  <a:gd name="T58" fmla="*/ 0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0" y="215"/>
                    </a:moveTo>
                    <a:lnTo>
                      <a:pt x="35" y="208"/>
                    </a:lnTo>
                    <a:lnTo>
                      <a:pt x="84" y="192"/>
                    </a:lnTo>
                    <a:lnTo>
                      <a:pt x="117" y="170"/>
                    </a:lnTo>
                    <a:lnTo>
                      <a:pt x="71" y="178"/>
                    </a:lnTo>
                    <a:lnTo>
                      <a:pt x="109" y="162"/>
                    </a:lnTo>
                    <a:lnTo>
                      <a:pt x="140" y="155"/>
                    </a:lnTo>
                    <a:lnTo>
                      <a:pt x="165" y="139"/>
                    </a:lnTo>
                    <a:lnTo>
                      <a:pt x="128" y="146"/>
                    </a:lnTo>
                    <a:lnTo>
                      <a:pt x="176" y="124"/>
                    </a:lnTo>
                    <a:lnTo>
                      <a:pt x="207" y="96"/>
                    </a:lnTo>
                    <a:lnTo>
                      <a:pt x="176" y="107"/>
                    </a:lnTo>
                    <a:lnTo>
                      <a:pt x="220" y="79"/>
                    </a:lnTo>
                    <a:lnTo>
                      <a:pt x="230" y="54"/>
                    </a:lnTo>
                    <a:lnTo>
                      <a:pt x="207" y="71"/>
                    </a:lnTo>
                    <a:lnTo>
                      <a:pt x="237" y="0"/>
                    </a:lnTo>
                    <a:lnTo>
                      <a:pt x="170" y="26"/>
                    </a:lnTo>
                    <a:lnTo>
                      <a:pt x="178" y="10"/>
                    </a:lnTo>
                    <a:lnTo>
                      <a:pt x="130" y="39"/>
                    </a:lnTo>
                    <a:lnTo>
                      <a:pt x="113" y="58"/>
                    </a:lnTo>
                    <a:lnTo>
                      <a:pt x="113" y="37"/>
                    </a:lnTo>
                    <a:lnTo>
                      <a:pt x="88" y="67"/>
                    </a:lnTo>
                    <a:lnTo>
                      <a:pt x="73" y="100"/>
                    </a:lnTo>
                    <a:lnTo>
                      <a:pt x="71" y="82"/>
                    </a:lnTo>
                    <a:lnTo>
                      <a:pt x="52" y="111"/>
                    </a:lnTo>
                    <a:lnTo>
                      <a:pt x="42" y="149"/>
                    </a:lnTo>
                    <a:lnTo>
                      <a:pt x="35" y="121"/>
                    </a:lnTo>
                    <a:lnTo>
                      <a:pt x="14" y="149"/>
                    </a:lnTo>
                    <a:lnTo>
                      <a:pt x="8" y="170"/>
                    </a:lnTo>
                    <a:lnTo>
                      <a:pt x="0" y="215"/>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36" name="Freeform 308"/>
              <p:cNvSpPr>
                <a:spLocks/>
              </p:cNvSpPr>
              <p:nvPr/>
            </p:nvSpPr>
            <p:spPr bwMode="auto">
              <a:xfrm>
                <a:off x="1992" y="3495"/>
                <a:ext cx="150" cy="107"/>
              </a:xfrm>
              <a:custGeom>
                <a:avLst/>
                <a:gdLst>
                  <a:gd name="T0" fmla="*/ 150 w 150"/>
                  <a:gd name="T1" fmla="*/ 107 h 107"/>
                  <a:gd name="T2" fmla="*/ 147 w 150"/>
                  <a:gd name="T3" fmla="*/ 71 h 107"/>
                  <a:gd name="T4" fmla="*/ 137 w 150"/>
                  <a:gd name="T5" fmla="*/ 31 h 107"/>
                  <a:gd name="T6" fmla="*/ 132 w 150"/>
                  <a:gd name="T7" fmla="*/ 61 h 107"/>
                  <a:gd name="T8" fmla="*/ 122 w 150"/>
                  <a:gd name="T9" fmla="*/ 26 h 107"/>
                  <a:gd name="T10" fmla="*/ 108 w 150"/>
                  <a:gd name="T11" fmla="*/ 7 h 107"/>
                  <a:gd name="T12" fmla="*/ 116 w 150"/>
                  <a:gd name="T13" fmla="*/ 40 h 107"/>
                  <a:gd name="T14" fmla="*/ 84 w 150"/>
                  <a:gd name="T15" fmla="*/ 9 h 107"/>
                  <a:gd name="T16" fmla="*/ 50 w 150"/>
                  <a:gd name="T17" fmla="*/ 0 h 107"/>
                  <a:gd name="T18" fmla="*/ 66 w 150"/>
                  <a:gd name="T19" fmla="*/ 14 h 107"/>
                  <a:gd name="T20" fmla="*/ 0 w 150"/>
                  <a:gd name="T21" fmla="*/ 2 h 107"/>
                  <a:gd name="T22" fmla="*/ 45 w 150"/>
                  <a:gd name="T23" fmla="*/ 28 h 107"/>
                  <a:gd name="T24" fmla="*/ 19 w 150"/>
                  <a:gd name="T25" fmla="*/ 31 h 107"/>
                  <a:gd name="T26" fmla="*/ 74 w 150"/>
                  <a:gd name="T27" fmla="*/ 40 h 107"/>
                  <a:gd name="T28" fmla="*/ 34 w 150"/>
                  <a:gd name="T29" fmla="*/ 61 h 107"/>
                  <a:gd name="T30" fmla="*/ 79 w 150"/>
                  <a:gd name="T31" fmla="*/ 54 h 107"/>
                  <a:gd name="T32" fmla="*/ 92 w 150"/>
                  <a:gd name="T33" fmla="*/ 57 h 107"/>
                  <a:gd name="T34" fmla="*/ 69 w 150"/>
                  <a:gd name="T35" fmla="*/ 69 h 107"/>
                  <a:gd name="T36" fmla="*/ 108 w 150"/>
                  <a:gd name="T37" fmla="*/ 66 h 107"/>
                  <a:gd name="T38" fmla="*/ 97 w 150"/>
                  <a:gd name="T39" fmla="*/ 87 h 107"/>
                  <a:gd name="T40" fmla="*/ 122 w 150"/>
                  <a:gd name="T41" fmla="*/ 76 h 107"/>
                  <a:gd name="T42" fmla="*/ 137 w 150"/>
                  <a:gd name="T43" fmla="*/ 76 h 107"/>
                  <a:gd name="T44" fmla="*/ 150 w 150"/>
                  <a:gd name="T45" fmla="*/ 107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107"/>
                  <a:gd name="T71" fmla="*/ 150 w 150"/>
                  <a:gd name="T72" fmla="*/ 107 h 1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107">
                    <a:moveTo>
                      <a:pt x="150" y="107"/>
                    </a:moveTo>
                    <a:lnTo>
                      <a:pt x="147" y="71"/>
                    </a:lnTo>
                    <a:lnTo>
                      <a:pt x="137" y="31"/>
                    </a:lnTo>
                    <a:lnTo>
                      <a:pt x="132" y="61"/>
                    </a:lnTo>
                    <a:lnTo>
                      <a:pt x="122" y="26"/>
                    </a:lnTo>
                    <a:lnTo>
                      <a:pt x="108" y="7"/>
                    </a:lnTo>
                    <a:lnTo>
                      <a:pt x="116" y="40"/>
                    </a:lnTo>
                    <a:lnTo>
                      <a:pt x="84" y="9"/>
                    </a:lnTo>
                    <a:lnTo>
                      <a:pt x="50" y="0"/>
                    </a:lnTo>
                    <a:lnTo>
                      <a:pt x="66" y="14"/>
                    </a:lnTo>
                    <a:lnTo>
                      <a:pt x="0" y="2"/>
                    </a:lnTo>
                    <a:lnTo>
                      <a:pt x="45" y="28"/>
                    </a:lnTo>
                    <a:lnTo>
                      <a:pt x="19" y="31"/>
                    </a:lnTo>
                    <a:lnTo>
                      <a:pt x="74" y="40"/>
                    </a:lnTo>
                    <a:lnTo>
                      <a:pt x="34" y="61"/>
                    </a:lnTo>
                    <a:lnTo>
                      <a:pt x="79" y="54"/>
                    </a:lnTo>
                    <a:lnTo>
                      <a:pt x="92" y="57"/>
                    </a:lnTo>
                    <a:lnTo>
                      <a:pt x="69" y="69"/>
                    </a:lnTo>
                    <a:lnTo>
                      <a:pt x="108" y="66"/>
                    </a:lnTo>
                    <a:lnTo>
                      <a:pt x="97" y="87"/>
                    </a:lnTo>
                    <a:lnTo>
                      <a:pt x="122" y="76"/>
                    </a:lnTo>
                    <a:lnTo>
                      <a:pt x="137" y="76"/>
                    </a:lnTo>
                    <a:lnTo>
                      <a:pt x="150" y="107"/>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37" name="Freeform 309"/>
              <p:cNvSpPr>
                <a:spLocks/>
              </p:cNvSpPr>
              <p:nvPr/>
            </p:nvSpPr>
            <p:spPr bwMode="auto">
              <a:xfrm>
                <a:off x="1976" y="3576"/>
                <a:ext cx="179" cy="140"/>
              </a:xfrm>
              <a:custGeom>
                <a:avLst/>
                <a:gdLst>
                  <a:gd name="T0" fmla="*/ 179 w 179"/>
                  <a:gd name="T1" fmla="*/ 140 h 140"/>
                  <a:gd name="T2" fmla="*/ 176 w 179"/>
                  <a:gd name="T3" fmla="*/ 93 h 140"/>
                  <a:gd name="T4" fmla="*/ 164 w 179"/>
                  <a:gd name="T5" fmla="*/ 40 h 140"/>
                  <a:gd name="T6" fmla="*/ 157 w 179"/>
                  <a:gd name="T7" fmla="*/ 81 h 140"/>
                  <a:gd name="T8" fmla="*/ 144 w 179"/>
                  <a:gd name="T9" fmla="*/ 34 h 140"/>
                  <a:gd name="T10" fmla="*/ 129 w 179"/>
                  <a:gd name="T11" fmla="*/ 9 h 140"/>
                  <a:gd name="T12" fmla="*/ 138 w 179"/>
                  <a:gd name="T13" fmla="*/ 52 h 140"/>
                  <a:gd name="T14" fmla="*/ 100 w 179"/>
                  <a:gd name="T15" fmla="*/ 12 h 140"/>
                  <a:gd name="T16" fmla="*/ 60 w 179"/>
                  <a:gd name="T17" fmla="*/ 0 h 140"/>
                  <a:gd name="T18" fmla="*/ 78 w 179"/>
                  <a:gd name="T19" fmla="*/ 18 h 140"/>
                  <a:gd name="T20" fmla="*/ 0 w 179"/>
                  <a:gd name="T21" fmla="*/ 3 h 140"/>
                  <a:gd name="T22" fmla="*/ 53 w 179"/>
                  <a:gd name="T23" fmla="*/ 37 h 140"/>
                  <a:gd name="T24" fmla="*/ 22 w 179"/>
                  <a:gd name="T25" fmla="*/ 40 h 140"/>
                  <a:gd name="T26" fmla="*/ 88 w 179"/>
                  <a:gd name="T27" fmla="*/ 52 h 140"/>
                  <a:gd name="T28" fmla="*/ 41 w 179"/>
                  <a:gd name="T29" fmla="*/ 81 h 140"/>
                  <a:gd name="T30" fmla="*/ 94 w 179"/>
                  <a:gd name="T31" fmla="*/ 71 h 140"/>
                  <a:gd name="T32" fmla="*/ 110 w 179"/>
                  <a:gd name="T33" fmla="*/ 74 h 140"/>
                  <a:gd name="T34" fmla="*/ 82 w 179"/>
                  <a:gd name="T35" fmla="*/ 90 h 140"/>
                  <a:gd name="T36" fmla="*/ 129 w 179"/>
                  <a:gd name="T37" fmla="*/ 87 h 140"/>
                  <a:gd name="T38" fmla="*/ 116 w 179"/>
                  <a:gd name="T39" fmla="*/ 115 h 140"/>
                  <a:gd name="T40" fmla="*/ 144 w 179"/>
                  <a:gd name="T41" fmla="*/ 99 h 140"/>
                  <a:gd name="T42" fmla="*/ 164 w 179"/>
                  <a:gd name="T43" fmla="*/ 99 h 140"/>
                  <a:gd name="T44" fmla="*/ 179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179" y="140"/>
                    </a:moveTo>
                    <a:lnTo>
                      <a:pt x="176" y="93"/>
                    </a:lnTo>
                    <a:lnTo>
                      <a:pt x="164" y="40"/>
                    </a:lnTo>
                    <a:lnTo>
                      <a:pt x="157" y="81"/>
                    </a:lnTo>
                    <a:lnTo>
                      <a:pt x="144" y="34"/>
                    </a:lnTo>
                    <a:lnTo>
                      <a:pt x="129" y="9"/>
                    </a:lnTo>
                    <a:lnTo>
                      <a:pt x="138" y="52"/>
                    </a:lnTo>
                    <a:lnTo>
                      <a:pt x="100" y="12"/>
                    </a:lnTo>
                    <a:lnTo>
                      <a:pt x="60" y="0"/>
                    </a:lnTo>
                    <a:lnTo>
                      <a:pt x="78" y="18"/>
                    </a:lnTo>
                    <a:lnTo>
                      <a:pt x="0" y="3"/>
                    </a:lnTo>
                    <a:lnTo>
                      <a:pt x="53" y="37"/>
                    </a:lnTo>
                    <a:lnTo>
                      <a:pt x="22" y="40"/>
                    </a:lnTo>
                    <a:lnTo>
                      <a:pt x="88" y="52"/>
                    </a:lnTo>
                    <a:lnTo>
                      <a:pt x="41" y="81"/>
                    </a:lnTo>
                    <a:lnTo>
                      <a:pt x="94" y="71"/>
                    </a:lnTo>
                    <a:lnTo>
                      <a:pt x="110" y="74"/>
                    </a:lnTo>
                    <a:lnTo>
                      <a:pt x="82" y="90"/>
                    </a:lnTo>
                    <a:lnTo>
                      <a:pt x="129" y="87"/>
                    </a:lnTo>
                    <a:lnTo>
                      <a:pt x="116" y="115"/>
                    </a:lnTo>
                    <a:lnTo>
                      <a:pt x="144" y="99"/>
                    </a:lnTo>
                    <a:lnTo>
                      <a:pt x="164" y="99"/>
                    </a:lnTo>
                    <a:lnTo>
                      <a:pt x="179"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38" name="Freeform 310"/>
              <p:cNvSpPr>
                <a:spLocks/>
              </p:cNvSpPr>
              <p:nvPr/>
            </p:nvSpPr>
            <p:spPr bwMode="auto">
              <a:xfrm>
                <a:off x="2160" y="3807"/>
                <a:ext cx="304" cy="163"/>
              </a:xfrm>
              <a:custGeom>
                <a:avLst/>
                <a:gdLst>
                  <a:gd name="T0" fmla="*/ 0 w 304"/>
                  <a:gd name="T1" fmla="*/ 163 h 163"/>
                  <a:gd name="T2" fmla="*/ 4 w 304"/>
                  <a:gd name="T3" fmla="*/ 108 h 163"/>
                  <a:gd name="T4" fmla="*/ 25 w 304"/>
                  <a:gd name="T5" fmla="*/ 47 h 163"/>
                  <a:gd name="T6" fmla="*/ 35 w 304"/>
                  <a:gd name="T7" fmla="*/ 94 h 163"/>
                  <a:gd name="T8" fmla="*/ 58 w 304"/>
                  <a:gd name="T9" fmla="*/ 38 h 163"/>
                  <a:gd name="T10" fmla="*/ 85 w 304"/>
                  <a:gd name="T11" fmla="*/ 9 h 163"/>
                  <a:gd name="T12" fmla="*/ 68 w 304"/>
                  <a:gd name="T13" fmla="*/ 61 h 163"/>
                  <a:gd name="T14" fmla="*/ 132 w 304"/>
                  <a:gd name="T15" fmla="*/ 13 h 163"/>
                  <a:gd name="T16" fmla="*/ 202 w 304"/>
                  <a:gd name="T17" fmla="*/ 0 h 163"/>
                  <a:gd name="T18" fmla="*/ 169 w 304"/>
                  <a:gd name="T19" fmla="*/ 20 h 163"/>
                  <a:gd name="T20" fmla="*/ 304 w 304"/>
                  <a:gd name="T21" fmla="*/ 2 h 163"/>
                  <a:gd name="T22" fmla="*/ 214 w 304"/>
                  <a:gd name="T23" fmla="*/ 43 h 163"/>
                  <a:gd name="T24" fmla="*/ 266 w 304"/>
                  <a:gd name="T25" fmla="*/ 47 h 163"/>
                  <a:gd name="T26" fmla="*/ 155 w 304"/>
                  <a:gd name="T27" fmla="*/ 61 h 163"/>
                  <a:gd name="T28" fmla="*/ 235 w 304"/>
                  <a:gd name="T29" fmla="*/ 94 h 163"/>
                  <a:gd name="T30" fmla="*/ 144 w 304"/>
                  <a:gd name="T31" fmla="*/ 83 h 163"/>
                  <a:gd name="T32" fmla="*/ 117 w 304"/>
                  <a:gd name="T33" fmla="*/ 86 h 163"/>
                  <a:gd name="T34" fmla="*/ 165 w 304"/>
                  <a:gd name="T35" fmla="*/ 105 h 163"/>
                  <a:gd name="T36" fmla="*/ 85 w 304"/>
                  <a:gd name="T37" fmla="*/ 101 h 163"/>
                  <a:gd name="T38" fmla="*/ 105 w 304"/>
                  <a:gd name="T39" fmla="*/ 134 h 163"/>
                  <a:gd name="T40" fmla="*/ 58 w 304"/>
                  <a:gd name="T41" fmla="*/ 116 h 163"/>
                  <a:gd name="T42" fmla="*/ 25 w 304"/>
                  <a:gd name="T43" fmla="*/ 116 h 163"/>
                  <a:gd name="T44" fmla="*/ 0 w 304"/>
                  <a:gd name="T45" fmla="*/ 163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4"/>
                  <a:gd name="T70" fmla="*/ 0 h 163"/>
                  <a:gd name="T71" fmla="*/ 304 w 304"/>
                  <a:gd name="T72" fmla="*/ 163 h 1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4" h="163">
                    <a:moveTo>
                      <a:pt x="0" y="163"/>
                    </a:moveTo>
                    <a:lnTo>
                      <a:pt x="4" y="108"/>
                    </a:lnTo>
                    <a:lnTo>
                      <a:pt x="25" y="47"/>
                    </a:lnTo>
                    <a:lnTo>
                      <a:pt x="35" y="94"/>
                    </a:lnTo>
                    <a:lnTo>
                      <a:pt x="58" y="38"/>
                    </a:lnTo>
                    <a:lnTo>
                      <a:pt x="85" y="9"/>
                    </a:lnTo>
                    <a:lnTo>
                      <a:pt x="68" y="61"/>
                    </a:lnTo>
                    <a:lnTo>
                      <a:pt x="132" y="13"/>
                    </a:lnTo>
                    <a:lnTo>
                      <a:pt x="202" y="0"/>
                    </a:lnTo>
                    <a:lnTo>
                      <a:pt x="169" y="20"/>
                    </a:lnTo>
                    <a:lnTo>
                      <a:pt x="304" y="2"/>
                    </a:lnTo>
                    <a:lnTo>
                      <a:pt x="214" y="43"/>
                    </a:lnTo>
                    <a:lnTo>
                      <a:pt x="266" y="47"/>
                    </a:lnTo>
                    <a:lnTo>
                      <a:pt x="155" y="61"/>
                    </a:lnTo>
                    <a:lnTo>
                      <a:pt x="235" y="94"/>
                    </a:lnTo>
                    <a:lnTo>
                      <a:pt x="144" y="83"/>
                    </a:lnTo>
                    <a:lnTo>
                      <a:pt x="117" y="86"/>
                    </a:lnTo>
                    <a:lnTo>
                      <a:pt x="165" y="105"/>
                    </a:lnTo>
                    <a:lnTo>
                      <a:pt x="85" y="101"/>
                    </a:lnTo>
                    <a:lnTo>
                      <a:pt x="105" y="134"/>
                    </a:lnTo>
                    <a:lnTo>
                      <a:pt x="58" y="116"/>
                    </a:lnTo>
                    <a:lnTo>
                      <a:pt x="25" y="116"/>
                    </a:lnTo>
                    <a:lnTo>
                      <a:pt x="0" y="163"/>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39" name="Freeform 311"/>
              <p:cNvSpPr>
                <a:spLocks/>
              </p:cNvSpPr>
              <p:nvPr/>
            </p:nvSpPr>
            <p:spPr bwMode="auto">
              <a:xfrm>
                <a:off x="2154" y="3691"/>
                <a:ext cx="213" cy="166"/>
              </a:xfrm>
              <a:custGeom>
                <a:avLst/>
                <a:gdLst>
                  <a:gd name="T0" fmla="*/ 0 w 213"/>
                  <a:gd name="T1" fmla="*/ 166 h 166"/>
                  <a:gd name="T2" fmla="*/ 3 w 213"/>
                  <a:gd name="T3" fmla="*/ 110 h 166"/>
                  <a:gd name="T4" fmla="*/ 18 w 213"/>
                  <a:gd name="T5" fmla="*/ 48 h 166"/>
                  <a:gd name="T6" fmla="*/ 25 w 213"/>
                  <a:gd name="T7" fmla="*/ 96 h 166"/>
                  <a:gd name="T8" fmla="*/ 41 w 213"/>
                  <a:gd name="T9" fmla="*/ 39 h 166"/>
                  <a:gd name="T10" fmla="*/ 60 w 213"/>
                  <a:gd name="T11" fmla="*/ 10 h 166"/>
                  <a:gd name="T12" fmla="*/ 48 w 213"/>
                  <a:gd name="T13" fmla="*/ 62 h 166"/>
                  <a:gd name="T14" fmla="*/ 93 w 213"/>
                  <a:gd name="T15" fmla="*/ 14 h 166"/>
                  <a:gd name="T16" fmla="*/ 142 w 213"/>
                  <a:gd name="T17" fmla="*/ 0 h 166"/>
                  <a:gd name="T18" fmla="*/ 119 w 213"/>
                  <a:gd name="T19" fmla="*/ 21 h 166"/>
                  <a:gd name="T20" fmla="*/ 213 w 213"/>
                  <a:gd name="T21" fmla="*/ 3 h 166"/>
                  <a:gd name="T22" fmla="*/ 150 w 213"/>
                  <a:gd name="T23" fmla="*/ 44 h 166"/>
                  <a:gd name="T24" fmla="*/ 187 w 213"/>
                  <a:gd name="T25" fmla="*/ 48 h 166"/>
                  <a:gd name="T26" fmla="*/ 109 w 213"/>
                  <a:gd name="T27" fmla="*/ 62 h 166"/>
                  <a:gd name="T28" fmla="*/ 165 w 213"/>
                  <a:gd name="T29" fmla="*/ 96 h 166"/>
                  <a:gd name="T30" fmla="*/ 101 w 213"/>
                  <a:gd name="T31" fmla="*/ 85 h 166"/>
                  <a:gd name="T32" fmla="*/ 82 w 213"/>
                  <a:gd name="T33" fmla="*/ 88 h 166"/>
                  <a:gd name="T34" fmla="*/ 116 w 213"/>
                  <a:gd name="T35" fmla="*/ 107 h 166"/>
                  <a:gd name="T36" fmla="*/ 60 w 213"/>
                  <a:gd name="T37" fmla="*/ 103 h 166"/>
                  <a:gd name="T38" fmla="*/ 74 w 213"/>
                  <a:gd name="T39" fmla="*/ 136 h 166"/>
                  <a:gd name="T40" fmla="*/ 41 w 213"/>
                  <a:gd name="T41" fmla="*/ 118 h 166"/>
                  <a:gd name="T42" fmla="*/ 18 w 213"/>
                  <a:gd name="T43" fmla="*/ 118 h 166"/>
                  <a:gd name="T44" fmla="*/ 0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0" y="166"/>
                    </a:moveTo>
                    <a:lnTo>
                      <a:pt x="3" y="110"/>
                    </a:lnTo>
                    <a:lnTo>
                      <a:pt x="18" y="48"/>
                    </a:lnTo>
                    <a:lnTo>
                      <a:pt x="25" y="96"/>
                    </a:lnTo>
                    <a:lnTo>
                      <a:pt x="41" y="39"/>
                    </a:lnTo>
                    <a:lnTo>
                      <a:pt x="60" y="10"/>
                    </a:lnTo>
                    <a:lnTo>
                      <a:pt x="48" y="62"/>
                    </a:lnTo>
                    <a:lnTo>
                      <a:pt x="93" y="14"/>
                    </a:lnTo>
                    <a:lnTo>
                      <a:pt x="142" y="0"/>
                    </a:lnTo>
                    <a:lnTo>
                      <a:pt x="119" y="21"/>
                    </a:lnTo>
                    <a:lnTo>
                      <a:pt x="213" y="3"/>
                    </a:lnTo>
                    <a:lnTo>
                      <a:pt x="150" y="44"/>
                    </a:lnTo>
                    <a:lnTo>
                      <a:pt x="187" y="48"/>
                    </a:lnTo>
                    <a:lnTo>
                      <a:pt x="109" y="62"/>
                    </a:lnTo>
                    <a:lnTo>
                      <a:pt x="165" y="96"/>
                    </a:lnTo>
                    <a:lnTo>
                      <a:pt x="101" y="85"/>
                    </a:lnTo>
                    <a:lnTo>
                      <a:pt x="82" y="88"/>
                    </a:lnTo>
                    <a:lnTo>
                      <a:pt x="116" y="107"/>
                    </a:lnTo>
                    <a:lnTo>
                      <a:pt x="60" y="103"/>
                    </a:lnTo>
                    <a:lnTo>
                      <a:pt x="74" y="136"/>
                    </a:lnTo>
                    <a:lnTo>
                      <a:pt x="41" y="118"/>
                    </a:lnTo>
                    <a:lnTo>
                      <a:pt x="18" y="118"/>
                    </a:lnTo>
                    <a:lnTo>
                      <a:pt x="0" y="166"/>
                    </a:lnTo>
                    <a:close/>
                  </a:path>
                </a:pathLst>
              </a:custGeom>
              <a:solidFill>
                <a:srgbClr val="00A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grpSp>
      <p:grpSp>
        <p:nvGrpSpPr>
          <p:cNvPr id="2085" name="Group 312"/>
          <p:cNvGrpSpPr>
            <a:grpSpLocks/>
          </p:cNvGrpSpPr>
          <p:nvPr/>
        </p:nvGrpSpPr>
        <p:grpSpPr bwMode="auto">
          <a:xfrm rot="3218106" flipH="1">
            <a:off x="6711950" y="5657850"/>
            <a:ext cx="647700" cy="457200"/>
            <a:chOff x="197" y="1013"/>
            <a:chExt cx="929" cy="952"/>
          </a:xfrm>
        </p:grpSpPr>
        <p:sp>
          <p:nvSpPr>
            <p:cNvPr id="2310" name="Freeform 313"/>
            <p:cNvSpPr>
              <a:spLocks/>
            </p:cNvSpPr>
            <p:nvPr/>
          </p:nvSpPr>
          <p:spPr bwMode="auto">
            <a:xfrm>
              <a:off x="197" y="1013"/>
              <a:ext cx="929" cy="952"/>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FF3300"/>
            </a:solidFill>
            <a:ln w="8001">
              <a:solidFill>
                <a:srgbClr val="A50021"/>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11" name="Freeform 314"/>
            <p:cNvSpPr>
              <a:spLocks/>
            </p:cNvSpPr>
            <p:nvPr/>
          </p:nvSpPr>
          <p:spPr bwMode="auto">
            <a:xfrm>
              <a:off x="298" y="1442"/>
              <a:ext cx="312" cy="45"/>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FF3300"/>
            </a:solidFill>
            <a:ln w="9525">
              <a:solidFill>
                <a:srgbClr val="A50021"/>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12" name="Freeform 315"/>
            <p:cNvSpPr>
              <a:spLocks/>
            </p:cNvSpPr>
            <p:nvPr/>
          </p:nvSpPr>
          <p:spPr bwMode="auto">
            <a:xfrm>
              <a:off x="667" y="1597"/>
              <a:ext cx="77" cy="216"/>
            </a:xfrm>
            <a:custGeom>
              <a:avLst/>
              <a:gdLst>
                <a:gd name="T0" fmla="*/ 0 w 155"/>
                <a:gd name="T1" fmla="*/ 0 h 432"/>
                <a:gd name="T2" fmla="*/ 0 w 155"/>
                <a:gd name="T3" fmla="*/ 1 h 432"/>
                <a:gd name="T4" fmla="*/ 0 w 155"/>
                <a:gd name="T5" fmla="*/ 1 h 432"/>
                <a:gd name="T6" fmla="*/ 0 w 155"/>
                <a:gd name="T7" fmla="*/ 1 h 432"/>
                <a:gd name="T8" fmla="*/ 0 w 155"/>
                <a:gd name="T9" fmla="*/ 1 h 432"/>
                <a:gd name="T10" fmla="*/ 0 w 155"/>
                <a:gd name="T11" fmla="*/ 1 h 432"/>
                <a:gd name="T12" fmla="*/ 0 w 155"/>
                <a:gd name="T13" fmla="*/ 1 h 432"/>
                <a:gd name="T14" fmla="*/ 0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FF3300"/>
            </a:solidFill>
            <a:ln w="9525">
              <a:solidFill>
                <a:srgbClr val="A50021"/>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13" name="Freeform 316"/>
            <p:cNvSpPr>
              <a:spLocks/>
            </p:cNvSpPr>
            <p:nvPr/>
          </p:nvSpPr>
          <p:spPr bwMode="auto">
            <a:xfrm>
              <a:off x="593" y="1080"/>
              <a:ext cx="84" cy="295"/>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FF3300"/>
            </a:solidFill>
            <a:ln w="9525">
              <a:solidFill>
                <a:srgbClr val="A50021"/>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14" name="Freeform 317"/>
            <p:cNvSpPr>
              <a:spLocks/>
            </p:cNvSpPr>
            <p:nvPr/>
          </p:nvSpPr>
          <p:spPr bwMode="auto">
            <a:xfrm>
              <a:off x="797" y="1427"/>
              <a:ext cx="273" cy="58"/>
            </a:xfrm>
            <a:custGeom>
              <a:avLst/>
              <a:gdLst>
                <a:gd name="T0" fmla="*/ 0 w 546"/>
                <a:gd name="T1" fmla="*/ 0 h 117"/>
                <a:gd name="T2" fmla="*/ 1 w 546"/>
                <a:gd name="T3" fmla="*/ 0 h 117"/>
                <a:gd name="T4" fmla="*/ 1 w 546"/>
                <a:gd name="T5" fmla="*/ 0 h 117"/>
                <a:gd name="T6" fmla="*/ 1 w 546"/>
                <a:gd name="T7" fmla="*/ 0 h 117"/>
                <a:gd name="T8" fmla="*/ 1 w 546"/>
                <a:gd name="T9" fmla="*/ 0 h 117"/>
                <a:gd name="T10" fmla="*/ 1 w 546"/>
                <a:gd name="T11" fmla="*/ 0 h 117"/>
                <a:gd name="T12" fmla="*/ 1 w 546"/>
                <a:gd name="T13" fmla="*/ 0 h 117"/>
                <a:gd name="T14" fmla="*/ 1 w 546"/>
                <a:gd name="T15" fmla="*/ 0 h 117"/>
                <a:gd name="T16" fmla="*/ 1 w 546"/>
                <a:gd name="T17" fmla="*/ 0 h 117"/>
                <a:gd name="T18" fmla="*/ 1 w 546"/>
                <a:gd name="T19" fmla="*/ 0 h 117"/>
                <a:gd name="T20" fmla="*/ 1 w 546"/>
                <a:gd name="T21" fmla="*/ 0 h 117"/>
                <a:gd name="T22" fmla="*/ 1 w 546"/>
                <a:gd name="T23" fmla="*/ 0 h 117"/>
                <a:gd name="T24" fmla="*/ 1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FF3300"/>
            </a:solidFill>
            <a:ln w="9525">
              <a:solidFill>
                <a:srgbClr val="A50021"/>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grpSp>
        <p:nvGrpSpPr>
          <p:cNvPr id="2086" name="Group 318"/>
          <p:cNvGrpSpPr>
            <a:grpSpLocks/>
          </p:cNvGrpSpPr>
          <p:nvPr/>
        </p:nvGrpSpPr>
        <p:grpSpPr bwMode="auto">
          <a:xfrm rot="595791" flipH="1">
            <a:off x="8432802" y="5638800"/>
            <a:ext cx="419100" cy="660400"/>
            <a:chOff x="197" y="1013"/>
            <a:chExt cx="929" cy="952"/>
          </a:xfrm>
        </p:grpSpPr>
        <p:sp>
          <p:nvSpPr>
            <p:cNvPr id="2305" name="Freeform 319"/>
            <p:cNvSpPr>
              <a:spLocks/>
            </p:cNvSpPr>
            <p:nvPr/>
          </p:nvSpPr>
          <p:spPr bwMode="auto">
            <a:xfrm>
              <a:off x="197" y="1013"/>
              <a:ext cx="929" cy="952"/>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00FF00"/>
            </a:solidFill>
            <a:ln w="8001">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06" name="Freeform 320"/>
            <p:cNvSpPr>
              <a:spLocks/>
            </p:cNvSpPr>
            <p:nvPr/>
          </p:nvSpPr>
          <p:spPr bwMode="auto">
            <a:xfrm>
              <a:off x="298" y="1442"/>
              <a:ext cx="312" cy="45"/>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00FF00"/>
            </a:solidFill>
            <a:ln w="9525">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07" name="Freeform 321"/>
            <p:cNvSpPr>
              <a:spLocks/>
            </p:cNvSpPr>
            <p:nvPr/>
          </p:nvSpPr>
          <p:spPr bwMode="auto">
            <a:xfrm>
              <a:off x="667" y="1597"/>
              <a:ext cx="77" cy="216"/>
            </a:xfrm>
            <a:custGeom>
              <a:avLst/>
              <a:gdLst>
                <a:gd name="T0" fmla="*/ 0 w 155"/>
                <a:gd name="T1" fmla="*/ 0 h 432"/>
                <a:gd name="T2" fmla="*/ 0 w 155"/>
                <a:gd name="T3" fmla="*/ 1 h 432"/>
                <a:gd name="T4" fmla="*/ 0 w 155"/>
                <a:gd name="T5" fmla="*/ 1 h 432"/>
                <a:gd name="T6" fmla="*/ 0 w 155"/>
                <a:gd name="T7" fmla="*/ 1 h 432"/>
                <a:gd name="T8" fmla="*/ 0 w 155"/>
                <a:gd name="T9" fmla="*/ 1 h 432"/>
                <a:gd name="T10" fmla="*/ 0 w 155"/>
                <a:gd name="T11" fmla="*/ 1 h 432"/>
                <a:gd name="T12" fmla="*/ 0 w 155"/>
                <a:gd name="T13" fmla="*/ 1 h 432"/>
                <a:gd name="T14" fmla="*/ 0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00FF00"/>
            </a:solidFill>
            <a:ln w="9525">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08" name="Freeform 322"/>
            <p:cNvSpPr>
              <a:spLocks/>
            </p:cNvSpPr>
            <p:nvPr/>
          </p:nvSpPr>
          <p:spPr bwMode="auto">
            <a:xfrm>
              <a:off x="593" y="1080"/>
              <a:ext cx="84" cy="295"/>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00FF00"/>
            </a:solidFill>
            <a:ln w="9525">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09" name="Freeform 323"/>
            <p:cNvSpPr>
              <a:spLocks/>
            </p:cNvSpPr>
            <p:nvPr/>
          </p:nvSpPr>
          <p:spPr bwMode="auto">
            <a:xfrm>
              <a:off x="797" y="1427"/>
              <a:ext cx="273" cy="58"/>
            </a:xfrm>
            <a:custGeom>
              <a:avLst/>
              <a:gdLst>
                <a:gd name="T0" fmla="*/ 0 w 546"/>
                <a:gd name="T1" fmla="*/ 0 h 117"/>
                <a:gd name="T2" fmla="*/ 1 w 546"/>
                <a:gd name="T3" fmla="*/ 0 h 117"/>
                <a:gd name="T4" fmla="*/ 1 w 546"/>
                <a:gd name="T5" fmla="*/ 0 h 117"/>
                <a:gd name="T6" fmla="*/ 1 w 546"/>
                <a:gd name="T7" fmla="*/ 0 h 117"/>
                <a:gd name="T8" fmla="*/ 1 w 546"/>
                <a:gd name="T9" fmla="*/ 0 h 117"/>
                <a:gd name="T10" fmla="*/ 1 w 546"/>
                <a:gd name="T11" fmla="*/ 0 h 117"/>
                <a:gd name="T12" fmla="*/ 1 w 546"/>
                <a:gd name="T13" fmla="*/ 0 h 117"/>
                <a:gd name="T14" fmla="*/ 1 w 546"/>
                <a:gd name="T15" fmla="*/ 0 h 117"/>
                <a:gd name="T16" fmla="*/ 1 w 546"/>
                <a:gd name="T17" fmla="*/ 0 h 117"/>
                <a:gd name="T18" fmla="*/ 1 w 546"/>
                <a:gd name="T19" fmla="*/ 0 h 117"/>
                <a:gd name="T20" fmla="*/ 1 w 546"/>
                <a:gd name="T21" fmla="*/ 0 h 117"/>
                <a:gd name="T22" fmla="*/ 1 w 546"/>
                <a:gd name="T23" fmla="*/ 0 h 117"/>
                <a:gd name="T24" fmla="*/ 1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00FF00"/>
            </a:solidFill>
            <a:ln w="9525">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grpSp>
        <p:nvGrpSpPr>
          <p:cNvPr id="2087" name="Group 324"/>
          <p:cNvGrpSpPr>
            <a:grpSpLocks/>
          </p:cNvGrpSpPr>
          <p:nvPr/>
        </p:nvGrpSpPr>
        <p:grpSpPr bwMode="auto">
          <a:xfrm rot="3218106" flipH="1">
            <a:off x="9658350" y="5772150"/>
            <a:ext cx="647700" cy="457200"/>
            <a:chOff x="197" y="1013"/>
            <a:chExt cx="929" cy="952"/>
          </a:xfrm>
        </p:grpSpPr>
        <p:sp>
          <p:nvSpPr>
            <p:cNvPr id="2300" name="Freeform 325"/>
            <p:cNvSpPr>
              <a:spLocks/>
            </p:cNvSpPr>
            <p:nvPr/>
          </p:nvSpPr>
          <p:spPr bwMode="auto">
            <a:xfrm>
              <a:off x="197" y="1013"/>
              <a:ext cx="929" cy="952"/>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FF3300"/>
            </a:solidFill>
            <a:ln w="8001">
              <a:solidFill>
                <a:srgbClr val="A50021"/>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01" name="Freeform 326"/>
            <p:cNvSpPr>
              <a:spLocks/>
            </p:cNvSpPr>
            <p:nvPr/>
          </p:nvSpPr>
          <p:spPr bwMode="auto">
            <a:xfrm>
              <a:off x="298" y="1442"/>
              <a:ext cx="312" cy="45"/>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FF3300"/>
            </a:solidFill>
            <a:ln w="9525">
              <a:solidFill>
                <a:srgbClr val="A50021"/>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02" name="Freeform 327"/>
            <p:cNvSpPr>
              <a:spLocks/>
            </p:cNvSpPr>
            <p:nvPr/>
          </p:nvSpPr>
          <p:spPr bwMode="auto">
            <a:xfrm>
              <a:off x="667" y="1597"/>
              <a:ext cx="77" cy="216"/>
            </a:xfrm>
            <a:custGeom>
              <a:avLst/>
              <a:gdLst>
                <a:gd name="T0" fmla="*/ 0 w 155"/>
                <a:gd name="T1" fmla="*/ 0 h 432"/>
                <a:gd name="T2" fmla="*/ 0 w 155"/>
                <a:gd name="T3" fmla="*/ 1 h 432"/>
                <a:gd name="T4" fmla="*/ 0 w 155"/>
                <a:gd name="T5" fmla="*/ 1 h 432"/>
                <a:gd name="T6" fmla="*/ 0 w 155"/>
                <a:gd name="T7" fmla="*/ 1 h 432"/>
                <a:gd name="T8" fmla="*/ 0 w 155"/>
                <a:gd name="T9" fmla="*/ 1 h 432"/>
                <a:gd name="T10" fmla="*/ 0 w 155"/>
                <a:gd name="T11" fmla="*/ 1 h 432"/>
                <a:gd name="T12" fmla="*/ 0 w 155"/>
                <a:gd name="T13" fmla="*/ 1 h 432"/>
                <a:gd name="T14" fmla="*/ 0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FF3300"/>
            </a:solidFill>
            <a:ln w="9525">
              <a:solidFill>
                <a:srgbClr val="A50021"/>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03" name="Freeform 328"/>
            <p:cNvSpPr>
              <a:spLocks/>
            </p:cNvSpPr>
            <p:nvPr/>
          </p:nvSpPr>
          <p:spPr bwMode="auto">
            <a:xfrm>
              <a:off x="593" y="1080"/>
              <a:ext cx="84" cy="295"/>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FF3300"/>
            </a:solidFill>
            <a:ln w="9525">
              <a:solidFill>
                <a:srgbClr val="A50021"/>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304" name="Freeform 329"/>
            <p:cNvSpPr>
              <a:spLocks/>
            </p:cNvSpPr>
            <p:nvPr/>
          </p:nvSpPr>
          <p:spPr bwMode="auto">
            <a:xfrm>
              <a:off x="797" y="1427"/>
              <a:ext cx="273" cy="58"/>
            </a:xfrm>
            <a:custGeom>
              <a:avLst/>
              <a:gdLst>
                <a:gd name="T0" fmla="*/ 0 w 546"/>
                <a:gd name="T1" fmla="*/ 0 h 117"/>
                <a:gd name="T2" fmla="*/ 1 w 546"/>
                <a:gd name="T3" fmla="*/ 0 h 117"/>
                <a:gd name="T4" fmla="*/ 1 w 546"/>
                <a:gd name="T5" fmla="*/ 0 h 117"/>
                <a:gd name="T6" fmla="*/ 1 w 546"/>
                <a:gd name="T7" fmla="*/ 0 h 117"/>
                <a:gd name="T8" fmla="*/ 1 w 546"/>
                <a:gd name="T9" fmla="*/ 0 h 117"/>
                <a:gd name="T10" fmla="*/ 1 w 546"/>
                <a:gd name="T11" fmla="*/ 0 h 117"/>
                <a:gd name="T12" fmla="*/ 1 w 546"/>
                <a:gd name="T13" fmla="*/ 0 h 117"/>
                <a:gd name="T14" fmla="*/ 1 w 546"/>
                <a:gd name="T15" fmla="*/ 0 h 117"/>
                <a:gd name="T16" fmla="*/ 1 w 546"/>
                <a:gd name="T17" fmla="*/ 0 h 117"/>
                <a:gd name="T18" fmla="*/ 1 w 546"/>
                <a:gd name="T19" fmla="*/ 0 h 117"/>
                <a:gd name="T20" fmla="*/ 1 w 546"/>
                <a:gd name="T21" fmla="*/ 0 h 117"/>
                <a:gd name="T22" fmla="*/ 1 w 546"/>
                <a:gd name="T23" fmla="*/ 0 h 117"/>
                <a:gd name="T24" fmla="*/ 1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FF3300"/>
            </a:solidFill>
            <a:ln w="9525">
              <a:solidFill>
                <a:srgbClr val="A50021"/>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grpSp>
        <p:nvGrpSpPr>
          <p:cNvPr id="2088" name="Group 330"/>
          <p:cNvGrpSpPr>
            <a:grpSpLocks/>
          </p:cNvGrpSpPr>
          <p:nvPr/>
        </p:nvGrpSpPr>
        <p:grpSpPr bwMode="auto">
          <a:xfrm rot="4088459" flipH="1">
            <a:off x="1143000" y="5816600"/>
            <a:ext cx="558800" cy="609600"/>
            <a:chOff x="197" y="1013"/>
            <a:chExt cx="929" cy="952"/>
          </a:xfrm>
        </p:grpSpPr>
        <p:sp>
          <p:nvSpPr>
            <p:cNvPr id="2295" name="Freeform 331"/>
            <p:cNvSpPr>
              <a:spLocks/>
            </p:cNvSpPr>
            <p:nvPr/>
          </p:nvSpPr>
          <p:spPr bwMode="auto">
            <a:xfrm>
              <a:off x="197" y="1013"/>
              <a:ext cx="929" cy="952"/>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FFFF00"/>
            </a:solidFill>
            <a:ln w="8001">
              <a:solidFill>
                <a:srgbClr val="FFCC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96" name="Freeform 332"/>
            <p:cNvSpPr>
              <a:spLocks/>
            </p:cNvSpPr>
            <p:nvPr/>
          </p:nvSpPr>
          <p:spPr bwMode="auto">
            <a:xfrm>
              <a:off x="298" y="1442"/>
              <a:ext cx="312" cy="45"/>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FFFF00"/>
            </a:solidFill>
            <a:ln w="9525">
              <a:solidFill>
                <a:srgbClr val="FFCC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97" name="Freeform 333"/>
            <p:cNvSpPr>
              <a:spLocks/>
            </p:cNvSpPr>
            <p:nvPr/>
          </p:nvSpPr>
          <p:spPr bwMode="auto">
            <a:xfrm>
              <a:off x="667" y="1597"/>
              <a:ext cx="77" cy="216"/>
            </a:xfrm>
            <a:custGeom>
              <a:avLst/>
              <a:gdLst>
                <a:gd name="T0" fmla="*/ 0 w 155"/>
                <a:gd name="T1" fmla="*/ 0 h 432"/>
                <a:gd name="T2" fmla="*/ 0 w 155"/>
                <a:gd name="T3" fmla="*/ 1 h 432"/>
                <a:gd name="T4" fmla="*/ 0 w 155"/>
                <a:gd name="T5" fmla="*/ 1 h 432"/>
                <a:gd name="T6" fmla="*/ 0 w 155"/>
                <a:gd name="T7" fmla="*/ 1 h 432"/>
                <a:gd name="T8" fmla="*/ 0 w 155"/>
                <a:gd name="T9" fmla="*/ 1 h 432"/>
                <a:gd name="T10" fmla="*/ 0 w 155"/>
                <a:gd name="T11" fmla="*/ 1 h 432"/>
                <a:gd name="T12" fmla="*/ 0 w 155"/>
                <a:gd name="T13" fmla="*/ 1 h 432"/>
                <a:gd name="T14" fmla="*/ 0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FFFF00"/>
            </a:solidFill>
            <a:ln w="9525">
              <a:solidFill>
                <a:srgbClr val="FFCC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98" name="Freeform 334"/>
            <p:cNvSpPr>
              <a:spLocks/>
            </p:cNvSpPr>
            <p:nvPr/>
          </p:nvSpPr>
          <p:spPr bwMode="auto">
            <a:xfrm>
              <a:off x="593" y="1080"/>
              <a:ext cx="84" cy="295"/>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FFFF00"/>
            </a:solidFill>
            <a:ln w="9525">
              <a:solidFill>
                <a:srgbClr val="FFCC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99" name="Freeform 335"/>
            <p:cNvSpPr>
              <a:spLocks/>
            </p:cNvSpPr>
            <p:nvPr/>
          </p:nvSpPr>
          <p:spPr bwMode="auto">
            <a:xfrm>
              <a:off x="797" y="1427"/>
              <a:ext cx="273" cy="58"/>
            </a:xfrm>
            <a:custGeom>
              <a:avLst/>
              <a:gdLst>
                <a:gd name="T0" fmla="*/ 0 w 546"/>
                <a:gd name="T1" fmla="*/ 0 h 117"/>
                <a:gd name="T2" fmla="*/ 1 w 546"/>
                <a:gd name="T3" fmla="*/ 0 h 117"/>
                <a:gd name="T4" fmla="*/ 1 w 546"/>
                <a:gd name="T5" fmla="*/ 0 h 117"/>
                <a:gd name="T6" fmla="*/ 1 w 546"/>
                <a:gd name="T7" fmla="*/ 0 h 117"/>
                <a:gd name="T8" fmla="*/ 1 w 546"/>
                <a:gd name="T9" fmla="*/ 0 h 117"/>
                <a:gd name="T10" fmla="*/ 1 w 546"/>
                <a:gd name="T11" fmla="*/ 0 h 117"/>
                <a:gd name="T12" fmla="*/ 1 w 546"/>
                <a:gd name="T13" fmla="*/ 0 h 117"/>
                <a:gd name="T14" fmla="*/ 1 w 546"/>
                <a:gd name="T15" fmla="*/ 0 h 117"/>
                <a:gd name="T16" fmla="*/ 1 w 546"/>
                <a:gd name="T17" fmla="*/ 0 h 117"/>
                <a:gd name="T18" fmla="*/ 1 w 546"/>
                <a:gd name="T19" fmla="*/ 0 h 117"/>
                <a:gd name="T20" fmla="*/ 1 w 546"/>
                <a:gd name="T21" fmla="*/ 0 h 117"/>
                <a:gd name="T22" fmla="*/ 1 w 546"/>
                <a:gd name="T23" fmla="*/ 0 h 117"/>
                <a:gd name="T24" fmla="*/ 1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FFFF00"/>
            </a:solidFill>
            <a:ln w="9525">
              <a:solidFill>
                <a:srgbClr val="FFCC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grpSp>
        <p:nvGrpSpPr>
          <p:cNvPr id="2089" name="Group 336"/>
          <p:cNvGrpSpPr>
            <a:grpSpLocks/>
          </p:cNvGrpSpPr>
          <p:nvPr/>
        </p:nvGrpSpPr>
        <p:grpSpPr bwMode="auto">
          <a:xfrm>
            <a:off x="2438400" y="6096000"/>
            <a:ext cx="711200" cy="762000"/>
            <a:chOff x="1872" y="2764"/>
            <a:chExt cx="1063" cy="1356"/>
          </a:xfrm>
        </p:grpSpPr>
        <p:sp>
          <p:nvSpPr>
            <p:cNvPr id="2270" name="Freeform 337"/>
            <p:cNvSpPr>
              <a:spLocks/>
            </p:cNvSpPr>
            <p:nvPr/>
          </p:nvSpPr>
          <p:spPr bwMode="auto">
            <a:xfrm>
              <a:off x="1905" y="3888"/>
              <a:ext cx="285" cy="232"/>
            </a:xfrm>
            <a:custGeom>
              <a:avLst/>
              <a:gdLst>
                <a:gd name="T0" fmla="*/ 285 w 285"/>
                <a:gd name="T1" fmla="*/ 232 h 232"/>
                <a:gd name="T2" fmla="*/ 184 w 285"/>
                <a:gd name="T3" fmla="*/ 215 h 232"/>
                <a:gd name="T4" fmla="*/ 159 w 285"/>
                <a:gd name="T5" fmla="*/ 212 h 232"/>
                <a:gd name="T6" fmla="*/ 172 w 285"/>
                <a:gd name="T7" fmla="*/ 206 h 232"/>
                <a:gd name="T8" fmla="*/ 187 w 285"/>
                <a:gd name="T9" fmla="*/ 205 h 232"/>
                <a:gd name="T10" fmla="*/ 157 w 285"/>
                <a:gd name="T11" fmla="*/ 194 h 232"/>
                <a:gd name="T12" fmla="*/ 137 w 285"/>
                <a:gd name="T13" fmla="*/ 191 h 232"/>
                <a:gd name="T14" fmla="*/ 114 w 285"/>
                <a:gd name="T15" fmla="*/ 182 h 232"/>
                <a:gd name="T16" fmla="*/ 137 w 285"/>
                <a:gd name="T17" fmla="*/ 182 h 232"/>
                <a:gd name="T18" fmla="*/ 154 w 285"/>
                <a:gd name="T19" fmla="*/ 182 h 232"/>
                <a:gd name="T20" fmla="*/ 111 w 285"/>
                <a:gd name="T21" fmla="*/ 169 h 232"/>
                <a:gd name="T22" fmla="*/ 101 w 285"/>
                <a:gd name="T23" fmla="*/ 161 h 232"/>
                <a:gd name="T24" fmla="*/ 88 w 285"/>
                <a:gd name="T25" fmla="*/ 149 h 232"/>
                <a:gd name="T26" fmla="*/ 121 w 285"/>
                <a:gd name="T27" fmla="*/ 159 h 232"/>
                <a:gd name="T28" fmla="*/ 89 w 285"/>
                <a:gd name="T29" fmla="*/ 134 h 232"/>
                <a:gd name="T30" fmla="*/ 63 w 285"/>
                <a:gd name="T31" fmla="*/ 111 h 232"/>
                <a:gd name="T32" fmla="*/ 79 w 285"/>
                <a:gd name="T33" fmla="*/ 114 h 232"/>
                <a:gd name="T34" fmla="*/ 89 w 285"/>
                <a:gd name="T35" fmla="*/ 118 h 232"/>
                <a:gd name="T36" fmla="*/ 56 w 285"/>
                <a:gd name="T37" fmla="*/ 87 h 232"/>
                <a:gd name="T38" fmla="*/ 38 w 285"/>
                <a:gd name="T39" fmla="*/ 64 h 232"/>
                <a:gd name="T40" fmla="*/ 56 w 285"/>
                <a:gd name="T41" fmla="*/ 73 h 232"/>
                <a:gd name="T42" fmla="*/ 66 w 285"/>
                <a:gd name="T43" fmla="*/ 77 h 232"/>
                <a:gd name="T44" fmla="*/ 33 w 285"/>
                <a:gd name="T45" fmla="*/ 41 h 232"/>
                <a:gd name="T46" fmla="*/ 10 w 285"/>
                <a:gd name="T47" fmla="*/ 20 h 232"/>
                <a:gd name="T48" fmla="*/ 0 w 285"/>
                <a:gd name="T49" fmla="*/ 0 h 232"/>
                <a:gd name="T50" fmla="*/ 21 w 285"/>
                <a:gd name="T51" fmla="*/ 14 h 232"/>
                <a:gd name="T52" fmla="*/ 51 w 285"/>
                <a:gd name="T53" fmla="*/ 28 h 232"/>
                <a:gd name="T54" fmla="*/ 66 w 285"/>
                <a:gd name="T55" fmla="*/ 38 h 232"/>
                <a:gd name="T56" fmla="*/ 48 w 285"/>
                <a:gd name="T57" fmla="*/ 17 h 232"/>
                <a:gd name="T58" fmla="*/ 73 w 285"/>
                <a:gd name="T59" fmla="*/ 28 h 232"/>
                <a:gd name="T60" fmla="*/ 91 w 285"/>
                <a:gd name="T61" fmla="*/ 51 h 232"/>
                <a:gd name="T62" fmla="*/ 94 w 285"/>
                <a:gd name="T63" fmla="*/ 63 h 232"/>
                <a:gd name="T64" fmla="*/ 94 w 285"/>
                <a:gd name="T65" fmla="*/ 37 h 232"/>
                <a:gd name="T66" fmla="*/ 112 w 285"/>
                <a:gd name="T67" fmla="*/ 61 h 232"/>
                <a:gd name="T68" fmla="*/ 131 w 285"/>
                <a:gd name="T69" fmla="*/ 81 h 232"/>
                <a:gd name="T70" fmla="*/ 131 w 285"/>
                <a:gd name="T71" fmla="*/ 63 h 232"/>
                <a:gd name="T72" fmla="*/ 154 w 285"/>
                <a:gd name="T73" fmla="*/ 88 h 232"/>
                <a:gd name="T74" fmla="*/ 159 w 285"/>
                <a:gd name="T75" fmla="*/ 114 h 232"/>
                <a:gd name="T76" fmla="*/ 165 w 285"/>
                <a:gd name="T77" fmla="*/ 122 h 232"/>
                <a:gd name="T78" fmla="*/ 162 w 285"/>
                <a:gd name="T79" fmla="*/ 92 h 232"/>
                <a:gd name="T80" fmla="*/ 187 w 285"/>
                <a:gd name="T81" fmla="*/ 117 h 232"/>
                <a:gd name="T82" fmla="*/ 197 w 285"/>
                <a:gd name="T83" fmla="*/ 138 h 232"/>
                <a:gd name="T84" fmla="*/ 210 w 285"/>
                <a:gd name="T85" fmla="*/ 162 h 232"/>
                <a:gd name="T86" fmla="*/ 210 w 285"/>
                <a:gd name="T87" fmla="*/ 132 h 232"/>
                <a:gd name="T88" fmla="*/ 225 w 285"/>
                <a:gd name="T89" fmla="*/ 151 h 232"/>
                <a:gd name="T90" fmla="*/ 228 w 285"/>
                <a:gd name="T91" fmla="*/ 167 h 232"/>
                <a:gd name="T92" fmla="*/ 248 w 285"/>
                <a:gd name="T93" fmla="*/ 186 h 232"/>
                <a:gd name="T94" fmla="*/ 248 w 285"/>
                <a:gd name="T95" fmla="*/ 176 h 232"/>
                <a:gd name="T96" fmla="*/ 267 w 285"/>
                <a:gd name="T97" fmla="*/ 196 h 232"/>
                <a:gd name="T98" fmla="*/ 285 w 285"/>
                <a:gd name="T99" fmla="*/ 232 h 2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5"/>
                <a:gd name="T151" fmla="*/ 0 h 232"/>
                <a:gd name="T152" fmla="*/ 285 w 285"/>
                <a:gd name="T153" fmla="*/ 232 h 2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5" h="232">
                  <a:moveTo>
                    <a:pt x="285" y="232"/>
                  </a:moveTo>
                  <a:lnTo>
                    <a:pt x="184" y="215"/>
                  </a:lnTo>
                  <a:lnTo>
                    <a:pt x="159" y="212"/>
                  </a:lnTo>
                  <a:lnTo>
                    <a:pt x="172" y="206"/>
                  </a:lnTo>
                  <a:lnTo>
                    <a:pt x="187" y="205"/>
                  </a:lnTo>
                  <a:lnTo>
                    <a:pt x="157" y="194"/>
                  </a:lnTo>
                  <a:lnTo>
                    <a:pt x="137" y="191"/>
                  </a:lnTo>
                  <a:lnTo>
                    <a:pt x="114" y="182"/>
                  </a:lnTo>
                  <a:lnTo>
                    <a:pt x="137" y="182"/>
                  </a:lnTo>
                  <a:lnTo>
                    <a:pt x="154" y="182"/>
                  </a:lnTo>
                  <a:lnTo>
                    <a:pt x="111" y="169"/>
                  </a:lnTo>
                  <a:lnTo>
                    <a:pt x="101" y="161"/>
                  </a:lnTo>
                  <a:lnTo>
                    <a:pt x="88" y="149"/>
                  </a:lnTo>
                  <a:lnTo>
                    <a:pt x="121" y="159"/>
                  </a:lnTo>
                  <a:lnTo>
                    <a:pt x="89" y="134"/>
                  </a:lnTo>
                  <a:lnTo>
                    <a:pt x="63" y="111"/>
                  </a:lnTo>
                  <a:lnTo>
                    <a:pt x="79" y="114"/>
                  </a:lnTo>
                  <a:lnTo>
                    <a:pt x="89" y="118"/>
                  </a:lnTo>
                  <a:lnTo>
                    <a:pt x="56" y="87"/>
                  </a:lnTo>
                  <a:lnTo>
                    <a:pt x="38" y="64"/>
                  </a:lnTo>
                  <a:lnTo>
                    <a:pt x="56" y="73"/>
                  </a:lnTo>
                  <a:lnTo>
                    <a:pt x="66" y="77"/>
                  </a:lnTo>
                  <a:lnTo>
                    <a:pt x="33" y="41"/>
                  </a:lnTo>
                  <a:lnTo>
                    <a:pt x="10" y="20"/>
                  </a:lnTo>
                  <a:lnTo>
                    <a:pt x="0" y="0"/>
                  </a:lnTo>
                  <a:lnTo>
                    <a:pt x="21" y="14"/>
                  </a:lnTo>
                  <a:lnTo>
                    <a:pt x="51" y="28"/>
                  </a:lnTo>
                  <a:lnTo>
                    <a:pt x="66" y="38"/>
                  </a:lnTo>
                  <a:lnTo>
                    <a:pt x="48" y="17"/>
                  </a:lnTo>
                  <a:lnTo>
                    <a:pt x="73" y="28"/>
                  </a:lnTo>
                  <a:lnTo>
                    <a:pt x="91" y="51"/>
                  </a:lnTo>
                  <a:lnTo>
                    <a:pt x="94" y="63"/>
                  </a:lnTo>
                  <a:lnTo>
                    <a:pt x="94" y="37"/>
                  </a:lnTo>
                  <a:lnTo>
                    <a:pt x="112" y="61"/>
                  </a:lnTo>
                  <a:lnTo>
                    <a:pt x="131" y="81"/>
                  </a:lnTo>
                  <a:lnTo>
                    <a:pt x="131" y="63"/>
                  </a:lnTo>
                  <a:lnTo>
                    <a:pt x="154" y="88"/>
                  </a:lnTo>
                  <a:lnTo>
                    <a:pt x="159" y="114"/>
                  </a:lnTo>
                  <a:lnTo>
                    <a:pt x="165" y="122"/>
                  </a:lnTo>
                  <a:lnTo>
                    <a:pt x="162" y="92"/>
                  </a:lnTo>
                  <a:lnTo>
                    <a:pt x="187" y="117"/>
                  </a:lnTo>
                  <a:lnTo>
                    <a:pt x="197" y="138"/>
                  </a:lnTo>
                  <a:lnTo>
                    <a:pt x="210" y="162"/>
                  </a:lnTo>
                  <a:lnTo>
                    <a:pt x="210" y="132"/>
                  </a:lnTo>
                  <a:lnTo>
                    <a:pt x="225" y="151"/>
                  </a:lnTo>
                  <a:lnTo>
                    <a:pt x="228" y="167"/>
                  </a:lnTo>
                  <a:lnTo>
                    <a:pt x="248" y="186"/>
                  </a:lnTo>
                  <a:lnTo>
                    <a:pt x="248" y="176"/>
                  </a:lnTo>
                  <a:lnTo>
                    <a:pt x="267" y="196"/>
                  </a:lnTo>
                  <a:lnTo>
                    <a:pt x="285" y="232"/>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71" name="Freeform 338"/>
            <p:cNvSpPr>
              <a:spLocks/>
            </p:cNvSpPr>
            <p:nvPr/>
          </p:nvSpPr>
          <p:spPr bwMode="auto">
            <a:xfrm>
              <a:off x="1872" y="3807"/>
              <a:ext cx="290" cy="169"/>
            </a:xfrm>
            <a:custGeom>
              <a:avLst/>
              <a:gdLst>
                <a:gd name="T0" fmla="*/ 290 w 290"/>
                <a:gd name="T1" fmla="*/ 169 h 169"/>
                <a:gd name="T2" fmla="*/ 286 w 290"/>
                <a:gd name="T3" fmla="*/ 112 h 169"/>
                <a:gd name="T4" fmla="*/ 265 w 290"/>
                <a:gd name="T5" fmla="*/ 49 h 169"/>
                <a:gd name="T6" fmla="*/ 256 w 290"/>
                <a:gd name="T7" fmla="*/ 98 h 169"/>
                <a:gd name="T8" fmla="*/ 234 w 290"/>
                <a:gd name="T9" fmla="*/ 39 h 169"/>
                <a:gd name="T10" fmla="*/ 208 w 290"/>
                <a:gd name="T11" fmla="*/ 10 h 169"/>
                <a:gd name="T12" fmla="*/ 224 w 290"/>
                <a:gd name="T13" fmla="*/ 63 h 169"/>
                <a:gd name="T14" fmla="*/ 163 w 290"/>
                <a:gd name="T15" fmla="*/ 14 h 169"/>
                <a:gd name="T16" fmla="*/ 96 w 290"/>
                <a:gd name="T17" fmla="*/ 0 h 169"/>
                <a:gd name="T18" fmla="*/ 128 w 290"/>
                <a:gd name="T19" fmla="*/ 21 h 169"/>
                <a:gd name="T20" fmla="*/ 0 w 290"/>
                <a:gd name="T21" fmla="*/ 3 h 169"/>
                <a:gd name="T22" fmla="*/ 85 w 290"/>
                <a:gd name="T23" fmla="*/ 45 h 169"/>
                <a:gd name="T24" fmla="*/ 35 w 290"/>
                <a:gd name="T25" fmla="*/ 49 h 169"/>
                <a:gd name="T26" fmla="*/ 141 w 290"/>
                <a:gd name="T27" fmla="*/ 63 h 169"/>
                <a:gd name="T28" fmla="*/ 65 w 290"/>
                <a:gd name="T29" fmla="*/ 98 h 169"/>
                <a:gd name="T30" fmla="*/ 152 w 290"/>
                <a:gd name="T31" fmla="*/ 87 h 169"/>
                <a:gd name="T32" fmla="*/ 178 w 290"/>
                <a:gd name="T33" fmla="*/ 90 h 169"/>
                <a:gd name="T34" fmla="*/ 132 w 290"/>
                <a:gd name="T35" fmla="*/ 109 h 169"/>
                <a:gd name="T36" fmla="*/ 208 w 290"/>
                <a:gd name="T37" fmla="*/ 105 h 169"/>
                <a:gd name="T38" fmla="*/ 189 w 290"/>
                <a:gd name="T39" fmla="*/ 139 h 169"/>
                <a:gd name="T40" fmla="*/ 234 w 290"/>
                <a:gd name="T41" fmla="*/ 120 h 169"/>
                <a:gd name="T42" fmla="*/ 265 w 290"/>
                <a:gd name="T43" fmla="*/ 120 h 169"/>
                <a:gd name="T44" fmla="*/ 290 w 290"/>
                <a:gd name="T45" fmla="*/ 169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0"/>
                <a:gd name="T70" fmla="*/ 0 h 169"/>
                <a:gd name="T71" fmla="*/ 290 w 290"/>
                <a:gd name="T72" fmla="*/ 169 h 1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0" h="169">
                  <a:moveTo>
                    <a:pt x="290" y="169"/>
                  </a:moveTo>
                  <a:lnTo>
                    <a:pt x="286" y="112"/>
                  </a:lnTo>
                  <a:lnTo>
                    <a:pt x="265" y="49"/>
                  </a:lnTo>
                  <a:lnTo>
                    <a:pt x="256" y="98"/>
                  </a:lnTo>
                  <a:lnTo>
                    <a:pt x="234" y="39"/>
                  </a:lnTo>
                  <a:lnTo>
                    <a:pt x="208" y="10"/>
                  </a:lnTo>
                  <a:lnTo>
                    <a:pt x="224" y="63"/>
                  </a:lnTo>
                  <a:lnTo>
                    <a:pt x="163" y="14"/>
                  </a:lnTo>
                  <a:lnTo>
                    <a:pt x="96" y="0"/>
                  </a:lnTo>
                  <a:lnTo>
                    <a:pt x="128" y="21"/>
                  </a:lnTo>
                  <a:lnTo>
                    <a:pt x="0" y="3"/>
                  </a:lnTo>
                  <a:lnTo>
                    <a:pt x="85" y="45"/>
                  </a:lnTo>
                  <a:lnTo>
                    <a:pt x="35" y="49"/>
                  </a:lnTo>
                  <a:lnTo>
                    <a:pt x="141" y="63"/>
                  </a:lnTo>
                  <a:lnTo>
                    <a:pt x="65" y="98"/>
                  </a:lnTo>
                  <a:lnTo>
                    <a:pt x="152" y="87"/>
                  </a:lnTo>
                  <a:lnTo>
                    <a:pt x="178" y="90"/>
                  </a:lnTo>
                  <a:lnTo>
                    <a:pt x="132" y="109"/>
                  </a:lnTo>
                  <a:lnTo>
                    <a:pt x="208" y="105"/>
                  </a:lnTo>
                  <a:lnTo>
                    <a:pt x="189" y="139"/>
                  </a:lnTo>
                  <a:lnTo>
                    <a:pt x="234" y="120"/>
                  </a:lnTo>
                  <a:lnTo>
                    <a:pt x="265" y="120"/>
                  </a:lnTo>
                  <a:lnTo>
                    <a:pt x="290" y="169"/>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nvGrpSpPr>
            <p:cNvPr id="2272" name="Group 339"/>
            <p:cNvGrpSpPr>
              <a:grpSpLocks/>
            </p:cNvGrpSpPr>
            <p:nvPr/>
          </p:nvGrpSpPr>
          <p:grpSpPr bwMode="auto">
            <a:xfrm>
              <a:off x="1920" y="2764"/>
              <a:ext cx="1015" cy="1338"/>
              <a:chOff x="1946" y="2832"/>
              <a:chExt cx="1015" cy="1338"/>
            </a:xfrm>
          </p:grpSpPr>
          <p:sp>
            <p:nvSpPr>
              <p:cNvPr id="2273" name="Freeform 340"/>
              <p:cNvSpPr>
                <a:spLocks/>
              </p:cNvSpPr>
              <p:nvPr/>
            </p:nvSpPr>
            <p:spPr bwMode="auto">
              <a:xfrm>
                <a:off x="2019" y="3984"/>
                <a:ext cx="789" cy="186"/>
              </a:xfrm>
              <a:custGeom>
                <a:avLst/>
                <a:gdLst>
                  <a:gd name="T0" fmla="*/ 135 w 789"/>
                  <a:gd name="T1" fmla="*/ 114 h 186"/>
                  <a:gd name="T2" fmla="*/ 0 w 789"/>
                  <a:gd name="T3" fmla="*/ 99 h 186"/>
                  <a:gd name="T4" fmla="*/ 36 w 789"/>
                  <a:gd name="T5" fmla="*/ 129 h 186"/>
                  <a:gd name="T6" fmla="*/ 9 w 789"/>
                  <a:gd name="T7" fmla="*/ 135 h 186"/>
                  <a:gd name="T8" fmla="*/ 84 w 789"/>
                  <a:gd name="T9" fmla="*/ 165 h 186"/>
                  <a:gd name="T10" fmla="*/ 39 w 789"/>
                  <a:gd name="T11" fmla="*/ 168 h 186"/>
                  <a:gd name="T12" fmla="*/ 138 w 789"/>
                  <a:gd name="T13" fmla="*/ 186 h 186"/>
                  <a:gd name="T14" fmla="*/ 204 w 789"/>
                  <a:gd name="T15" fmla="*/ 183 h 186"/>
                  <a:gd name="T16" fmla="*/ 267 w 789"/>
                  <a:gd name="T17" fmla="*/ 177 h 186"/>
                  <a:gd name="T18" fmla="*/ 243 w 789"/>
                  <a:gd name="T19" fmla="*/ 171 h 186"/>
                  <a:gd name="T20" fmla="*/ 327 w 789"/>
                  <a:gd name="T21" fmla="*/ 159 h 186"/>
                  <a:gd name="T22" fmla="*/ 306 w 789"/>
                  <a:gd name="T23" fmla="*/ 150 h 186"/>
                  <a:gd name="T24" fmla="*/ 372 w 789"/>
                  <a:gd name="T25" fmla="*/ 135 h 186"/>
                  <a:gd name="T26" fmla="*/ 414 w 789"/>
                  <a:gd name="T27" fmla="*/ 147 h 186"/>
                  <a:gd name="T28" fmla="*/ 408 w 789"/>
                  <a:gd name="T29" fmla="*/ 141 h 186"/>
                  <a:gd name="T30" fmla="*/ 477 w 789"/>
                  <a:gd name="T31" fmla="*/ 159 h 186"/>
                  <a:gd name="T32" fmla="*/ 525 w 789"/>
                  <a:gd name="T33" fmla="*/ 168 h 186"/>
                  <a:gd name="T34" fmla="*/ 498 w 789"/>
                  <a:gd name="T35" fmla="*/ 156 h 186"/>
                  <a:gd name="T36" fmla="*/ 591 w 789"/>
                  <a:gd name="T37" fmla="*/ 162 h 186"/>
                  <a:gd name="T38" fmla="*/ 630 w 789"/>
                  <a:gd name="T39" fmla="*/ 156 h 186"/>
                  <a:gd name="T40" fmla="*/ 600 w 789"/>
                  <a:gd name="T41" fmla="*/ 150 h 186"/>
                  <a:gd name="T42" fmla="*/ 711 w 789"/>
                  <a:gd name="T43" fmla="*/ 141 h 186"/>
                  <a:gd name="T44" fmla="*/ 750 w 789"/>
                  <a:gd name="T45" fmla="*/ 132 h 186"/>
                  <a:gd name="T46" fmla="*/ 702 w 789"/>
                  <a:gd name="T47" fmla="*/ 132 h 186"/>
                  <a:gd name="T48" fmla="*/ 789 w 789"/>
                  <a:gd name="T49" fmla="*/ 93 h 186"/>
                  <a:gd name="T50" fmla="*/ 723 w 789"/>
                  <a:gd name="T51" fmla="*/ 105 h 186"/>
                  <a:gd name="T52" fmla="*/ 777 w 789"/>
                  <a:gd name="T53" fmla="*/ 57 h 186"/>
                  <a:gd name="T54" fmla="*/ 789 w 789"/>
                  <a:gd name="T55" fmla="*/ 27 h 186"/>
                  <a:gd name="T56" fmla="*/ 723 w 789"/>
                  <a:gd name="T57" fmla="*/ 57 h 186"/>
                  <a:gd name="T58" fmla="*/ 741 w 789"/>
                  <a:gd name="T59" fmla="*/ 39 h 186"/>
                  <a:gd name="T60" fmla="*/ 681 w 789"/>
                  <a:gd name="T61" fmla="*/ 39 h 186"/>
                  <a:gd name="T62" fmla="*/ 498 w 789"/>
                  <a:gd name="T63" fmla="*/ 0 h 186"/>
                  <a:gd name="T64" fmla="*/ 135 w 789"/>
                  <a:gd name="T65" fmla="*/ 114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9"/>
                  <a:gd name="T100" fmla="*/ 0 h 186"/>
                  <a:gd name="T101" fmla="*/ 789 w 789"/>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9" h="186">
                    <a:moveTo>
                      <a:pt x="135" y="114"/>
                    </a:moveTo>
                    <a:lnTo>
                      <a:pt x="0" y="99"/>
                    </a:lnTo>
                    <a:lnTo>
                      <a:pt x="36" y="129"/>
                    </a:lnTo>
                    <a:lnTo>
                      <a:pt x="9" y="135"/>
                    </a:lnTo>
                    <a:lnTo>
                      <a:pt x="84" y="165"/>
                    </a:lnTo>
                    <a:lnTo>
                      <a:pt x="39" y="168"/>
                    </a:lnTo>
                    <a:lnTo>
                      <a:pt x="138" y="186"/>
                    </a:lnTo>
                    <a:lnTo>
                      <a:pt x="204" y="183"/>
                    </a:lnTo>
                    <a:lnTo>
                      <a:pt x="267" y="177"/>
                    </a:lnTo>
                    <a:lnTo>
                      <a:pt x="243" y="171"/>
                    </a:lnTo>
                    <a:lnTo>
                      <a:pt x="327" y="159"/>
                    </a:lnTo>
                    <a:lnTo>
                      <a:pt x="306" y="150"/>
                    </a:lnTo>
                    <a:lnTo>
                      <a:pt x="372" y="135"/>
                    </a:lnTo>
                    <a:lnTo>
                      <a:pt x="414" y="147"/>
                    </a:lnTo>
                    <a:lnTo>
                      <a:pt x="408" y="141"/>
                    </a:lnTo>
                    <a:lnTo>
                      <a:pt x="477" y="159"/>
                    </a:lnTo>
                    <a:lnTo>
                      <a:pt x="525" y="168"/>
                    </a:lnTo>
                    <a:lnTo>
                      <a:pt x="498" y="156"/>
                    </a:lnTo>
                    <a:lnTo>
                      <a:pt x="591" y="162"/>
                    </a:lnTo>
                    <a:lnTo>
                      <a:pt x="630" y="156"/>
                    </a:lnTo>
                    <a:lnTo>
                      <a:pt x="600" y="150"/>
                    </a:lnTo>
                    <a:lnTo>
                      <a:pt x="711" y="141"/>
                    </a:lnTo>
                    <a:lnTo>
                      <a:pt x="750" y="132"/>
                    </a:lnTo>
                    <a:lnTo>
                      <a:pt x="702" y="132"/>
                    </a:lnTo>
                    <a:lnTo>
                      <a:pt x="789" y="93"/>
                    </a:lnTo>
                    <a:lnTo>
                      <a:pt x="723" y="105"/>
                    </a:lnTo>
                    <a:lnTo>
                      <a:pt x="777" y="57"/>
                    </a:lnTo>
                    <a:lnTo>
                      <a:pt x="789" y="27"/>
                    </a:lnTo>
                    <a:lnTo>
                      <a:pt x="723" y="57"/>
                    </a:lnTo>
                    <a:lnTo>
                      <a:pt x="741" y="39"/>
                    </a:lnTo>
                    <a:lnTo>
                      <a:pt x="681" y="39"/>
                    </a:lnTo>
                    <a:lnTo>
                      <a:pt x="498" y="0"/>
                    </a:lnTo>
                    <a:lnTo>
                      <a:pt x="135" y="114"/>
                    </a:lnTo>
                    <a:close/>
                  </a:path>
                </a:pathLst>
              </a:custGeom>
              <a:solidFill>
                <a:srgbClr val="002000"/>
              </a:solidFill>
              <a:ln w="9525">
                <a:no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74" name="Freeform 341"/>
              <p:cNvSpPr>
                <a:spLocks/>
              </p:cNvSpPr>
              <p:nvPr/>
            </p:nvSpPr>
            <p:spPr bwMode="auto">
              <a:xfrm>
                <a:off x="2454" y="2832"/>
                <a:ext cx="120" cy="1259"/>
              </a:xfrm>
              <a:custGeom>
                <a:avLst/>
                <a:gdLst>
                  <a:gd name="T0" fmla="*/ 120 w 120"/>
                  <a:gd name="T1" fmla="*/ 0 h 1259"/>
                  <a:gd name="T2" fmla="*/ 120 w 120"/>
                  <a:gd name="T3" fmla="*/ 323 h 1259"/>
                  <a:gd name="T4" fmla="*/ 108 w 120"/>
                  <a:gd name="T5" fmla="*/ 441 h 1259"/>
                  <a:gd name="T6" fmla="*/ 99 w 120"/>
                  <a:gd name="T7" fmla="*/ 546 h 1259"/>
                  <a:gd name="T8" fmla="*/ 84 w 120"/>
                  <a:gd name="T9" fmla="*/ 653 h 1259"/>
                  <a:gd name="T10" fmla="*/ 54 w 120"/>
                  <a:gd name="T11" fmla="*/ 806 h 1259"/>
                  <a:gd name="T12" fmla="*/ 30 w 120"/>
                  <a:gd name="T13" fmla="*/ 965 h 1259"/>
                  <a:gd name="T14" fmla="*/ 12 w 120"/>
                  <a:gd name="T15" fmla="*/ 1130 h 1259"/>
                  <a:gd name="T16" fmla="*/ 0 w 120"/>
                  <a:gd name="T17" fmla="*/ 1259 h 12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1259"/>
                  <a:gd name="T29" fmla="*/ 120 w 120"/>
                  <a:gd name="T30" fmla="*/ 1259 h 12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1259">
                    <a:moveTo>
                      <a:pt x="120" y="0"/>
                    </a:moveTo>
                    <a:lnTo>
                      <a:pt x="120" y="323"/>
                    </a:lnTo>
                    <a:lnTo>
                      <a:pt x="108" y="441"/>
                    </a:lnTo>
                    <a:lnTo>
                      <a:pt x="99" y="546"/>
                    </a:lnTo>
                    <a:lnTo>
                      <a:pt x="84" y="653"/>
                    </a:lnTo>
                    <a:lnTo>
                      <a:pt x="54" y="806"/>
                    </a:lnTo>
                    <a:lnTo>
                      <a:pt x="30" y="965"/>
                    </a:lnTo>
                    <a:lnTo>
                      <a:pt x="12" y="1130"/>
                    </a:lnTo>
                    <a:lnTo>
                      <a:pt x="0" y="1259"/>
                    </a:lnTo>
                  </a:path>
                </a:pathLst>
              </a:custGeom>
              <a:noFill/>
              <a:ln w="2540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75" name="Freeform 342"/>
              <p:cNvSpPr>
                <a:spLocks/>
              </p:cNvSpPr>
              <p:nvPr/>
            </p:nvSpPr>
            <p:spPr bwMode="auto">
              <a:xfrm>
                <a:off x="2514" y="3442"/>
                <a:ext cx="283" cy="215"/>
              </a:xfrm>
              <a:custGeom>
                <a:avLst/>
                <a:gdLst>
                  <a:gd name="T0" fmla="*/ 0 w 283"/>
                  <a:gd name="T1" fmla="*/ 215 h 215"/>
                  <a:gd name="T2" fmla="*/ 61 w 283"/>
                  <a:gd name="T3" fmla="*/ 197 h 215"/>
                  <a:gd name="T4" fmla="*/ 111 w 283"/>
                  <a:gd name="T5" fmla="*/ 169 h 215"/>
                  <a:gd name="T6" fmla="*/ 71 w 283"/>
                  <a:gd name="T7" fmla="*/ 172 h 215"/>
                  <a:gd name="T8" fmla="*/ 118 w 283"/>
                  <a:gd name="T9" fmla="*/ 151 h 215"/>
                  <a:gd name="T10" fmla="*/ 168 w 283"/>
                  <a:gd name="T11" fmla="*/ 133 h 215"/>
                  <a:gd name="T12" fmla="*/ 107 w 283"/>
                  <a:gd name="T13" fmla="*/ 133 h 215"/>
                  <a:gd name="T14" fmla="*/ 222 w 283"/>
                  <a:gd name="T15" fmla="*/ 104 h 215"/>
                  <a:gd name="T16" fmla="*/ 251 w 283"/>
                  <a:gd name="T17" fmla="*/ 82 h 215"/>
                  <a:gd name="T18" fmla="*/ 197 w 283"/>
                  <a:gd name="T19" fmla="*/ 89 h 215"/>
                  <a:gd name="T20" fmla="*/ 258 w 283"/>
                  <a:gd name="T21" fmla="*/ 61 h 215"/>
                  <a:gd name="T22" fmla="*/ 280 w 283"/>
                  <a:gd name="T23" fmla="*/ 32 h 215"/>
                  <a:gd name="T24" fmla="*/ 283 w 283"/>
                  <a:gd name="T25" fmla="*/ 0 h 215"/>
                  <a:gd name="T26" fmla="*/ 244 w 283"/>
                  <a:gd name="T27" fmla="*/ 21 h 215"/>
                  <a:gd name="T28" fmla="*/ 215 w 283"/>
                  <a:gd name="T29" fmla="*/ 35 h 215"/>
                  <a:gd name="T30" fmla="*/ 244 w 283"/>
                  <a:gd name="T31" fmla="*/ 0 h 215"/>
                  <a:gd name="T32" fmla="*/ 179 w 283"/>
                  <a:gd name="T33" fmla="*/ 35 h 215"/>
                  <a:gd name="T34" fmla="*/ 147 w 283"/>
                  <a:gd name="T35" fmla="*/ 64 h 215"/>
                  <a:gd name="T36" fmla="*/ 150 w 283"/>
                  <a:gd name="T37" fmla="*/ 32 h 215"/>
                  <a:gd name="T38" fmla="*/ 115 w 283"/>
                  <a:gd name="T39" fmla="*/ 68 h 215"/>
                  <a:gd name="T40" fmla="*/ 93 w 283"/>
                  <a:gd name="T41" fmla="*/ 97 h 215"/>
                  <a:gd name="T42" fmla="*/ 100 w 283"/>
                  <a:gd name="T43" fmla="*/ 61 h 215"/>
                  <a:gd name="T44" fmla="*/ 61 w 283"/>
                  <a:gd name="T45" fmla="*/ 104 h 215"/>
                  <a:gd name="T46" fmla="*/ 46 w 283"/>
                  <a:gd name="T47" fmla="*/ 129 h 215"/>
                  <a:gd name="T48" fmla="*/ 50 w 283"/>
                  <a:gd name="T49" fmla="*/ 71 h 215"/>
                  <a:gd name="T50" fmla="*/ 3 w 283"/>
                  <a:gd name="T51" fmla="*/ 161 h 215"/>
                  <a:gd name="T52" fmla="*/ 0 w 283"/>
                  <a:gd name="T53" fmla="*/ 215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3"/>
                  <a:gd name="T82" fmla="*/ 0 h 215"/>
                  <a:gd name="T83" fmla="*/ 283 w 283"/>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3" h="215">
                    <a:moveTo>
                      <a:pt x="0" y="215"/>
                    </a:moveTo>
                    <a:lnTo>
                      <a:pt x="61" y="197"/>
                    </a:lnTo>
                    <a:lnTo>
                      <a:pt x="111" y="169"/>
                    </a:lnTo>
                    <a:lnTo>
                      <a:pt x="71" y="172"/>
                    </a:lnTo>
                    <a:lnTo>
                      <a:pt x="118" y="151"/>
                    </a:lnTo>
                    <a:lnTo>
                      <a:pt x="168" y="133"/>
                    </a:lnTo>
                    <a:lnTo>
                      <a:pt x="107" y="133"/>
                    </a:lnTo>
                    <a:lnTo>
                      <a:pt x="222" y="104"/>
                    </a:lnTo>
                    <a:lnTo>
                      <a:pt x="251" y="82"/>
                    </a:lnTo>
                    <a:lnTo>
                      <a:pt x="197" y="89"/>
                    </a:lnTo>
                    <a:lnTo>
                      <a:pt x="258" y="61"/>
                    </a:lnTo>
                    <a:lnTo>
                      <a:pt x="280" y="32"/>
                    </a:lnTo>
                    <a:lnTo>
                      <a:pt x="283" y="0"/>
                    </a:lnTo>
                    <a:lnTo>
                      <a:pt x="244" y="21"/>
                    </a:lnTo>
                    <a:lnTo>
                      <a:pt x="215" y="35"/>
                    </a:lnTo>
                    <a:lnTo>
                      <a:pt x="244" y="0"/>
                    </a:lnTo>
                    <a:lnTo>
                      <a:pt x="179" y="35"/>
                    </a:lnTo>
                    <a:lnTo>
                      <a:pt x="147" y="64"/>
                    </a:lnTo>
                    <a:lnTo>
                      <a:pt x="150" y="32"/>
                    </a:lnTo>
                    <a:lnTo>
                      <a:pt x="115" y="68"/>
                    </a:lnTo>
                    <a:lnTo>
                      <a:pt x="93" y="97"/>
                    </a:lnTo>
                    <a:lnTo>
                      <a:pt x="100" y="61"/>
                    </a:lnTo>
                    <a:lnTo>
                      <a:pt x="61" y="104"/>
                    </a:lnTo>
                    <a:lnTo>
                      <a:pt x="46" y="129"/>
                    </a:lnTo>
                    <a:lnTo>
                      <a:pt x="50" y="71"/>
                    </a:lnTo>
                    <a:lnTo>
                      <a:pt x="3" y="161"/>
                    </a:lnTo>
                    <a:lnTo>
                      <a:pt x="0" y="215"/>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76" name="Freeform 343"/>
              <p:cNvSpPr>
                <a:spLocks/>
              </p:cNvSpPr>
              <p:nvPr/>
            </p:nvSpPr>
            <p:spPr bwMode="auto">
              <a:xfrm>
                <a:off x="2298" y="3646"/>
                <a:ext cx="189" cy="432"/>
              </a:xfrm>
              <a:custGeom>
                <a:avLst/>
                <a:gdLst>
                  <a:gd name="T0" fmla="*/ 189 w 189"/>
                  <a:gd name="T1" fmla="*/ 432 h 432"/>
                  <a:gd name="T2" fmla="*/ 87 w 189"/>
                  <a:gd name="T3" fmla="*/ 330 h 432"/>
                  <a:gd name="T4" fmla="*/ 0 w 189"/>
                  <a:gd name="T5" fmla="*/ 117 h 432"/>
                  <a:gd name="T6" fmla="*/ 18 w 189"/>
                  <a:gd name="T7" fmla="*/ 51 h 432"/>
                  <a:gd name="T8" fmla="*/ 30 w 189"/>
                  <a:gd name="T9" fmla="*/ 72 h 432"/>
                  <a:gd name="T10" fmla="*/ 45 w 189"/>
                  <a:gd name="T11" fmla="*/ 12 h 432"/>
                  <a:gd name="T12" fmla="*/ 51 w 189"/>
                  <a:gd name="T13" fmla="*/ 0 h 432"/>
                  <a:gd name="T14" fmla="*/ 75 w 189"/>
                  <a:gd name="T15" fmla="*/ 72 h 432"/>
                  <a:gd name="T16" fmla="*/ 84 w 189"/>
                  <a:gd name="T17" fmla="*/ 54 h 432"/>
                  <a:gd name="T18" fmla="*/ 93 w 189"/>
                  <a:gd name="T19" fmla="*/ 132 h 432"/>
                  <a:gd name="T20" fmla="*/ 108 w 189"/>
                  <a:gd name="T21" fmla="*/ 90 h 432"/>
                  <a:gd name="T22" fmla="*/ 120 w 189"/>
                  <a:gd name="T23" fmla="*/ 138 h 432"/>
                  <a:gd name="T24" fmla="*/ 120 w 189"/>
                  <a:gd name="T25" fmla="*/ 174 h 432"/>
                  <a:gd name="T26" fmla="*/ 156 w 189"/>
                  <a:gd name="T27" fmla="*/ 147 h 432"/>
                  <a:gd name="T28" fmla="*/ 162 w 189"/>
                  <a:gd name="T29" fmla="*/ 240 h 432"/>
                  <a:gd name="T30" fmla="*/ 189 w 189"/>
                  <a:gd name="T31" fmla="*/ 432 h 4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9"/>
                  <a:gd name="T49" fmla="*/ 0 h 432"/>
                  <a:gd name="T50" fmla="*/ 189 w 189"/>
                  <a:gd name="T51" fmla="*/ 432 h 4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9" h="432">
                    <a:moveTo>
                      <a:pt x="189" y="432"/>
                    </a:moveTo>
                    <a:lnTo>
                      <a:pt x="87" y="330"/>
                    </a:lnTo>
                    <a:lnTo>
                      <a:pt x="0" y="117"/>
                    </a:lnTo>
                    <a:lnTo>
                      <a:pt x="18" y="51"/>
                    </a:lnTo>
                    <a:lnTo>
                      <a:pt x="30" y="72"/>
                    </a:lnTo>
                    <a:lnTo>
                      <a:pt x="45" y="12"/>
                    </a:lnTo>
                    <a:lnTo>
                      <a:pt x="51" y="0"/>
                    </a:lnTo>
                    <a:lnTo>
                      <a:pt x="75" y="72"/>
                    </a:lnTo>
                    <a:lnTo>
                      <a:pt x="84" y="54"/>
                    </a:lnTo>
                    <a:lnTo>
                      <a:pt x="93" y="132"/>
                    </a:lnTo>
                    <a:lnTo>
                      <a:pt x="108" y="90"/>
                    </a:lnTo>
                    <a:lnTo>
                      <a:pt x="120" y="138"/>
                    </a:lnTo>
                    <a:lnTo>
                      <a:pt x="120" y="174"/>
                    </a:lnTo>
                    <a:lnTo>
                      <a:pt x="156" y="147"/>
                    </a:lnTo>
                    <a:lnTo>
                      <a:pt x="162" y="240"/>
                    </a:lnTo>
                    <a:lnTo>
                      <a:pt x="189" y="432"/>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77" name="Freeform 344"/>
              <p:cNvSpPr>
                <a:spLocks/>
              </p:cNvSpPr>
              <p:nvPr/>
            </p:nvSpPr>
            <p:spPr bwMode="auto">
              <a:xfrm>
                <a:off x="2448" y="3602"/>
                <a:ext cx="234" cy="495"/>
              </a:xfrm>
              <a:custGeom>
                <a:avLst/>
                <a:gdLst>
                  <a:gd name="T0" fmla="*/ 12 w 234"/>
                  <a:gd name="T1" fmla="*/ 495 h 495"/>
                  <a:gd name="T2" fmla="*/ 168 w 234"/>
                  <a:gd name="T3" fmla="*/ 363 h 495"/>
                  <a:gd name="T4" fmla="*/ 234 w 234"/>
                  <a:gd name="T5" fmla="*/ 171 h 495"/>
                  <a:gd name="T6" fmla="*/ 189 w 234"/>
                  <a:gd name="T7" fmla="*/ 204 h 495"/>
                  <a:gd name="T8" fmla="*/ 210 w 234"/>
                  <a:gd name="T9" fmla="*/ 168 h 495"/>
                  <a:gd name="T10" fmla="*/ 222 w 234"/>
                  <a:gd name="T11" fmla="*/ 135 h 495"/>
                  <a:gd name="T12" fmla="*/ 225 w 234"/>
                  <a:gd name="T13" fmla="*/ 78 h 495"/>
                  <a:gd name="T14" fmla="*/ 189 w 234"/>
                  <a:gd name="T15" fmla="*/ 129 h 495"/>
                  <a:gd name="T16" fmla="*/ 201 w 234"/>
                  <a:gd name="T17" fmla="*/ 69 h 495"/>
                  <a:gd name="T18" fmla="*/ 204 w 234"/>
                  <a:gd name="T19" fmla="*/ 42 h 495"/>
                  <a:gd name="T20" fmla="*/ 201 w 234"/>
                  <a:gd name="T21" fmla="*/ 0 h 495"/>
                  <a:gd name="T22" fmla="*/ 168 w 234"/>
                  <a:gd name="T23" fmla="*/ 42 h 495"/>
                  <a:gd name="T24" fmla="*/ 144 w 234"/>
                  <a:gd name="T25" fmla="*/ 81 h 495"/>
                  <a:gd name="T26" fmla="*/ 138 w 234"/>
                  <a:gd name="T27" fmla="*/ 45 h 495"/>
                  <a:gd name="T28" fmla="*/ 117 w 234"/>
                  <a:gd name="T29" fmla="*/ 81 h 495"/>
                  <a:gd name="T30" fmla="*/ 105 w 234"/>
                  <a:gd name="T31" fmla="*/ 135 h 495"/>
                  <a:gd name="T32" fmla="*/ 90 w 234"/>
                  <a:gd name="T33" fmla="*/ 102 h 495"/>
                  <a:gd name="T34" fmla="*/ 81 w 234"/>
                  <a:gd name="T35" fmla="*/ 150 h 495"/>
                  <a:gd name="T36" fmla="*/ 66 w 234"/>
                  <a:gd name="T37" fmla="*/ 228 h 495"/>
                  <a:gd name="T38" fmla="*/ 60 w 234"/>
                  <a:gd name="T39" fmla="*/ 174 h 495"/>
                  <a:gd name="T40" fmla="*/ 36 w 234"/>
                  <a:gd name="T41" fmla="*/ 258 h 495"/>
                  <a:gd name="T42" fmla="*/ 30 w 234"/>
                  <a:gd name="T43" fmla="*/ 321 h 495"/>
                  <a:gd name="T44" fmla="*/ 18 w 234"/>
                  <a:gd name="T45" fmla="*/ 282 h 495"/>
                  <a:gd name="T46" fmla="*/ 0 w 234"/>
                  <a:gd name="T47" fmla="*/ 384 h 495"/>
                  <a:gd name="T48" fmla="*/ 12 w 234"/>
                  <a:gd name="T49" fmla="*/ 495 h 4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4"/>
                  <a:gd name="T76" fmla="*/ 0 h 495"/>
                  <a:gd name="T77" fmla="*/ 234 w 234"/>
                  <a:gd name="T78" fmla="*/ 495 h 4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4" h="495">
                    <a:moveTo>
                      <a:pt x="12" y="495"/>
                    </a:moveTo>
                    <a:lnTo>
                      <a:pt x="168" y="363"/>
                    </a:lnTo>
                    <a:lnTo>
                      <a:pt x="234" y="171"/>
                    </a:lnTo>
                    <a:lnTo>
                      <a:pt x="189" y="204"/>
                    </a:lnTo>
                    <a:lnTo>
                      <a:pt x="210" y="168"/>
                    </a:lnTo>
                    <a:lnTo>
                      <a:pt x="222" y="135"/>
                    </a:lnTo>
                    <a:lnTo>
                      <a:pt x="225" y="78"/>
                    </a:lnTo>
                    <a:lnTo>
                      <a:pt x="189" y="129"/>
                    </a:lnTo>
                    <a:lnTo>
                      <a:pt x="201" y="69"/>
                    </a:lnTo>
                    <a:lnTo>
                      <a:pt x="204" y="42"/>
                    </a:lnTo>
                    <a:lnTo>
                      <a:pt x="201" y="0"/>
                    </a:lnTo>
                    <a:lnTo>
                      <a:pt x="168" y="42"/>
                    </a:lnTo>
                    <a:lnTo>
                      <a:pt x="144" y="81"/>
                    </a:lnTo>
                    <a:lnTo>
                      <a:pt x="138" y="45"/>
                    </a:lnTo>
                    <a:lnTo>
                      <a:pt x="117" y="81"/>
                    </a:lnTo>
                    <a:lnTo>
                      <a:pt x="105" y="135"/>
                    </a:lnTo>
                    <a:lnTo>
                      <a:pt x="90" y="102"/>
                    </a:lnTo>
                    <a:lnTo>
                      <a:pt x="81" y="150"/>
                    </a:lnTo>
                    <a:lnTo>
                      <a:pt x="66" y="228"/>
                    </a:lnTo>
                    <a:lnTo>
                      <a:pt x="60" y="174"/>
                    </a:lnTo>
                    <a:lnTo>
                      <a:pt x="36" y="258"/>
                    </a:lnTo>
                    <a:lnTo>
                      <a:pt x="30" y="321"/>
                    </a:lnTo>
                    <a:lnTo>
                      <a:pt x="18" y="282"/>
                    </a:lnTo>
                    <a:lnTo>
                      <a:pt x="0" y="384"/>
                    </a:lnTo>
                    <a:lnTo>
                      <a:pt x="12" y="49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78" name="Freeform 345"/>
              <p:cNvSpPr>
                <a:spLocks/>
              </p:cNvSpPr>
              <p:nvPr/>
            </p:nvSpPr>
            <p:spPr bwMode="auto">
              <a:xfrm>
                <a:off x="2445" y="3620"/>
                <a:ext cx="516" cy="489"/>
              </a:xfrm>
              <a:custGeom>
                <a:avLst/>
                <a:gdLst>
                  <a:gd name="T0" fmla="*/ 0 w 516"/>
                  <a:gd name="T1" fmla="*/ 489 h 489"/>
                  <a:gd name="T2" fmla="*/ 183 w 516"/>
                  <a:gd name="T3" fmla="*/ 453 h 489"/>
                  <a:gd name="T4" fmla="*/ 228 w 516"/>
                  <a:gd name="T5" fmla="*/ 447 h 489"/>
                  <a:gd name="T6" fmla="*/ 204 w 516"/>
                  <a:gd name="T7" fmla="*/ 435 h 489"/>
                  <a:gd name="T8" fmla="*/ 177 w 516"/>
                  <a:gd name="T9" fmla="*/ 432 h 489"/>
                  <a:gd name="T10" fmla="*/ 231 w 516"/>
                  <a:gd name="T11" fmla="*/ 408 h 489"/>
                  <a:gd name="T12" fmla="*/ 267 w 516"/>
                  <a:gd name="T13" fmla="*/ 402 h 489"/>
                  <a:gd name="T14" fmla="*/ 309 w 516"/>
                  <a:gd name="T15" fmla="*/ 384 h 489"/>
                  <a:gd name="T16" fmla="*/ 267 w 516"/>
                  <a:gd name="T17" fmla="*/ 384 h 489"/>
                  <a:gd name="T18" fmla="*/ 237 w 516"/>
                  <a:gd name="T19" fmla="*/ 384 h 489"/>
                  <a:gd name="T20" fmla="*/ 315 w 516"/>
                  <a:gd name="T21" fmla="*/ 357 h 489"/>
                  <a:gd name="T22" fmla="*/ 333 w 516"/>
                  <a:gd name="T23" fmla="*/ 339 h 489"/>
                  <a:gd name="T24" fmla="*/ 357 w 516"/>
                  <a:gd name="T25" fmla="*/ 315 h 489"/>
                  <a:gd name="T26" fmla="*/ 297 w 516"/>
                  <a:gd name="T27" fmla="*/ 336 h 489"/>
                  <a:gd name="T28" fmla="*/ 354 w 516"/>
                  <a:gd name="T29" fmla="*/ 282 h 489"/>
                  <a:gd name="T30" fmla="*/ 402 w 516"/>
                  <a:gd name="T31" fmla="*/ 234 h 489"/>
                  <a:gd name="T32" fmla="*/ 372 w 516"/>
                  <a:gd name="T33" fmla="*/ 240 h 489"/>
                  <a:gd name="T34" fmla="*/ 354 w 516"/>
                  <a:gd name="T35" fmla="*/ 249 h 489"/>
                  <a:gd name="T36" fmla="*/ 414 w 516"/>
                  <a:gd name="T37" fmla="*/ 183 h 489"/>
                  <a:gd name="T38" fmla="*/ 447 w 516"/>
                  <a:gd name="T39" fmla="*/ 135 h 489"/>
                  <a:gd name="T40" fmla="*/ 414 w 516"/>
                  <a:gd name="T41" fmla="*/ 153 h 489"/>
                  <a:gd name="T42" fmla="*/ 396 w 516"/>
                  <a:gd name="T43" fmla="*/ 162 h 489"/>
                  <a:gd name="T44" fmla="*/ 456 w 516"/>
                  <a:gd name="T45" fmla="*/ 87 h 489"/>
                  <a:gd name="T46" fmla="*/ 498 w 516"/>
                  <a:gd name="T47" fmla="*/ 42 h 489"/>
                  <a:gd name="T48" fmla="*/ 516 w 516"/>
                  <a:gd name="T49" fmla="*/ 0 h 489"/>
                  <a:gd name="T50" fmla="*/ 477 w 516"/>
                  <a:gd name="T51" fmla="*/ 30 h 489"/>
                  <a:gd name="T52" fmla="*/ 423 w 516"/>
                  <a:gd name="T53" fmla="*/ 60 h 489"/>
                  <a:gd name="T54" fmla="*/ 396 w 516"/>
                  <a:gd name="T55" fmla="*/ 81 h 489"/>
                  <a:gd name="T56" fmla="*/ 429 w 516"/>
                  <a:gd name="T57" fmla="*/ 36 h 489"/>
                  <a:gd name="T58" fmla="*/ 384 w 516"/>
                  <a:gd name="T59" fmla="*/ 60 h 489"/>
                  <a:gd name="T60" fmla="*/ 351 w 516"/>
                  <a:gd name="T61" fmla="*/ 108 h 489"/>
                  <a:gd name="T62" fmla="*/ 345 w 516"/>
                  <a:gd name="T63" fmla="*/ 132 h 489"/>
                  <a:gd name="T64" fmla="*/ 345 w 516"/>
                  <a:gd name="T65" fmla="*/ 78 h 489"/>
                  <a:gd name="T66" fmla="*/ 312 w 516"/>
                  <a:gd name="T67" fmla="*/ 129 h 489"/>
                  <a:gd name="T68" fmla="*/ 279 w 516"/>
                  <a:gd name="T69" fmla="*/ 171 h 489"/>
                  <a:gd name="T70" fmla="*/ 279 w 516"/>
                  <a:gd name="T71" fmla="*/ 132 h 489"/>
                  <a:gd name="T72" fmla="*/ 237 w 516"/>
                  <a:gd name="T73" fmla="*/ 186 h 489"/>
                  <a:gd name="T74" fmla="*/ 228 w 516"/>
                  <a:gd name="T75" fmla="*/ 240 h 489"/>
                  <a:gd name="T76" fmla="*/ 216 w 516"/>
                  <a:gd name="T77" fmla="*/ 258 h 489"/>
                  <a:gd name="T78" fmla="*/ 222 w 516"/>
                  <a:gd name="T79" fmla="*/ 195 h 489"/>
                  <a:gd name="T80" fmla="*/ 177 w 516"/>
                  <a:gd name="T81" fmla="*/ 246 h 489"/>
                  <a:gd name="T82" fmla="*/ 159 w 516"/>
                  <a:gd name="T83" fmla="*/ 291 h 489"/>
                  <a:gd name="T84" fmla="*/ 135 w 516"/>
                  <a:gd name="T85" fmla="*/ 342 h 489"/>
                  <a:gd name="T86" fmla="*/ 135 w 516"/>
                  <a:gd name="T87" fmla="*/ 279 h 489"/>
                  <a:gd name="T88" fmla="*/ 108 w 516"/>
                  <a:gd name="T89" fmla="*/ 318 h 489"/>
                  <a:gd name="T90" fmla="*/ 102 w 516"/>
                  <a:gd name="T91" fmla="*/ 351 h 489"/>
                  <a:gd name="T92" fmla="*/ 66 w 516"/>
                  <a:gd name="T93" fmla="*/ 393 h 489"/>
                  <a:gd name="T94" fmla="*/ 66 w 516"/>
                  <a:gd name="T95" fmla="*/ 372 h 489"/>
                  <a:gd name="T96" fmla="*/ 33 w 516"/>
                  <a:gd name="T97" fmla="*/ 414 h 489"/>
                  <a:gd name="T98" fmla="*/ 0 w 516"/>
                  <a:gd name="T99" fmla="*/ 489 h 4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6"/>
                  <a:gd name="T151" fmla="*/ 0 h 489"/>
                  <a:gd name="T152" fmla="*/ 516 w 516"/>
                  <a:gd name="T153" fmla="*/ 489 h 4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6" h="489">
                    <a:moveTo>
                      <a:pt x="0" y="489"/>
                    </a:moveTo>
                    <a:lnTo>
                      <a:pt x="183" y="453"/>
                    </a:lnTo>
                    <a:lnTo>
                      <a:pt x="228" y="447"/>
                    </a:lnTo>
                    <a:lnTo>
                      <a:pt x="204" y="435"/>
                    </a:lnTo>
                    <a:lnTo>
                      <a:pt x="177" y="432"/>
                    </a:lnTo>
                    <a:lnTo>
                      <a:pt x="231" y="408"/>
                    </a:lnTo>
                    <a:lnTo>
                      <a:pt x="267" y="402"/>
                    </a:lnTo>
                    <a:lnTo>
                      <a:pt x="309" y="384"/>
                    </a:lnTo>
                    <a:lnTo>
                      <a:pt x="267" y="384"/>
                    </a:lnTo>
                    <a:lnTo>
                      <a:pt x="237" y="384"/>
                    </a:lnTo>
                    <a:lnTo>
                      <a:pt x="315" y="357"/>
                    </a:lnTo>
                    <a:lnTo>
                      <a:pt x="333" y="339"/>
                    </a:lnTo>
                    <a:lnTo>
                      <a:pt x="357" y="315"/>
                    </a:lnTo>
                    <a:lnTo>
                      <a:pt x="297" y="336"/>
                    </a:lnTo>
                    <a:lnTo>
                      <a:pt x="354" y="282"/>
                    </a:lnTo>
                    <a:lnTo>
                      <a:pt x="402" y="234"/>
                    </a:lnTo>
                    <a:lnTo>
                      <a:pt x="372" y="240"/>
                    </a:lnTo>
                    <a:lnTo>
                      <a:pt x="354" y="249"/>
                    </a:lnTo>
                    <a:lnTo>
                      <a:pt x="414" y="183"/>
                    </a:lnTo>
                    <a:lnTo>
                      <a:pt x="447" y="135"/>
                    </a:lnTo>
                    <a:lnTo>
                      <a:pt x="414" y="153"/>
                    </a:lnTo>
                    <a:lnTo>
                      <a:pt x="396" y="162"/>
                    </a:lnTo>
                    <a:lnTo>
                      <a:pt x="456" y="87"/>
                    </a:lnTo>
                    <a:lnTo>
                      <a:pt x="498" y="42"/>
                    </a:lnTo>
                    <a:lnTo>
                      <a:pt x="516" y="0"/>
                    </a:lnTo>
                    <a:lnTo>
                      <a:pt x="477" y="30"/>
                    </a:lnTo>
                    <a:lnTo>
                      <a:pt x="423" y="60"/>
                    </a:lnTo>
                    <a:lnTo>
                      <a:pt x="396" y="81"/>
                    </a:lnTo>
                    <a:lnTo>
                      <a:pt x="429" y="36"/>
                    </a:lnTo>
                    <a:lnTo>
                      <a:pt x="384" y="60"/>
                    </a:lnTo>
                    <a:lnTo>
                      <a:pt x="351" y="108"/>
                    </a:lnTo>
                    <a:lnTo>
                      <a:pt x="345" y="132"/>
                    </a:lnTo>
                    <a:lnTo>
                      <a:pt x="345" y="78"/>
                    </a:lnTo>
                    <a:lnTo>
                      <a:pt x="312" y="129"/>
                    </a:lnTo>
                    <a:lnTo>
                      <a:pt x="279" y="171"/>
                    </a:lnTo>
                    <a:lnTo>
                      <a:pt x="279" y="132"/>
                    </a:lnTo>
                    <a:lnTo>
                      <a:pt x="237" y="186"/>
                    </a:lnTo>
                    <a:lnTo>
                      <a:pt x="228" y="240"/>
                    </a:lnTo>
                    <a:lnTo>
                      <a:pt x="216" y="258"/>
                    </a:lnTo>
                    <a:lnTo>
                      <a:pt x="222" y="195"/>
                    </a:lnTo>
                    <a:lnTo>
                      <a:pt x="177" y="246"/>
                    </a:lnTo>
                    <a:lnTo>
                      <a:pt x="159" y="291"/>
                    </a:lnTo>
                    <a:lnTo>
                      <a:pt x="135" y="342"/>
                    </a:lnTo>
                    <a:lnTo>
                      <a:pt x="135" y="279"/>
                    </a:lnTo>
                    <a:lnTo>
                      <a:pt x="108" y="318"/>
                    </a:lnTo>
                    <a:lnTo>
                      <a:pt x="102" y="351"/>
                    </a:lnTo>
                    <a:lnTo>
                      <a:pt x="66" y="393"/>
                    </a:lnTo>
                    <a:lnTo>
                      <a:pt x="66" y="372"/>
                    </a:lnTo>
                    <a:lnTo>
                      <a:pt x="33" y="414"/>
                    </a:lnTo>
                    <a:lnTo>
                      <a:pt x="0" y="489"/>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79" name="Freeform 346"/>
              <p:cNvSpPr>
                <a:spLocks/>
              </p:cNvSpPr>
              <p:nvPr/>
            </p:nvSpPr>
            <p:spPr bwMode="auto">
              <a:xfrm>
                <a:off x="2112" y="3643"/>
                <a:ext cx="339" cy="462"/>
              </a:xfrm>
              <a:custGeom>
                <a:avLst/>
                <a:gdLst>
                  <a:gd name="T0" fmla="*/ 339 w 339"/>
                  <a:gd name="T1" fmla="*/ 462 h 462"/>
                  <a:gd name="T2" fmla="*/ 288 w 339"/>
                  <a:gd name="T3" fmla="*/ 447 h 462"/>
                  <a:gd name="T4" fmla="*/ 219 w 339"/>
                  <a:gd name="T5" fmla="*/ 414 h 462"/>
                  <a:gd name="T6" fmla="*/ 171 w 339"/>
                  <a:gd name="T7" fmla="*/ 366 h 462"/>
                  <a:gd name="T8" fmla="*/ 237 w 339"/>
                  <a:gd name="T9" fmla="*/ 384 h 462"/>
                  <a:gd name="T10" fmla="*/ 183 w 339"/>
                  <a:gd name="T11" fmla="*/ 348 h 462"/>
                  <a:gd name="T12" fmla="*/ 138 w 339"/>
                  <a:gd name="T13" fmla="*/ 333 h 462"/>
                  <a:gd name="T14" fmla="*/ 102 w 339"/>
                  <a:gd name="T15" fmla="*/ 300 h 462"/>
                  <a:gd name="T16" fmla="*/ 156 w 339"/>
                  <a:gd name="T17" fmla="*/ 315 h 462"/>
                  <a:gd name="T18" fmla="*/ 87 w 339"/>
                  <a:gd name="T19" fmla="*/ 267 h 462"/>
                  <a:gd name="T20" fmla="*/ 42 w 339"/>
                  <a:gd name="T21" fmla="*/ 207 h 462"/>
                  <a:gd name="T22" fmla="*/ 87 w 339"/>
                  <a:gd name="T23" fmla="*/ 231 h 462"/>
                  <a:gd name="T24" fmla="*/ 24 w 339"/>
                  <a:gd name="T25" fmla="*/ 171 h 462"/>
                  <a:gd name="T26" fmla="*/ 9 w 339"/>
                  <a:gd name="T27" fmla="*/ 117 h 462"/>
                  <a:gd name="T28" fmla="*/ 42 w 339"/>
                  <a:gd name="T29" fmla="*/ 153 h 462"/>
                  <a:gd name="T30" fmla="*/ 0 w 339"/>
                  <a:gd name="T31" fmla="*/ 0 h 462"/>
                  <a:gd name="T32" fmla="*/ 96 w 339"/>
                  <a:gd name="T33" fmla="*/ 57 h 462"/>
                  <a:gd name="T34" fmla="*/ 84 w 339"/>
                  <a:gd name="T35" fmla="*/ 21 h 462"/>
                  <a:gd name="T36" fmla="*/ 153 w 339"/>
                  <a:gd name="T37" fmla="*/ 84 h 462"/>
                  <a:gd name="T38" fmla="*/ 177 w 339"/>
                  <a:gd name="T39" fmla="*/ 126 h 462"/>
                  <a:gd name="T40" fmla="*/ 177 w 339"/>
                  <a:gd name="T41" fmla="*/ 81 h 462"/>
                  <a:gd name="T42" fmla="*/ 213 w 339"/>
                  <a:gd name="T43" fmla="*/ 144 h 462"/>
                  <a:gd name="T44" fmla="*/ 234 w 339"/>
                  <a:gd name="T45" fmla="*/ 216 h 462"/>
                  <a:gd name="T46" fmla="*/ 237 w 339"/>
                  <a:gd name="T47" fmla="*/ 177 h 462"/>
                  <a:gd name="T48" fmla="*/ 264 w 339"/>
                  <a:gd name="T49" fmla="*/ 240 h 462"/>
                  <a:gd name="T50" fmla="*/ 279 w 339"/>
                  <a:gd name="T51" fmla="*/ 321 h 462"/>
                  <a:gd name="T52" fmla="*/ 288 w 339"/>
                  <a:gd name="T53" fmla="*/ 261 h 462"/>
                  <a:gd name="T54" fmla="*/ 318 w 339"/>
                  <a:gd name="T55" fmla="*/ 321 h 462"/>
                  <a:gd name="T56" fmla="*/ 327 w 339"/>
                  <a:gd name="T57" fmla="*/ 366 h 462"/>
                  <a:gd name="T58" fmla="*/ 339 w 339"/>
                  <a:gd name="T59" fmla="*/ 462 h 4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462"/>
                  <a:gd name="T92" fmla="*/ 339 w 339"/>
                  <a:gd name="T93" fmla="*/ 462 h 4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462">
                    <a:moveTo>
                      <a:pt x="339" y="462"/>
                    </a:moveTo>
                    <a:lnTo>
                      <a:pt x="288" y="447"/>
                    </a:lnTo>
                    <a:lnTo>
                      <a:pt x="219" y="414"/>
                    </a:lnTo>
                    <a:lnTo>
                      <a:pt x="171" y="366"/>
                    </a:lnTo>
                    <a:lnTo>
                      <a:pt x="237" y="384"/>
                    </a:lnTo>
                    <a:lnTo>
                      <a:pt x="183" y="348"/>
                    </a:lnTo>
                    <a:lnTo>
                      <a:pt x="138" y="333"/>
                    </a:lnTo>
                    <a:lnTo>
                      <a:pt x="102" y="300"/>
                    </a:lnTo>
                    <a:lnTo>
                      <a:pt x="156" y="315"/>
                    </a:lnTo>
                    <a:lnTo>
                      <a:pt x="87" y="267"/>
                    </a:lnTo>
                    <a:lnTo>
                      <a:pt x="42" y="207"/>
                    </a:lnTo>
                    <a:lnTo>
                      <a:pt x="87" y="231"/>
                    </a:lnTo>
                    <a:lnTo>
                      <a:pt x="24" y="171"/>
                    </a:lnTo>
                    <a:lnTo>
                      <a:pt x="9" y="117"/>
                    </a:lnTo>
                    <a:lnTo>
                      <a:pt x="42" y="153"/>
                    </a:lnTo>
                    <a:lnTo>
                      <a:pt x="0" y="0"/>
                    </a:lnTo>
                    <a:lnTo>
                      <a:pt x="96" y="57"/>
                    </a:lnTo>
                    <a:lnTo>
                      <a:pt x="84" y="21"/>
                    </a:lnTo>
                    <a:lnTo>
                      <a:pt x="153" y="84"/>
                    </a:lnTo>
                    <a:lnTo>
                      <a:pt x="177" y="126"/>
                    </a:lnTo>
                    <a:lnTo>
                      <a:pt x="177" y="81"/>
                    </a:lnTo>
                    <a:lnTo>
                      <a:pt x="213" y="144"/>
                    </a:lnTo>
                    <a:lnTo>
                      <a:pt x="234" y="216"/>
                    </a:lnTo>
                    <a:lnTo>
                      <a:pt x="237" y="177"/>
                    </a:lnTo>
                    <a:lnTo>
                      <a:pt x="264" y="240"/>
                    </a:lnTo>
                    <a:lnTo>
                      <a:pt x="279" y="321"/>
                    </a:lnTo>
                    <a:lnTo>
                      <a:pt x="288" y="261"/>
                    </a:lnTo>
                    <a:lnTo>
                      <a:pt x="318" y="321"/>
                    </a:lnTo>
                    <a:lnTo>
                      <a:pt x="327" y="366"/>
                    </a:lnTo>
                    <a:lnTo>
                      <a:pt x="339" y="462"/>
                    </a:lnTo>
                    <a:close/>
                  </a:path>
                </a:pathLst>
              </a:custGeom>
              <a:solidFill>
                <a:srgbClr val="004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80" name="Freeform 347"/>
              <p:cNvSpPr>
                <a:spLocks/>
              </p:cNvSpPr>
              <p:nvPr/>
            </p:nvSpPr>
            <p:spPr bwMode="auto">
              <a:xfrm>
                <a:off x="2231" y="3333"/>
                <a:ext cx="298" cy="232"/>
              </a:xfrm>
              <a:custGeom>
                <a:avLst/>
                <a:gdLst>
                  <a:gd name="T0" fmla="*/ 298 w 298"/>
                  <a:gd name="T1" fmla="*/ 232 h 232"/>
                  <a:gd name="T2" fmla="*/ 293 w 298"/>
                  <a:gd name="T3" fmla="*/ 154 h 232"/>
                  <a:gd name="T4" fmla="*/ 272 w 298"/>
                  <a:gd name="T5" fmla="*/ 67 h 232"/>
                  <a:gd name="T6" fmla="*/ 261 w 298"/>
                  <a:gd name="T7" fmla="*/ 134 h 232"/>
                  <a:gd name="T8" fmla="*/ 240 w 298"/>
                  <a:gd name="T9" fmla="*/ 56 h 232"/>
                  <a:gd name="T10" fmla="*/ 214 w 298"/>
                  <a:gd name="T11" fmla="*/ 15 h 232"/>
                  <a:gd name="T12" fmla="*/ 230 w 298"/>
                  <a:gd name="T13" fmla="*/ 87 h 232"/>
                  <a:gd name="T14" fmla="*/ 167 w 298"/>
                  <a:gd name="T15" fmla="*/ 20 h 232"/>
                  <a:gd name="T16" fmla="*/ 99 w 298"/>
                  <a:gd name="T17" fmla="*/ 0 h 232"/>
                  <a:gd name="T18" fmla="*/ 130 w 298"/>
                  <a:gd name="T19" fmla="*/ 30 h 232"/>
                  <a:gd name="T20" fmla="*/ 0 w 298"/>
                  <a:gd name="T21" fmla="*/ 5 h 232"/>
                  <a:gd name="T22" fmla="*/ 88 w 298"/>
                  <a:gd name="T23" fmla="*/ 61 h 232"/>
                  <a:gd name="T24" fmla="*/ 36 w 298"/>
                  <a:gd name="T25" fmla="*/ 67 h 232"/>
                  <a:gd name="T26" fmla="*/ 146 w 298"/>
                  <a:gd name="T27" fmla="*/ 87 h 232"/>
                  <a:gd name="T28" fmla="*/ 68 w 298"/>
                  <a:gd name="T29" fmla="*/ 134 h 232"/>
                  <a:gd name="T30" fmla="*/ 156 w 298"/>
                  <a:gd name="T31" fmla="*/ 118 h 232"/>
                  <a:gd name="T32" fmla="*/ 183 w 298"/>
                  <a:gd name="T33" fmla="*/ 123 h 232"/>
                  <a:gd name="T34" fmla="*/ 136 w 298"/>
                  <a:gd name="T35" fmla="*/ 149 h 232"/>
                  <a:gd name="T36" fmla="*/ 214 w 298"/>
                  <a:gd name="T37" fmla="*/ 144 h 232"/>
                  <a:gd name="T38" fmla="*/ 193 w 298"/>
                  <a:gd name="T39" fmla="*/ 190 h 232"/>
                  <a:gd name="T40" fmla="*/ 240 w 298"/>
                  <a:gd name="T41" fmla="*/ 165 h 232"/>
                  <a:gd name="T42" fmla="*/ 272 w 298"/>
                  <a:gd name="T43" fmla="*/ 165 h 232"/>
                  <a:gd name="T44" fmla="*/ 298 w 298"/>
                  <a:gd name="T45" fmla="*/ 232 h 2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8"/>
                  <a:gd name="T70" fmla="*/ 0 h 232"/>
                  <a:gd name="T71" fmla="*/ 298 w 298"/>
                  <a:gd name="T72" fmla="*/ 232 h 2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8" h="232">
                    <a:moveTo>
                      <a:pt x="298" y="232"/>
                    </a:moveTo>
                    <a:lnTo>
                      <a:pt x="293" y="154"/>
                    </a:lnTo>
                    <a:lnTo>
                      <a:pt x="272" y="67"/>
                    </a:lnTo>
                    <a:lnTo>
                      <a:pt x="261" y="134"/>
                    </a:lnTo>
                    <a:lnTo>
                      <a:pt x="240" y="56"/>
                    </a:lnTo>
                    <a:lnTo>
                      <a:pt x="214" y="15"/>
                    </a:lnTo>
                    <a:lnTo>
                      <a:pt x="230" y="87"/>
                    </a:lnTo>
                    <a:lnTo>
                      <a:pt x="167" y="20"/>
                    </a:lnTo>
                    <a:lnTo>
                      <a:pt x="99" y="0"/>
                    </a:lnTo>
                    <a:lnTo>
                      <a:pt x="130" y="30"/>
                    </a:lnTo>
                    <a:lnTo>
                      <a:pt x="0" y="5"/>
                    </a:lnTo>
                    <a:lnTo>
                      <a:pt x="88" y="61"/>
                    </a:lnTo>
                    <a:lnTo>
                      <a:pt x="36" y="67"/>
                    </a:lnTo>
                    <a:lnTo>
                      <a:pt x="146" y="87"/>
                    </a:lnTo>
                    <a:lnTo>
                      <a:pt x="68" y="134"/>
                    </a:lnTo>
                    <a:lnTo>
                      <a:pt x="156" y="118"/>
                    </a:lnTo>
                    <a:lnTo>
                      <a:pt x="183" y="123"/>
                    </a:lnTo>
                    <a:lnTo>
                      <a:pt x="136" y="149"/>
                    </a:lnTo>
                    <a:lnTo>
                      <a:pt x="214" y="144"/>
                    </a:lnTo>
                    <a:lnTo>
                      <a:pt x="193" y="190"/>
                    </a:lnTo>
                    <a:lnTo>
                      <a:pt x="240" y="165"/>
                    </a:lnTo>
                    <a:lnTo>
                      <a:pt x="272" y="165"/>
                    </a:lnTo>
                    <a:lnTo>
                      <a:pt x="298" y="232"/>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81" name="Freeform 348"/>
              <p:cNvSpPr>
                <a:spLocks/>
              </p:cNvSpPr>
              <p:nvPr/>
            </p:nvSpPr>
            <p:spPr bwMode="auto">
              <a:xfrm>
                <a:off x="2546" y="3277"/>
                <a:ext cx="242" cy="171"/>
              </a:xfrm>
              <a:custGeom>
                <a:avLst/>
                <a:gdLst>
                  <a:gd name="T0" fmla="*/ 0 w 242"/>
                  <a:gd name="T1" fmla="*/ 171 h 171"/>
                  <a:gd name="T2" fmla="*/ 4 w 242"/>
                  <a:gd name="T3" fmla="*/ 114 h 171"/>
                  <a:gd name="T4" fmla="*/ 21 w 242"/>
                  <a:gd name="T5" fmla="*/ 49 h 171"/>
                  <a:gd name="T6" fmla="*/ 29 w 242"/>
                  <a:gd name="T7" fmla="*/ 98 h 171"/>
                  <a:gd name="T8" fmla="*/ 46 w 242"/>
                  <a:gd name="T9" fmla="*/ 41 h 171"/>
                  <a:gd name="T10" fmla="*/ 68 w 242"/>
                  <a:gd name="T11" fmla="*/ 11 h 171"/>
                  <a:gd name="T12" fmla="*/ 55 w 242"/>
                  <a:gd name="T13" fmla="*/ 64 h 171"/>
                  <a:gd name="T14" fmla="*/ 106 w 242"/>
                  <a:gd name="T15" fmla="*/ 15 h 171"/>
                  <a:gd name="T16" fmla="*/ 161 w 242"/>
                  <a:gd name="T17" fmla="*/ 0 h 171"/>
                  <a:gd name="T18" fmla="*/ 136 w 242"/>
                  <a:gd name="T19" fmla="*/ 22 h 171"/>
                  <a:gd name="T20" fmla="*/ 242 w 242"/>
                  <a:gd name="T21" fmla="*/ 3 h 171"/>
                  <a:gd name="T22" fmla="*/ 170 w 242"/>
                  <a:gd name="T23" fmla="*/ 45 h 171"/>
                  <a:gd name="T24" fmla="*/ 212 w 242"/>
                  <a:gd name="T25" fmla="*/ 49 h 171"/>
                  <a:gd name="T26" fmla="*/ 123 w 242"/>
                  <a:gd name="T27" fmla="*/ 64 h 171"/>
                  <a:gd name="T28" fmla="*/ 187 w 242"/>
                  <a:gd name="T29" fmla="*/ 98 h 171"/>
                  <a:gd name="T30" fmla="*/ 114 w 242"/>
                  <a:gd name="T31" fmla="*/ 87 h 171"/>
                  <a:gd name="T32" fmla="*/ 93 w 242"/>
                  <a:gd name="T33" fmla="*/ 91 h 171"/>
                  <a:gd name="T34" fmla="*/ 131 w 242"/>
                  <a:gd name="T35" fmla="*/ 110 h 171"/>
                  <a:gd name="T36" fmla="*/ 68 w 242"/>
                  <a:gd name="T37" fmla="*/ 106 h 171"/>
                  <a:gd name="T38" fmla="*/ 85 w 242"/>
                  <a:gd name="T39" fmla="*/ 140 h 171"/>
                  <a:gd name="T40" fmla="*/ 46 w 242"/>
                  <a:gd name="T41" fmla="*/ 121 h 171"/>
                  <a:gd name="T42" fmla="*/ 21 w 242"/>
                  <a:gd name="T43" fmla="*/ 121 h 171"/>
                  <a:gd name="T44" fmla="*/ 0 w 242"/>
                  <a:gd name="T45" fmla="*/ 171 h 1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171"/>
                  <a:gd name="T71" fmla="*/ 242 w 242"/>
                  <a:gd name="T72" fmla="*/ 171 h 1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171">
                    <a:moveTo>
                      <a:pt x="0" y="171"/>
                    </a:moveTo>
                    <a:lnTo>
                      <a:pt x="4" y="114"/>
                    </a:lnTo>
                    <a:lnTo>
                      <a:pt x="21" y="49"/>
                    </a:lnTo>
                    <a:lnTo>
                      <a:pt x="29" y="98"/>
                    </a:lnTo>
                    <a:lnTo>
                      <a:pt x="46" y="41"/>
                    </a:lnTo>
                    <a:lnTo>
                      <a:pt x="68" y="11"/>
                    </a:lnTo>
                    <a:lnTo>
                      <a:pt x="55" y="64"/>
                    </a:lnTo>
                    <a:lnTo>
                      <a:pt x="106" y="15"/>
                    </a:lnTo>
                    <a:lnTo>
                      <a:pt x="161" y="0"/>
                    </a:lnTo>
                    <a:lnTo>
                      <a:pt x="136" y="22"/>
                    </a:lnTo>
                    <a:lnTo>
                      <a:pt x="242" y="3"/>
                    </a:lnTo>
                    <a:lnTo>
                      <a:pt x="170" y="45"/>
                    </a:lnTo>
                    <a:lnTo>
                      <a:pt x="212" y="49"/>
                    </a:lnTo>
                    <a:lnTo>
                      <a:pt x="123" y="64"/>
                    </a:lnTo>
                    <a:lnTo>
                      <a:pt x="187" y="98"/>
                    </a:lnTo>
                    <a:lnTo>
                      <a:pt x="114" y="87"/>
                    </a:lnTo>
                    <a:lnTo>
                      <a:pt x="93" y="91"/>
                    </a:lnTo>
                    <a:lnTo>
                      <a:pt x="131" y="110"/>
                    </a:lnTo>
                    <a:lnTo>
                      <a:pt x="68" y="106"/>
                    </a:lnTo>
                    <a:lnTo>
                      <a:pt x="85" y="140"/>
                    </a:lnTo>
                    <a:lnTo>
                      <a:pt x="46" y="121"/>
                    </a:lnTo>
                    <a:lnTo>
                      <a:pt x="21" y="121"/>
                    </a:lnTo>
                    <a:lnTo>
                      <a:pt x="0" y="171"/>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82" name="Freeform 349"/>
              <p:cNvSpPr>
                <a:spLocks/>
              </p:cNvSpPr>
              <p:nvPr/>
            </p:nvSpPr>
            <p:spPr bwMode="auto">
              <a:xfrm>
                <a:off x="2352" y="3215"/>
                <a:ext cx="195" cy="143"/>
              </a:xfrm>
              <a:custGeom>
                <a:avLst/>
                <a:gdLst>
                  <a:gd name="T0" fmla="*/ 195 w 195"/>
                  <a:gd name="T1" fmla="*/ 143 h 143"/>
                  <a:gd name="T2" fmla="*/ 191 w 195"/>
                  <a:gd name="T3" fmla="*/ 95 h 143"/>
                  <a:gd name="T4" fmla="*/ 178 w 195"/>
                  <a:gd name="T5" fmla="*/ 41 h 143"/>
                  <a:gd name="T6" fmla="*/ 171 w 195"/>
                  <a:gd name="T7" fmla="*/ 82 h 143"/>
                  <a:gd name="T8" fmla="*/ 157 w 195"/>
                  <a:gd name="T9" fmla="*/ 34 h 143"/>
                  <a:gd name="T10" fmla="*/ 140 w 195"/>
                  <a:gd name="T11" fmla="*/ 9 h 143"/>
                  <a:gd name="T12" fmla="*/ 150 w 195"/>
                  <a:gd name="T13" fmla="*/ 54 h 143"/>
                  <a:gd name="T14" fmla="*/ 109 w 195"/>
                  <a:gd name="T15" fmla="*/ 12 h 143"/>
                  <a:gd name="T16" fmla="*/ 65 w 195"/>
                  <a:gd name="T17" fmla="*/ 0 h 143"/>
                  <a:gd name="T18" fmla="*/ 85 w 195"/>
                  <a:gd name="T19" fmla="*/ 19 h 143"/>
                  <a:gd name="T20" fmla="*/ 0 w 195"/>
                  <a:gd name="T21" fmla="*/ 3 h 143"/>
                  <a:gd name="T22" fmla="*/ 58 w 195"/>
                  <a:gd name="T23" fmla="*/ 38 h 143"/>
                  <a:gd name="T24" fmla="*/ 23 w 195"/>
                  <a:gd name="T25" fmla="*/ 41 h 143"/>
                  <a:gd name="T26" fmla="*/ 95 w 195"/>
                  <a:gd name="T27" fmla="*/ 54 h 143"/>
                  <a:gd name="T28" fmla="*/ 44 w 195"/>
                  <a:gd name="T29" fmla="*/ 82 h 143"/>
                  <a:gd name="T30" fmla="*/ 102 w 195"/>
                  <a:gd name="T31" fmla="*/ 73 h 143"/>
                  <a:gd name="T32" fmla="*/ 119 w 195"/>
                  <a:gd name="T33" fmla="*/ 76 h 143"/>
                  <a:gd name="T34" fmla="*/ 89 w 195"/>
                  <a:gd name="T35" fmla="*/ 92 h 143"/>
                  <a:gd name="T36" fmla="*/ 140 w 195"/>
                  <a:gd name="T37" fmla="*/ 89 h 143"/>
                  <a:gd name="T38" fmla="*/ 126 w 195"/>
                  <a:gd name="T39" fmla="*/ 117 h 143"/>
                  <a:gd name="T40" fmla="*/ 157 w 195"/>
                  <a:gd name="T41" fmla="*/ 101 h 143"/>
                  <a:gd name="T42" fmla="*/ 178 w 195"/>
                  <a:gd name="T43" fmla="*/ 101 h 143"/>
                  <a:gd name="T44" fmla="*/ 195 w 195"/>
                  <a:gd name="T45" fmla="*/ 143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5"/>
                  <a:gd name="T70" fmla="*/ 0 h 143"/>
                  <a:gd name="T71" fmla="*/ 195 w 195"/>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5" h="143">
                    <a:moveTo>
                      <a:pt x="195" y="143"/>
                    </a:moveTo>
                    <a:lnTo>
                      <a:pt x="191" y="95"/>
                    </a:lnTo>
                    <a:lnTo>
                      <a:pt x="178" y="41"/>
                    </a:lnTo>
                    <a:lnTo>
                      <a:pt x="171" y="82"/>
                    </a:lnTo>
                    <a:lnTo>
                      <a:pt x="157" y="34"/>
                    </a:lnTo>
                    <a:lnTo>
                      <a:pt x="140" y="9"/>
                    </a:lnTo>
                    <a:lnTo>
                      <a:pt x="150" y="54"/>
                    </a:lnTo>
                    <a:lnTo>
                      <a:pt x="109" y="12"/>
                    </a:lnTo>
                    <a:lnTo>
                      <a:pt x="65" y="0"/>
                    </a:lnTo>
                    <a:lnTo>
                      <a:pt x="85" y="19"/>
                    </a:lnTo>
                    <a:lnTo>
                      <a:pt x="0" y="3"/>
                    </a:lnTo>
                    <a:lnTo>
                      <a:pt x="58" y="38"/>
                    </a:lnTo>
                    <a:lnTo>
                      <a:pt x="23" y="41"/>
                    </a:lnTo>
                    <a:lnTo>
                      <a:pt x="95" y="54"/>
                    </a:lnTo>
                    <a:lnTo>
                      <a:pt x="44" y="82"/>
                    </a:lnTo>
                    <a:lnTo>
                      <a:pt x="102" y="73"/>
                    </a:lnTo>
                    <a:lnTo>
                      <a:pt x="119" y="76"/>
                    </a:lnTo>
                    <a:lnTo>
                      <a:pt x="89" y="92"/>
                    </a:lnTo>
                    <a:lnTo>
                      <a:pt x="140" y="89"/>
                    </a:lnTo>
                    <a:lnTo>
                      <a:pt x="126" y="117"/>
                    </a:lnTo>
                    <a:lnTo>
                      <a:pt x="157" y="101"/>
                    </a:lnTo>
                    <a:lnTo>
                      <a:pt x="178" y="101"/>
                    </a:lnTo>
                    <a:lnTo>
                      <a:pt x="195" y="143"/>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83" name="Freeform 350"/>
              <p:cNvSpPr>
                <a:spLocks/>
              </p:cNvSpPr>
              <p:nvPr/>
            </p:nvSpPr>
            <p:spPr bwMode="auto">
              <a:xfrm>
                <a:off x="2178" y="3490"/>
                <a:ext cx="308" cy="239"/>
              </a:xfrm>
              <a:custGeom>
                <a:avLst/>
                <a:gdLst>
                  <a:gd name="T0" fmla="*/ 308 w 308"/>
                  <a:gd name="T1" fmla="*/ 239 h 239"/>
                  <a:gd name="T2" fmla="*/ 303 w 308"/>
                  <a:gd name="T3" fmla="*/ 159 h 239"/>
                  <a:gd name="T4" fmla="*/ 281 w 308"/>
                  <a:gd name="T5" fmla="*/ 69 h 239"/>
                  <a:gd name="T6" fmla="*/ 271 w 308"/>
                  <a:gd name="T7" fmla="*/ 138 h 239"/>
                  <a:gd name="T8" fmla="*/ 248 w 308"/>
                  <a:gd name="T9" fmla="*/ 57 h 239"/>
                  <a:gd name="T10" fmla="*/ 221 w 308"/>
                  <a:gd name="T11" fmla="*/ 15 h 239"/>
                  <a:gd name="T12" fmla="*/ 238 w 308"/>
                  <a:gd name="T13" fmla="*/ 90 h 239"/>
                  <a:gd name="T14" fmla="*/ 173 w 308"/>
                  <a:gd name="T15" fmla="*/ 21 h 239"/>
                  <a:gd name="T16" fmla="*/ 102 w 308"/>
                  <a:gd name="T17" fmla="*/ 0 h 239"/>
                  <a:gd name="T18" fmla="*/ 135 w 308"/>
                  <a:gd name="T19" fmla="*/ 31 h 239"/>
                  <a:gd name="T20" fmla="*/ 0 w 308"/>
                  <a:gd name="T21" fmla="*/ 4 h 239"/>
                  <a:gd name="T22" fmla="*/ 91 w 308"/>
                  <a:gd name="T23" fmla="*/ 63 h 239"/>
                  <a:gd name="T24" fmla="*/ 37 w 308"/>
                  <a:gd name="T25" fmla="*/ 69 h 239"/>
                  <a:gd name="T26" fmla="*/ 150 w 308"/>
                  <a:gd name="T27" fmla="*/ 90 h 239"/>
                  <a:gd name="T28" fmla="*/ 69 w 308"/>
                  <a:gd name="T29" fmla="*/ 138 h 239"/>
                  <a:gd name="T30" fmla="*/ 162 w 308"/>
                  <a:gd name="T31" fmla="*/ 122 h 239"/>
                  <a:gd name="T32" fmla="*/ 189 w 308"/>
                  <a:gd name="T33" fmla="*/ 127 h 239"/>
                  <a:gd name="T34" fmla="*/ 140 w 308"/>
                  <a:gd name="T35" fmla="*/ 154 h 239"/>
                  <a:gd name="T36" fmla="*/ 221 w 308"/>
                  <a:gd name="T37" fmla="*/ 149 h 239"/>
                  <a:gd name="T38" fmla="*/ 200 w 308"/>
                  <a:gd name="T39" fmla="*/ 196 h 239"/>
                  <a:gd name="T40" fmla="*/ 248 w 308"/>
                  <a:gd name="T41" fmla="*/ 170 h 239"/>
                  <a:gd name="T42" fmla="*/ 281 w 308"/>
                  <a:gd name="T43" fmla="*/ 170 h 239"/>
                  <a:gd name="T44" fmla="*/ 308 w 308"/>
                  <a:gd name="T45" fmla="*/ 239 h 2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8"/>
                  <a:gd name="T70" fmla="*/ 0 h 239"/>
                  <a:gd name="T71" fmla="*/ 308 w 308"/>
                  <a:gd name="T72" fmla="*/ 239 h 2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8" h="239">
                    <a:moveTo>
                      <a:pt x="308" y="239"/>
                    </a:moveTo>
                    <a:lnTo>
                      <a:pt x="303" y="159"/>
                    </a:lnTo>
                    <a:lnTo>
                      <a:pt x="281" y="69"/>
                    </a:lnTo>
                    <a:lnTo>
                      <a:pt x="271" y="138"/>
                    </a:lnTo>
                    <a:lnTo>
                      <a:pt x="248" y="57"/>
                    </a:lnTo>
                    <a:lnTo>
                      <a:pt x="221" y="15"/>
                    </a:lnTo>
                    <a:lnTo>
                      <a:pt x="238" y="90"/>
                    </a:lnTo>
                    <a:lnTo>
                      <a:pt x="173" y="21"/>
                    </a:lnTo>
                    <a:lnTo>
                      <a:pt x="102" y="0"/>
                    </a:lnTo>
                    <a:lnTo>
                      <a:pt x="135" y="31"/>
                    </a:lnTo>
                    <a:lnTo>
                      <a:pt x="0" y="4"/>
                    </a:lnTo>
                    <a:lnTo>
                      <a:pt x="91" y="63"/>
                    </a:lnTo>
                    <a:lnTo>
                      <a:pt x="37" y="69"/>
                    </a:lnTo>
                    <a:lnTo>
                      <a:pt x="150" y="90"/>
                    </a:lnTo>
                    <a:lnTo>
                      <a:pt x="69" y="138"/>
                    </a:lnTo>
                    <a:lnTo>
                      <a:pt x="162" y="122"/>
                    </a:lnTo>
                    <a:lnTo>
                      <a:pt x="189" y="127"/>
                    </a:lnTo>
                    <a:lnTo>
                      <a:pt x="140" y="154"/>
                    </a:lnTo>
                    <a:lnTo>
                      <a:pt x="221" y="149"/>
                    </a:lnTo>
                    <a:lnTo>
                      <a:pt x="200" y="196"/>
                    </a:lnTo>
                    <a:lnTo>
                      <a:pt x="248" y="170"/>
                    </a:lnTo>
                    <a:lnTo>
                      <a:pt x="281" y="170"/>
                    </a:lnTo>
                    <a:lnTo>
                      <a:pt x="308" y="239"/>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84" name="Freeform 351"/>
              <p:cNvSpPr>
                <a:spLocks/>
              </p:cNvSpPr>
              <p:nvPr/>
            </p:nvSpPr>
            <p:spPr bwMode="auto">
              <a:xfrm>
                <a:off x="2154" y="3858"/>
                <a:ext cx="200" cy="215"/>
              </a:xfrm>
              <a:custGeom>
                <a:avLst/>
                <a:gdLst>
                  <a:gd name="T0" fmla="*/ 0 w 200"/>
                  <a:gd name="T1" fmla="*/ 215 h 215"/>
                  <a:gd name="T2" fmla="*/ 29 w 200"/>
                  <a:gd name="T3" fmla="*/ 208 h 215"/>
                  <a:gd name="T4" fmla="*/ 71 w 200"/>
                  <a:gd name="T5" fmla="*/ 192 h 215"/>
                  <a:gd name="T6" fmla="*/ 99 w 200"/>
                  <a:gd name="T7" fmla="*/ 170 h 215"/>
                  <a:gd name="T8" fmla="*/ 60 w 200"/>
                  <a:gd name="T9" fmla="*/ 178 h 215"/>
                  <a:gd name="T10" fmla="*/ 92 w 200"/>
                  <a:gd name="T11" fmla="*/ 162 h 215"/>
                  <a:gd name="T12" fmla="*/ 118 w 200"/>
                  <a:gd name="T13" fmla="*/ 155 h 215"/>
                  <a:gd name="T14" fmla="*/ 139 w 200"/>
                  <a:gd name="T15" fmla="*/ 139 h 215"/>
                  <a:gd name="T16" fmla="*/ 108 w 200"/>
                  <a:gd name="T17" fmla="*/ 146 h 215"/>
                  <a:gd name="T18" fmla="*/ 149 w 200"/>
                  <a:gd name="T19" fmla="*/ 124 h 215"/>
                  <a:gd name="T20" fmla="*/ 175 w 200"/>
                  <a:gd name="T21" fmla="*/ 96 h 215"/>
                  <a:gd name="T22" fmla="*/ 149 w 200"/>
                  <a:gd name="T23" fmla="*/ 107 h 215"/>
                  <a:gd name="T24" fmla="*/ 186 w 200"/>
                  <a:gd name="T25" fmla="*/ 79 h 215"/>
                  <a:gd name="T26" fmla="*/ 195 w 200"/>
                  <a:gd name="T27" fmla="*/ 54 h 215"/>
                  <a:gd name="T28" fmla="*/ 175 w 200"/>
                  <a:gd name="T29" fmla="*/ 71 h 215"/>
                  <a:gd name="T30" fmla="*/ 200 w 200"/>
                  <a:gd name="T31" fmla="*/ 0 h 215"/>
                  <a:gd name="T32" fmla="*/ 144 w 200"/>
                  <a:gd name="T33" fmla="*/ 26 h 215"/>
                  <a:gd name="T34" fmla="*/ 150 w 200"/>
                  <a:gd name="T35" fmla="*/ 10 h 215"/>
                  <a:gd name="T36" fmla="*/ 110 w 200"/>
                  <a:gd name="T37" fmla="*/ 39 h 215"/>
                  <a:gd name="T38" fmla="*/ 95 w 200"/>
                  <a:gd name="T39" fmla="*/ 58 h 215"/>
                  <a:gd name="T40" fmla="*/ 95 w 200"/>
                  <a:gd name="T41" fmla="*/ 37 h 215"/>
                  <a:gd name="T42" fmla="*/ 74 w 200"/>
                  <a:gd name="T43" fmla="*/ 67 h 215"/>
                  <a:gd name="T44" fmla="*/ 61 w 200"/>
                  <a:gd name="T45" fmla="*/ 100 h 215"/>
                  <a:gd name="T46" fmla="*/ 60 w 200"/>
                  <a:gd name="T47" fmla="*/ 82 h 215"/>
                  <a:gd name="T48" fmla="*/ 44 w 200"/>
                  <a:gd name="T49" fmla="*/ 111 h 215"/>
                  <a:gd name="T50" fmla="*/ 35 w 200"/>
                  <a:gd name="T51" fmla="*/ 149 h 215"/>
                  <a:gd name="T52" fmla="*/ 29 w 200"/>
                  <a:gd name="T53" fmla="*/ 121 h 215"/>
                  <a:gd name="T54" fmla="*/ 11 w 200"/>
                  <a:gd name="T55" fmla="*/ 149 h 215"/>
                  <a:gd name="T56" fmla="*/ 6 w 200"/>
                  <a:gd name="T57" fmla="*/ 170 h 215"/>
                  <a:gd name="T58" fmla="*/ 0 w 200"/>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0"/>
                  <a:gd name="T91" fmla="*/ 0 h 215"/>
                  <a:gd name="T92" fmla="*/ 200 w 200"/>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0" h="215">
                    <a:moveTo>
                      <a:pt x="0" y="215"/>
                    </a:moveTo>
                    <a:lnTo>
                      <a:pt x="29" y="208"/>
                    </a:lnTo>
                    <a:lnTo>
                      <a:pt x="71" y="192"/>
                    </a:lnTo>
                    <a:lnTo>
                      <a:pt x="99" y="170"/>
                    </a:lnTo>
                    <a:lnTo>
                      <a:pt x="60" y="178"/>
                    </a:lnTo>
                    <a:lnTo>
                      <a:pt x="92" y="162"/>
                    </a:lnTo>
                    <a:lnTo>
                      <a:pt x="118" y="155"/>
                    </a:lnTo>
                    <a:lnTo>
                      <a:pt x="139" y="139"/>
                    </a:lnTo>
                    <a:lnTo>
                      <a:pt x="108" y="146"/>
                    </a:lnTo>
                    <a:lnTo>
                      <a:pt x="149" y="124"/>
                    </a:lnTo>
                    <a:lnTo>
                      <a:pt x="175" y="96"/>
                    </a:lnTo>
                    <a:lnTo>
                      <a:pt x="149" y="107"/>
                    </a:lnTo>
                    <a:lnTo>
                      <a:pt x="186" y="79"/>
                    </a:lnTo>
                    <a:lnTo>
                      <a:pt x="195" y="54"/>
                    </a:lnTo>
                    <a:lnTo>
                      <a:pt x="175" y="71"/>
                    </a:lnTo>
                    <a:lnTo>
                      <a:pt x="200" y="0"/>
                    </a:lnTo>
                    <a:lnTo>
                      <a:pt x="144" y="26"/>
                    </a:lnTo>
                    <a:lnTo>
                      <a:pt x="150" y="10"/>
                    </a:lnTo>
                    <a:lnTo>
                      <a:pt x="110" y="39"/>
                    </a:lnTo>
                    <a:lnTo>
                      <a:pt x="95" y="58"/>
                    </a:lnTo>
                    <a:lnTo>
                      <a:pt x="95" y="37"/>
                    </a:lnTo>
                    <a:lnTo>
                      <a:pt x="74" y="67"/>
                    </a:lnTo>
                    <a:lnTo>
                      <a:pt x="61" y="100"/>
                    </a:lnTo>
                    <a:lnTo>
                      <a:pt x="60" y="82"/>
                    </a:lnTo>
                    <a:lnTo>
                      <a:pt x="44" y="111"/>
                    </a:lnTo>
                    <a:lnTo>
                      <a:pt x="35" y="149"/>
                    </a:lnTo>
                    <a:lnTo>
                      <a:pt x="29" y="121"/>
                    </a:lnTo>
                    <a:lnTo>
                      <a:pt x="11" y="149"/>
                    </a:lnTo>
                    <a:lnTo>
                      <a:pt x="6" y="170"/>
                    </a:lnTo>
                    <a:lnTo>
                      <a:pt x="0"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85" name="Freeform 352"/>
              <p:cNvSpPr>
                <a:spLocks/>
              </p:cNvSpPr>
              <p:nvPr/>
            </p:nvSpPr>
            <p:spPr bwMode="auto">
              <a:xfrm>
                <a:off x="1961" y="3873"/>
                <a:ext cx="237" cy="215"/>
              </a:xfrm>
              <a:custGeom>
                <a:avLst/>
                <a:gdLst>
                  <a:gd name="T0" fmla="*/ 237 w 237"/>
                  <a:gd name="T1" fmla="*/ 215 h 215"/>
                  <a:gd name="T2" fmla="*/ 202 w 237"/>
                  <a:gd name="T3" fmla="*/ 208 h 215"/>
                  <a:gd name="T4" fmla="*/ 153 w 237"/>
                  <a:gd name="T5" fmla="*/ 192 h 215"/>
                  <a:gd name="T6" fmla="*/ 120 w 237"/>
                  <a:gd name="T7" fmla="*/ 170 h 215"/>
                  <a:gd name="T8" fmla="*/ 166 w 237"/>
                  <a:gd name="T9" fmla="*/ 178 h 215"/>
                  <a:gd name="T10" fmla="*/ 128 w 237"/>
                  <a:gd name="T11" fmla="*/ 162 h 215"/>
                  <a:gd name="T12" fmla="*/ 97 w 237"/>
                  <a:gd name="T13" fmla="*/ 155 h 215"/>
                  <a:gd name="T14" fmla="*/ 72 w 237"/>
                  <a:gd name="T15" fmla="*/ 139 h 215"/>
                  <a:gd name="T16" fmla="*/ 109 w 237"/>
                  <a:gd name="T17" fmla="*/ 146 h 215"/>
                  <a:gd name="T18" fmla="*/ 61 w 237"/>
                  <a:gd name="T19" fmla="*/ 124 h 215"/>
                  <a:gd name="T20" fmla="*/ 30 w 237"/>
                  <a:gd name="T21" fmla="*/ 96 h 215"/>
                  <a:gd name="T22" fmla="*/ 61 w 237"/>
                  <a:gd name="T23" fmla="*/ 107 h 215"/>
                  <a:gd name="T24" fmla="*/ 17 w 237"/>
                  <a:gd name="T25" fmla="*/ 79 h 215"/>
                  <a:gd name="T26" fmla="*/ 7 w 237"/>
                  <a:gd name="T27" fmla="*/ 54 h 215"/>
                  <a:gd name="T28" fmla="*/ 30 w 237"/>
                  <a:gd name="T29" fmla="*/ 71 h 215"/>
                  <a:gd name="T30" fmla="*/ 0 w 237"/>
                  <a:gd name="T31" fmla="*/ 0 h 215"/>
                  <a:gd name="T32" fmla="*/ 67 w 237"/>
                  <a:gd name="T33" fmla="*/ 26 h 215"/>
                  <a:gd name="T34" fmla="*/ 59 w 237"/>
                  <a:gd name="T35" fmla="*/ 10 h 215"/>
                  <a:gd name="T36" fmla="*/ 107 w 237"/>
                  <a:gd name="T37" fmla="*/ 39 h 215"/>
                  <a:gd name="T38" fmla="*/ 124 w 237"/>
                  <a:gd name="T39" fmla="*/ 58 h 215"/>
                  <a:gd name="T40" fmla="*/ 124 w 237"/>
                  <a:gd name="T41" fmla="*/ 37 h 215"/>
                  <a:gd name="T42" fmla="*/ 149 w 237"/>
                  <a:gd name="T43" fmla="*/ 67 h 215"/>
                  <a:gd name="T44" fmla="*/ 164 w 237"/>
                  <a:gd name="T45" fmla="*/ 100 h 215"/>
                  <a:gd name="T46" fmla="*/ 166 w 237"/>
                  <a:gd name="T47" fmla="*/ 82 h 215"/>
                  <a:gd name="T48" fmla="*/ 185 w 237"/>
                  <a:gd name="T49" fmla="*/ 111 h 215"/>
                  <a:gd name="T50" fmla="*/ 195 w 237"/>
                  <a:gd name="T51" fmla="*/ 149 h 215"/>
                  <a:gd name="T52" fmla="*/ 202 w 237"/>
                  <a:gd name="T53" fmla="*/ 121 h 215"/>
                  <a:gd name="T54" fmla="*/ 223 w 237"/>
                  <a:gd name="T55" fmla="*/ 149 h 215"/>
                  <a:gd name="T56" fmla="*/ 229 w 237"/>
                  <a:gd name="T57" fmla="*/ 170 h 215"/>
                  <a:gd name="T58" fmla="*/ 237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237" y="215"/>
                    </a:moveTo>
                    <a:lnTo>
                      <a:pt x="202" y="208"/>
                    </a:lnTo>
                    <a:lnTo>
                      <a:pt x="153" y="192"/>
                    </a:lnTo>
                    <a:lnTo>
                      <a:pt x="120" y="170"/>
                    </a:lnTo>
                    <a:lnTo>
                      <a:pt x="166" y="178"/>
                    </a:lnTo>
                    <a:lnTo>
                      <a:pt x="128" y="162"/>
                    </a:lnTo>
                    <a:lnTo>
                      <a:pt x="97" y="155"/>
                    </a:lnTo>
                    <a:lnTo>
                      <a:pt x="72" y="139"/>
                    </a:lnTo>
                    <a:lnTo>
                      <a:pt x="109" y="146"/>
                    </a:lnTo>
                    <a:lnTo>
                      <a:pt x="61" y="124"/>
                    </a:lnTo>
                    <a:lnTo>
                      <a:pt x="30" y="96"/>
                    </a:lnTo>
                    <a:lnTo>
                      <a:pt x="61" y="107"/>
                    </a:lnTo>
                    <a:lnTo>
                      <a:pt x="17" y="79"/>
                    </a:lnTo>
                    <a:lnTo>
                      <a:pt x="7" y="54"/>
                    </a:lnTo>
                    <a:lnTo>
                      <a:pt x="30" y="71"/>
                    </a:lnTo>
                    <a:lnTo>
                      <a:pt x="0" y="0"/>
                    </a:lnTo>
                    <a:lnTo>
                      <a:pt x="67" y="26"/>
                    </a:lnTo>
                    <a:lnTo>
                      <a:pt x="59" y="10"/>
                    </a:lnTo>
                    <a:lnTo>
                      <a:pt x="107" y="39"/>
                    </a:lnTo>
                    <a:lnTo>
                      <a:pt x="124" y="58"/>
                    </a:lnTo>
                    <a:lnTo>
                      <a:pt x="124" y="37"/>
                    </a:lnTo>
                    <a:lnTo>
                      <a:pt x="149" y="67"/>
                    </a:lnTo>
                    <a:lnTo>
                      <a:pt x="164" y="100"/>
                    </a:lnTo>
                    <a:lnTo>
                      <a:pt x="166" y="82"/>
                    </a:lnTo>
                    <a:lnTo>
                      <a:pt x="185" y="111"/>
                    </a:lnTo>
                    <a:lnTo>
                      <a:pt x="195" y="149"/>
                    </a:lnTo>
                    <a:lnTo>
                      <a:pt x="202" y="121"/>
                    </a:lnTo>
                    <a:lnTo>
                      <a:pt x="223" y="149"/>
                    </a:lnTo>
                    <a:lnTo>
                      <a:pt x="229" y="170"/>
                    </a:lnTo>
                    <a:lnTo>
                      <a:pt x="237"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86" name="Freeform 353"/>
              <p:cNvSpPr>
                <a:spLocks/>
              </p:cNvSpPr>
              <p:nvPr/>
            </p:nvSpPr>
            <p:spPr bwMode="auto">
              <a:xfrm>
                <a:off x="1946" y="3691"/>
                <a:ext cx="213" cy="166"/>
              </a:xfrm>
              <a:custGeom>
                <a:avLst/>
                <a:gdLst>
                  <a:gd name="T0" fmla="*/ 213 w 213"/>
                  <a:gd name="T1" fmla="*/ 166 h 166"/>
                  <a:gd name="T2" fmla="*/ 210 w 213"/>
                  <a:gd name="T3" fmla="*/ 110 h 166"/>
                  <a:gd name="T4" fmla="*/ 195 w 213"/>
                  <a:gd name="T5" fmla="*/ 48 h 166"/>
                  <a:gd name="T6" fmla="*/ 188 w 213"/>
                  <a:gd name="T7" fmla="*/ 96 h 166"/>
                  <a:gd name="T8" fmla="*/ 172 w 213"/>
                  <a:gd name="T9" fmla="*/ 39 h 166"/>
                  <a:gd name="T10" fmla="*/ 153 w 213"/>
                  <a:gd name="T11" fmla="*/ 10 h 166"/>
                  <a:gd name="T12" fmla="*/ 165 w 213"/>
                  <a:gd name="T13" fmla="*/ 62 h 166"/>
                  <a:gd name="T14" fmla="*/ 120 w 213"/>
                  <a:gd name="T15" fmla="*/ 14 h 166"/>
                  <a:gd name="T16" fmla="*/ 71 w 213"/>
                  <a:gd name="T17" fmla="*/ 0 h 166"/>
                  <a:gd name="T18" fmla="*/ 94 w 213"/>
                  <a:gd name="T19" fmla="*/ 21 h 166"/>
                  <a:gd name="T20" fmla="*/ 0 w 213"/>
                  <a:gd name="T21" fmla="*/ 3 h 166"/>
                  <a:gd name="T22" fmla="*/ 63 w 213"/>
                  <a:gd name="T23" fmla="*/ 44 h 166"/>
                  <a:gd name="T24" fmla="*/ 26 w 213"/>
                  <a:gd name="T25" fmla="*/ 48 h 166"/>
                  <a:gd name="T26" fmla="*/ 104 w 213"/>
                  <a:gd name="T27" fmla="*/ 62 h 166"/>
                  <a:gd name="T28" fmla="*/ 48 w 213"/>
                  <a:gd name="T29" fmla="*/ 96 h 166"/>
                  <a:gd name="T30" fmla="*/ 112 w 213"/>
                  <a:gd name="T31" fmla="*/ 85 h 166"/>
                  <a:gd name="T32" fmla="*/ 131 w 213"/>
                  <a:gd name="T33" fmla="*/ 88 h 166"/>
                  <a:gd name="T34" fmla="*/ 97 w 213"/>
                  <a:gd name="T35" fmla="*/ 107 h 166"/>
                  <a:gd name="T36" fmla="*/ 153 w 213"/>
                  <a:gd name="T37" fmla="*/ 103 h 166"/>
                  <a:gd name="T38" fmla="*/ 139 w 213"/>
                  <a:gd name="T39" fmla="*/ 136 h 166"/>
                  <a:gd name="T40" fmla="*/ 172 w 213"/>
                  <a:gd name="T41" fmla="*/ 118 h 166"/>
                  <a:gd name="T42" fmla="*/ 195 w 213"/>
                  <a:gd name="T43" fmla="*/ 118 h 166"/>
                  <a:gd name="T44" fmla="*/ 213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213" y="166"/>
                    </a:moveTo>
                    <a:lnTo>
                      <a:pt x="210" y="110"/>
                    </a:lnTo>
                    <a:lnTo>
                      <a:pt x="195" y="48"/>
                    </a:lnTo>
                    <a:lnTo>
                      <a:pt x="188" y="96"/>
                    </a:lnTo>
                    <a:lnTo>
                      <a:pt x="172" y="39"/>
                    </a:lnTo>
                    <a:lnTo>
                      <a:pt x="153" y="10"/>
                    </a:lnTo>
                    <a:lnTo>
                      <a:pt x="165" y="62"/>
                    </a:lnTo>
                    <a:lnTo>
                      <a:pt x="120" y="14"/>
                    </a:lnTo>
                    <a:lnTo>
                      <a:pt x="71" y="0"/>
                    </a:lnTo>
                    <a:lnTo>
                      <a:pt x="94" y="21"/>
                    </a:lnTo>
                    <a:lnTo>
                      <a:pt x="0" y="3"/>
                    </a:lnTo>
                    <a:lnTo>
                      <a:pt x="63" y="44"/>
                    </a:lnTo>
                    <a:lnTo>
                      <a:pt x="26" y="48"/>
                    </a:lnTo>
                    <a:lnTo>
                      <a:pt x="104" y="62"/>
                    </a:lnTo>
                    <a:lnTo>
                      <a:pt x="48" y="96"/>
                    </a:lnTo>
                    <a:lnTo>
                      <a:pt x="112" y="85"/>
                    </a:lnTo>
                    <a:lnTo>
                      <a:pt x="131" y="88"/>
                    </a:lnTo>
                    <a:lnTo>
                      <a:pt x="97" y="107"/>
                    </a:lnTo>
                    <a:lnTo>
                      <a:pt x="153" y="103"/>
                    </a:lnTo>
                    <a:lnTo>
                      <a:pt x="139" y="136"/>
                    </a:lnTo>
                    <a:lnTo>
                      <a:pt x="172" y="118"/>
                    </a:lnTo>
                    <a:lnTo>
                      <a:pt x="195" y="118"/>
                    </a:lnTo>
                    <a:lnTo>
                      <a:pt x="213" y="166"/>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87" name="Freeform 354"/>
              <p:cNvSpPr>
                <a:spLocks/>
              </p:cNvSpPr>
              <p:nvPr/>
            </p:nvSpPr>
            <p:spPr bwMode="auto">
              <a:xfrm>
                <a:off x="2151" y="3561"/>
                <a:ext cx="179" cy="140"/>
              </a:xfrm>
              <a:custGeom>
                <a:avLst/>
                <a:gdLst>
                  <a:gd name="T0" fmla="*/ 0 w 179"/>
                  <a:gd name="T1" fmla="*/ 140 h 140"/>
                  <a:gd name="T2" fmla="*/ 3 w 179"/>
                  <a:gd name="T3" fmla="*/ 93 h 140"/>
                  <a:gd name="T4" fmla="*/ 15 w 179"/>
                  <a:gd name="T5" fmla="*/ 40 h 140"/>
                  <a:gd name="T6" fmla="*/ 22 w 179"/>
                  <a:gd name="T7" fmla="*/ 81 h 140"/>
                  <a:gd name="T8" fmla="*/ 35 w 179"/>
                  <a:gd name="T9" fmla="*/ 34 h 140"/>
                  <a:gd name="T10" fmla="*/ 50 w 179"/>
                  <a:gd name="T11" fmla="*/ 9 h 140"/>
                  <a:gd name="T12" fmla="*/ 41 w 179"/>
                  <a:gd name="T13" fmla="*/ 52 h 140"/>
                  <a:gd name="T14" fmla="*/ 79 w 179"/>
                  <a:gd name="T15" fmla="*/ 12 h 140"/>
                  <a:gd name="T16" fmla="*/ 119 w 179"/>
                  <a:gd name="T17" fmla="*/ 0 h 140"/>
                  <a:gd name="T18" fmla="*/ 101 w 179"/>
                  <a:gd name="T19" fmla="*/ 18 h 140"/>
                  <a:gd name="T20" fmla="*/ 179 w 179"/>
                  <a:gd name="T21" fmla="*/ 3 h 140"/>
                  <a:gd name="T22" fmla="*/ 126 w 179"/>
                  <a:gd name="T23" fmla="*/ 37 h 140"/>
                  <a:gd name="T24" fmla="*/ 157 w 179"/>
                  <a:gd name="T25" fmla="*/ 40 h 140"/>
                  <a:gd name="T26" fmla="*/ 91 w 179"/>
                  <a:gd name="T27" fmla="*/ 52 h 140"/>
                  <a:gd name="T28" fmla="*/ 138 w 179"/>
                  <a:gd name="T29" fmla="*/ 81 h 140"/>
                  <a:gd name="T30" fmla="*/ 85 w 179"/>
                  <a:gd name="T31" fmla="*/ 71 h 140"/>
                  <a:gd name="T32" fmla="*/ 69 w 179"/>
                  <a:gd name="T33" fmla="*/ 74 h 140"/>
                  <a:gd name="T34" fmla="*/ 97 w 179"/>
                  <a:gd name="T35" fmla="*/ 90 h 140"/>
                  <a:gd name="T36" fmla="*/ 50 w 179"/>
                  <a:gd name="T37" fmla="*/ 87 h 140"/>
                  <a:gd name="T38" fmla="*/ 63 w 179"/>
                  <a:gd name="T39" fmla="*/ 115 h 140"/>
                  <a:gd name="T40" fmla="*/ 35 w 179"/>
                  <a:gd name="T41" fmla="*/ 99 h 140"/>
                  <a:gd name="T42" fmla="*/ 15 w 179"/>
                  <a:gd name="T43" fmla="*/ 99 h 140"/>
                  <a:gd name="T44" fmla="*/ 0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0" y="140"/>
                    </a:moveTo>
                    <a:lnTo>
                      <a:pt x="3" y="93"/>
                    </a:lnTo>
                    <a:lnTo>
                      <a:pt x="15" y="40"/>
                    </a:lnTo>
                    <a:lnTo>
                      <a:pt x="22" y="81"/>
                    </a:lnTo>
                    <a:lnTo>
                      <a:pt x="35" y="34"/>
                    </a:lnTo>
                    <a:lnTo>
                      <a:pt x="50" y="9"/>
                    </a:lnTo>
                    <a:lnTo>
                      <a:pt x="41" y="52"/>
                    </a:lnTo>
                    <a:lnTo>
                      <a:pt x="79" y="12"/>
                    </a:lnTo>
                    <a:lnTo>
                      <a:pt x="119" y="0"/>
                    </a:lnTo>
                    <a:lnTo>
                      <a:pt x="101" y="18"/>
                    </a:lnTo>
                    <a:lnTo>
                      <a:pt x="179" y="3"/>
                    </a:lnTo>
                    <a:lnTo>
                      <a:pt x="126" y="37"/>
                    </a:lnTo>
                    <a:lnTo>
                      <a:pt x="157" y="40"/>
                    </a:lnTo>
                    <a:lnTo>
                      <a:pt x="91" y="52"/>
                    </a:lnTo>
                    <a:lnTo>
                      <a:pt x="138" y="81"/>
                    </a:lnTo>
                    <a:lnTo>
                      <a:pt x="85" y="71"/>
                    </a:lnTo>
                    <a:lnTo>
                      <a:pt x="69" y="74"/>
                    </a:lnTo>
                    <a:lnTo>
                      <a:pt x="97" y="90"/>
                    </a:lnTo>
                    <a:lnTo>
                      <a:pt x="50" y="87"/>
                    </a:lnTo>
                    <a:lnTo>
                      <a:pt x="63" y="115"/>
                    </a:lnTo>
                    <a:lnTo>
                      <a:pt x="35" y="99"/>
                    </a:lnTo>
                    <a:lnTo>
                      <a:pt x="15" y="99"/>
                    </a:lnTo>
                    <a:lnTo>
                      <a:pt x="0"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88" name="Freeform 355"/>
              <p:cNvSpPr>
                <a:spLocks/>
              </p:cNvSpPr>
              <p:nvPr/>
            </p:nvSpPr>
            <p:spPr bwMode="auto">
              <a:xfrm>
                <a:off x="2141" y="3467"/>
                <a:ext cx="135" cy="99"/>
              </a:xfrm>
              <a:custGeom>
                <a:avLst/>
                <a:gdLst>
                  <a:gd name="T0" fmla="*/ 0 w 135"/>
                  <a:gd name="T1" fmla="*/ 99 h 99"/>
                  <a:gd name="T2" fmla="*/ 3 w 135"/>
                  <a:gd name="T3" fmla="*/ 66 h 99"/>
                  <a:gd name="T4" fmla="*/ 12 w 135"/>
                  <a:gd name="T5" fmla="*/ 29 h 99"/>
                  <a:gd name="T6" fmla="*/ 17 w 135"/>
                  <a:gd name="T7" fmla="*/ 57 h 99"/>
                  <a:gd name="T8" fmla="*/ 27 w 135"/>
                  <a:gd name="T9" fmla="*/ 24 h 99"/>
                  <a:gd name="T10" fmla="*/ 38 w 135"/>
                  <a:gd name="T11" fmla="*/ 6 h 99"/>
                  <a:gd name="T12" fmla="*/ 31 w 135"/>
                  <a:gd name="T13" fmla="*/ 38 h 99"/>
                  <a:gd name="T14" fmla="*/ 60 w 135"/>
                  <a:gd name="T15" fmla="*/ 8 h 99"/>
                  <a:gd name="T16" fmla="*/ 90 w 135"/>
                  <a:gd name="T17" fmla="*/ 0 h 99"/>
                  <a:gd name="T18" fmla="*/ 76 w 135"/>
                  <a:gd name="T19" fmla="*/ 13 h 99"/>
                  <a:gd name="T20" fmla="*/ 135 w 135"/>
                  <a:gd name="T21" fmla="*/ 2 h 99"/>
                  <a:gd name="T22" fmla="*/ 95 w 135"/>
                  <a:gd name="T23" fmla="*/ 26 h 99"/>
                  <a:gd name="T24" fmla="*/ 119 w 135"/>
                  <a:gd name="T25" fmla="*/ 29 h 99"/>
                  <a:gd name="T26" fmla="*/ 70 w 135"/>
                  <a:gd name="T27" fmla="*/ 38 h 99"/>
                  <a:gd name="T28" fmla="*/ 105 w 135"/>
                  <a:gd name="T29" fmla="*/ 57 h 99"/>
                  <a:gd name="T30" fmla="*/ 65 w 135"/>
                  <a:gd name="T31" fmla="*/ 51 h 99"/>
                  <a:gd name="T32" fmla="*/ 53 w 135"/>
                  <a:gd name="T33" fmla="*/ 53 h 99"/>
                  <a:gd name="T34" fmla="*/ 74 w 135"/>
                  <a:gd name="T35" fmla="*/ 64 h 99"/>
                  <a:gd name="T36" fmla="*/ 38 w 135"/>
                  <a:gd name="T37" fmla="*/ 62 h 99"/>
                  <a:gd name="T38" fmla="*/ 48 w 135"/>
                  <a:gd name="T39" fmla="*/ 81 h 99"/>
                  <a:gd name="T40" fmla="*/ 27 w 135"/>
                  <a:gd name="T41" fmla="*/ 70 h 99"/>
                  <a:gd name="T42" fmla="*/ 12 w 135"/>
                  <a:gd name="T43" fmla="*/ 70 h 99"/>
                  <a:gd name="T44" fmla="*/ 0 w 135"/>
                  <a:gd name="T45" fmla="*/ 99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
                  <a:gd name="T70" fmla="*/ 0 h 99"/>
                  <a:gd name="T71" fmla="*/ 135 w 135"/>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 h="99">
                    <a:moveTo>
                      <a:pt x="0" y="99"/>
                    </a:moveTo>
                    <a:lnTo>
                      <a:pt x="3" y="66"/>
                    </a:lnTo>
                    <a:lnTo>
                      <a:pt x="12" y="29"/>
                    </a:lnTo>
                    <a:lnTo>
                      <a:pt x="17" y="57"/>
                    </a:lnTo>
                    <a:lnTo>
                      <a:pt x="27" y="24"/>
                    </a:lnTo>
                    <a:lnTo>
                      <a:pt x="38" y="6"/>
                    </a:lnTo>
                    <a:lnTo>
                      <a:pt x="31" y="38"/>
                    </a:lnTo>
                    <a:lnTo>
                      <a:pt x="60" y="8"/>
                    </a:lnTo>
                    <a:lnTo>
                      <a:pt x="90" y="0"/>
                    </a:lnTo>
                    <a:lnTo>
                      <a:pt x="76" y="13"/>
                    </a:lnTo>
                    <a:lnTo>
                      <a:pt x="135" y="2"/>
                    </a:lnTo>
                    <a:lnTo>
                      <a:pt x="95" y="26"/>
                    </a:lnTo>
                    <a:lnTo>
                      <a:pt x="119" y="29"/>
                    </a:lnTo>
                    <a:lnTo>
                      <a:pt x="70" y="38"/>
                    </a:lnTo>
                    <a:lnTo>
                      <a:pt x="105" y="57"/>
                    </a:lnTo>
                    <a:lnTo>
                      <a:pt x="65" y="51"/>
                    </a:lnTo>
                    <a:lnTo>
                      <a:pt x="53" y="53"/>
                    </a:lnTo>
                    <a:lnTo>
                      <a:pt x="74" y="64"/>
                    </a:lnTo>
                    <a:lnTo>
                      <a:pt x="38" y="62"/>
                    </a:lnTo>
                    <a:lnTo>
                      <a:pt x="48" y="81"/>
                    </a:lnTo>
                    <a:lnTo>
                      <a:pt x="27" y="70"/>
                    </a:lnTo>
                    <a:lnTo>
                      <a:pt x="12" y="70"/>
                    </a:lnTo>
                    <a:lnTo>
                      <a:pt x="0" y="99"/>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89" name="Freeform 356"/>
              <p:cNvSpPr>
                <a:spLocks/>
              </p:cNvSpPr>
              <p:nvPr/>
            </p:nvSpPr>
            <p:spPr bwMode="auto">
              <a:xfrm>
                <a:off x="2061" y="3237"/>
                <a:ext cx="120" cy="861"/>
              </a:xfrm>
              <a:custGeom>
                <a:avLst/>
                <a:gdLst>
                  <a:gd name="T0" fmla="*/ 0 w 120"/>
                  <a:gd name="T1" fmla="*/ 0 h 861"/>
                  <a:gd name="T2" fmla="*/ 45 w 120"/>
                  <a:gd name="T3" fmla="*/ 174 h 861"/>
                  <a:gd name="T4" fmla="*/ 72 w 120"/>
                  <a:gd name="T5" fmla="*/ 288 h 861"/>
                  <a:gd name="T6" fmla="*/ 84 w 120"/>
                  <a:gd name="T7" fmla="*/ 372 h 861"/>
                  <a:gd name="T8" fmla="*/ 93 w 120"/>
                  <a:gd name="T9" fmla="*/ 480 h 861"/>
                  <a:gd name="T10" fmla="*/ 99 w 120"/>
                  <a:gd name="T11" fmla="*/ 603 h 861"/>
                  <a:gd name="T12" fmla="*/ 105 w 120"/>
                  <a:gd name="T13" fmla="*/ 747 h 861"/>
                  <a:gd name="T14" fmla="*/ 117 w 120"/>
                  <a:gd name="T15" fmla="*/ 858 h 861"/>
                  <a:gd name="T16" fmla="*/ 120 w 120"/>
                  <a:gd name="T17" fmla="*/ 861 h 8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861"/>
                  <a:gd name="T29" fmla="*/ 120 w 120"/>
                  <a:gd name="T30" fmla="*/ 861 h 8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861">
                    <a:moveTo>
                      <a:pt x="0" y="0"/>
                    </a:moveTo>
                    <a:lnTo>
                      <a:pt x="45" y="174"/>
                    </a:lnTo>
                    <a:lnTo>
                      <a:pt x="72" y="288"/>
                    </a:lnTo>
                    <a:lnTo>
                      <a:pt x="84" y="372"/>
                    </a:lnTo>
                    <a:lnTo>
                      <a:pt x="93" y="480"/>
                    </a:lnTo>
                    <a:lnTo>
                      <a:pt x="99" y="603"/>
                    </a:lnTo>
                    <a:lnTo>
                      <a:pt x="105" y="747"/>
                    </a:lnTo>
                    <a:lnTo>
                      <a:pt x="117" y="858"/>
                    </a:lnTo>
                    <a:lnTo>
                      <a:pt x="120" y="861"/>
                    </a:lnTo>
                  </a:path>
                </a:pathLst>
              </a:custGeom>
              <a:noFill/>
              <a:ln w="2540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90" name="Freeform 357"/>
              <p:cNvSpPr>
                <a:spLocks/>
              </p:cNvSpPr>
              <p:nvPr/>
            </p:nvSpPr>
            <p:spPr bwMode="auto">
              <a:xfrm>
                <a:off x="2175" y="3903"/>
                <a:ext cx="237" cy="215"/>
              </a:xfrm>
              <a:custGeom>
                <a:avLst/>
                <a:gdLst>
                  <a:gd name="T0" fmla="*/ 0 w 237"/>
                  <a:gd name="T1" fmla="*/ 215 h 215"/>
                  <a:gd name="T2" fmla="*/ 35 w 237"/>
                  <a:gd name="T3" fmla="*/ 208 h 215"/>
                  <a:gd name="T4" fmla="*/ 84 w 237"/>
                  <a:gd name="T5" fmla="*/ 192 h 215"/>
                  <a:gd name="T6" fmla="*/ 117 w 237"/>
                  <a:gd name="T7" fmla="*/ 170 h 215"/>
                  <a:gd name="T8" fmla="*/ 71 w 237"/>
                  <a:gd name="T9" fmla="*/ 178 h 215"/>
                  <a:gd name="T10" fmla="*/ 109 w 237"/>
                  <a:gd name="T11" fmla="*/ 162 h 215"/>
                  <a:gd name="T12" fmla="*/ 140 w 237"/>
                  <a:gd name="T13" fmla="*/ 155 h 215"/>
                  <a:gd name="T14" fmla="*/ 165 w 237"/>
                  <a:gd name="T15" fmla="*/ 139 h 215"/>
                  <a:gd name="T16" fmla="*/ 128 w 237"/>
                  <a:gd name="T17" fmla="*/ 146 h 215"/>
                  <a:gd name="T18" fmla="*/ 176 w 237"/>
                  <a:gd name="T19" fmla="*/ 124 h 215"/>
                  <a:gd name="T20" fmla="*/ 207 w 237"/>
                  <a:gd name="T21" fmla="*/ 96 h 215"/>
                  <a:gd name="T22" fmla="*/ 176 w 237"/>
                  <a:gd name="T23" fmla="*/ 107 h 215"/>
                  <a:gd name="T24" fmla="*/ 220 w 237"/>
                  <a:gd name="T25" fmla="*/ 79 h 215"/>
                  <a:gd name="T26" fmla="*/ 230 w 237"/>
                  <a:gd name="T27" fmla="*/ 54 h 215"/>
                  <a:gd name="T28" fmla="*/ 207 w 237"/>
                  <a:gd name="T29" fmla="*/ 71 h 215"/>
                  <a:gd name="T30" fmla="*/ 237 w 237"/>
                  <a:gd name="T31" fmla="*/ 0 h 215"/>
                  <a:gd name="T32" fmla="*/ 170 w 237"/>
                  <a:gd name="T33" fmla="*/ 26 h 215"/>
                  <a:gd name="T34" fmla="*/ 178 w 237"/>
                  <a:gd name="T35" fmla="*/ 10 h 215"/>
                  <a:gd name="T36" fmla="*/ 130 w 237"/>
                  <a:gd name="T37" fmla="*/ 39 h 215"/>
                  <a:gd name="T38" fmla="*/ 113 w 237"/>
                  <a:gd name="T39" fmla="*/ 58 h 215"/>
                  <a:gd name="T40" fmla="*/ 113 w 237"/>
                  <a:gd name="T41" fmla="*/ 37 h 215"/>
                  <a:gd name="T42" fmla="*/ 88 w 237"/>
                  <a:gd name="T43" fmla="*/ 67 h 215"/>
                  <a:gd name="T44" fmla="*/ 73 w 237"/>
                  <a:gd name="T45" fmla="*/ 100 h 215"/>
                  <a:gd name="T46" fmla="*/ 71 w 237"/>
                  <a:gd name="T47" fmla="*/ 82 h 215"/>
                  <a:gd name="T48" fmla="*/ 52 w 237"/>
                  <a:gd name="T49" fmla="*/ 111 h 215"/>
                  <a:gd name="T50" fmla="*/ 42 w 237"/>
                  <a:gd name="T51" fmla="*/ 149 h 215"/>
                  <a:gd name="T52" fmla="*/ 35 w 237"/>
                  <a:gd name="T53" fmla="*/ 121 h 215"/>
                  <a:gd name="T54" fmla="*/ 14 w 237"/>
                  <a:gd name="T55" fmla="*/ 149 h 215"/>
                  <a:gd name="T56" fmla="*/ 8 w 237"/>
                  <a:gd name="T57" fmla="*/ 170 h 215"/>
                  <a:gd name="T58" fmla="*/ 0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0" y="215"/>
                    </a:moveTo>
                    <a:lnTo>
                      <a:pt x="35" y="208"/>
                    </a:lnTo>
                    <a:lnTo>
                      <a:pt x="84" y="192"/>
                    </a:lnTo>
                    <a:lnTo>
                      <a:pt x="117" y="170"/>
                    </a:lnTo>
                    <a:lnTo>
                      <a:pt x="71" y="178"/>
                    </a:lnTo>
                    <a:lnTo>
                      <a:pt x="109" y="162"/>
                    </a:lnTo>
                    <a:lnTo>
                      <a:pt x="140" y="155"/>
                    </a:lnTo>
                    <a:lnTo>
                      <a:pt x="165" y="139"/>
                    </a:lnTo>
                    <a:lnTo>
                      <a:pt x="128" y="146"/>
                    </a:lnTo>
                    <a:lnTo>
                      <a:pt x="176" y="124"/>
                    </a:lnTo>
                    <a:lnTo>
                      <a:pt x="207" y="96"/>
                    </a:lnTo>
                    <a:lnTo>
                      <a:pt x="176" y="107"/>
                    </a:lnTo>
                    <a:lnTo>
                      <a:pt x="220" y="79"/>
                    </a:lnTo>
                    <a:lnTo>
                      <a:pt x="230" y="54"/>
                    </a:lnTo>
                    <a:lnTo>
                      <a:pt x="207" y="71"/>
                    </a:lnTo>
                    <a:lnTo>
                      <a:pt x="237" y="0"/>
                    </a:lnTo>
                    <a:lnTo>
                      <a:pt x="170" y="26"/>
                    </a:lnTo>
                    <a:lnTo>
                      <a:pt x="178" y="10"/>
                    </a:lnTo>
                    <a:lnTo>
                      <a:pt x="130" y="39"/>
                    </a:lnTo>
                    <a:lnTo>
                      <a:pt x="113" y="58"/>
                    </a:lnTo>
                    <a:lnTo>
                      <a:pt x="113" y="37"/>
                    </a:lnTo>
                    <a:lnTo>
                      <a:pt x="88" y="67"/>
                    </a:lnTo>
                    <a:lnTo>
                      <a:pt x="73" y="100"/>
                    </a:lnTo>
                    <a:lnTo>
                      <a:pt x="71" y="82"/>
                    </a:lnTo>
                    <a:lnTo>
                      <a:pt x="52" y="111"/>
                    </a:lnTo>
                    <a:lnTo>
                      <a:pt x="42" y="149"/>
                    </a:lnTo>
                    <a:lnTo>
                      <a:pt x="35" y="121"/>
                    </a:lnTo>
                    <a:lnTo>
                      <a:pt x="14" y="149"/>
                    </a:lnTo>
                    <a:lnTo>
                      <a:pt x="8" y="170"/>
                    </a:lnTo>
                    <a:lnTo>
                      <a:pt x="0" y="215"/>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91" name="Freeform 358"/>
              <p:cNvSpPr>
                <a:spLocks/>
              </p:cNvSpPr>
              <p:nvPr/>
            </p:nvSpPr>
            <p:spPr bwMode="auto">
              <a:xfrm>
                <a:off x="1992" y="3495"/>
                <a:ext cx="150" cy="107"/>
              </a:xfrm>
              <a:custGeom>
                <a:avLst/>
                <a:gdLst>
                  <a:gd name="T0" fmla="*/ 150 w 150"/>
                  <a:gd name="T1" fmla="*/ 107 h 107"/>
                  <a:gd name="T2" fmla="*/ 147 w 150"/>
                  <a:gd name="T3" fmla="*/ 71 h 107"/>
                  <a:gd name="T4" fmla="*/ 137 w 150"/>
                  <a:gd name="T5" fmla="*/ 31 h 107"/>
                  <a:gd name="T6" fmla="*/ 132 w 150"/>
                  <a:gd name="T7" fmla="*/ 61 h 107"/>
                  <a:gd name="T8" fmla="*/ 122 w 150"/>
                  <a:gd name="T9" fmla="*/ 26 h 107"/>
                  <a:gd name="T10" fmla="*/ 108 w 150"/>
                  <a:gd name="T11" fmla="*/ 7 h 107"/>
                  <a:gd name="T12" fmla="*/ 116 w 150"/>
                  <a:gd name="T13" fmla="*/ 40 h 107"/>
                  <a:gd name="T14" fmla="*/ 84 w 150"/>
                  <a:gd name="T15" fmla="*/ 9 h 107"/>
                  <a:gd name="T16" fmla="*/ 50 w 150"/>
                  <a:gd name="T17" fmla="*/ 0 h 107"/>
                  <a:gd name="T18" fmla="*/ 66 w 150"/>
                  <a:gd name="T19" fmla="*/ 14 h 107"/>
                  <a:gd name="T20" fmla="*/ 0 w 150"/>
                  <a:gd name="T21" fmla="*/ 2 h 107"/>
                  <a:gd name="T22" fmla="*/ 45 w 150"/>
                  <a:gd name="T23" fmla="*/ 28 h 107"/>
                  <a:gd name="T24" fmla="*/ 19 w 150"/>
                  <a:gd name="T25" fmla="*/ 31 h 107"/>
                  <a:gd name="T26" fmla="*/ 74 w 150"/>
                  <a:gd name="T27" fmla="*/ 40 h 107"/>
                  <a:gd name="T28" fmla="*/ 34 w 150"/>
                  <a:gd name="T29" fmla="*/ 61 h 107"/>
                  <a:gd name="T30" fmla="*/ 79 w 150"/>
                  <a:gd name="T31" fmla="*/ 54 h 107"/>
                  <a:gd name="T32" fmla="*/ 92 w 150"/>
                  <a:gd name="T33" fmla="*/ 57 h 107"/>
                  <a:gd name="T34" fmla="*/ 69 w 150"/>
                  <a:gd name="T35" fmla="*/ 69 h 107"/>
                  <a:gd name="T36" fmla="*/ 108 w 150"/>
                  <a:gd name="T37" fmla="*/ 66 h 107"/>
                  <a:gd name="T38" fmla="*/ 97 w 150"/>
                  <a:gd name="T39" fmla="*/ 87 h 107"/>
                  <a:gd name="T40" fmla="*/ 122 w 150"/>
                  <a:gd name="T41" fmla="*/ 76 h 107"/>
                  <a:gd name="T42" fmla="*/ 137 w 150"/>
                  <a:gd name="T43" fmla="*/ 76 h 107"/>
                  <a:gd name="T44" fmla="*/ 150 w 150"/>
                  <a:gd name="T45" fmla="*/ 107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107"/>
                  <a:gd name="T71" fmla="*/ 150 w 150"/>
                  <a:gd name="T72" fmla="*/ 107 h 1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107">
                    <a:moveTo>
                      <a:pt x="150" y="107"/>
                    </a:moveTo>
                    <a:lnTo>
                      <a:pt x="147" y="71"/>
                    </a:lnTo>
                    <a:lnTo>
                      <a:pt x="137" y="31"/>
                    </a:lnTo>
                    <a:lnTo>
                      <a:pt x="132" y="61"/>
                    </a:lnTo>
                    <a:lnTo>
                      <a:pt x="122" y="26"/>
                    </a:lnTo>
                    <a:lnTo>
                      <a:pt x="108" y="7"/>
                    </a:lnTo>
                    <a:lnTo>
                      <a:pt x="116" y="40"/>
                    </a:lnTo>
                    <a:lnTo>
                      <a:pt x="84" y="9"/>
                    </a:lnTo>
                    <a:lnTo>
                      <a:pt x="50" y="0"/>
                    </a:lnTo>
                    <a:lnTo>
                      <a:pt x="66" y="14"/>
                    </a:lnTo>
                    <a:lnTo>
                      <a:pt x="0" y="2"/>
                    </a:lnTo>
                    <a:lnTo>
                      <a:pt x="45" y="28"/>
                    </a:lnTo>
                    <a:lnTo>
                      <a:pt x="19" y="31"/>
                    </a:lnTo>
                    <a:lnTo>
                      <a:pt x="74" y="40"/>
                    </a:lnTo>
                    <a:lnTo>
                      <a:pt x="34" y="61"/>
                    </a:lnTo>
                    <a:lnTo>
                      <a:pt x="79" y="54"/>
                    </a:lnTo>
                    <a:lnTo>
                      <a:pt x="92" y="57"/>
                    </a:lnTo>
                    <a:lnTo>
                      <a:pt x="69" y="69"/>
                    </a:lnTo>
                    <a:lnTo>
                      <a:pt x="108" y="66"/>
                    </a:lnTo>
                    <a:lnTo>
                      <a:pt x="97" y="87"/>
                    </a:lnTo>
                    <a:lnTo>
                      <a:pt x="122" y="76"/>
                    </a:lnTo>
                    <a:lnTo>
                      <a:pt x="137" y="76"/>
                    </a:lnTo>
                    <a:lnTo>
                      <a:pt x="150" y="107"/>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92" name="Freeform 359"/>
              <p:cNvSpPr>
                <a:spLocks/>
              </p:cNvSpPr>
              <p:nvPr/>
            </p:nvSpPr>
            <p:spPr bwMode="auto">
              <a:xfrm>
                <a:off x="1976" y="3576"/>
                <a:ext cx="179" cy="140"/>
              </a:xfrm>
              <a:custGeom>
                <a:avLst/>
                <a:gdLst>
                  <a:gd name="T0" fmla="*/ 179 w 179"/>
                  <a:gd name="T1" fmla="*/ 140 h 140"/>
                  <a:gd name="T2" fmla="*/ 176 w 179"/>
                  <a:gd name="T3" fmla="*/ 93 h 140"/>
                  <a:gd name="T4" fmla="*/ 164 w 179"/>
                  <a:gd name="T5" fmla="*/ 40 h 140"/>
                  <a:gd name="T6" fmla="*/ 157 w 179"/>
                  <a:gd name="T7" fmla="*/ 81 h 140"/>
                  <a:gd name="T8" fmla="*/ 144 w 179"/>
                  <a:gd name="T9" fmla="*/ 34 h 140"/>
                  <a:gd name="T10" fmla="*/ 129 w 179"/>
                  <a:gd name="T11" fmla="*/ 9 h 140"/>
                  <a:gd name="T12" fmla="*/ 138 w 179"/>
                  <a:gd name="T13" fmla="*/ 52 h 140"/>
                  <a:gd name="T14" fmla="*/ 100 w 179"/>
                  <a:gd name="T15" fmla="*/ 12 h 140"/>
                  <a:gd name="T16" fmla="*/ 60 w 179"/>
                  <a:gd name="T17" fmla="*/ 0 h 140"/>
                  <a:gd name="T18" fmla="*/ 78 w 179"/>
                  <a:gd name="T19" fmla="*/ 18 h 140"/>
                  <a:gd name="T20" fmla="*/ 0 w 179"/>
                  <a:gd name="T21" fmla="*/ 3 h 140"/>
                  <a:gd name="T22" fmla="*/ 53 w 179"/>
                  <a:gd name="T23" fmla="*/ 37 h 140"/>
                  <a:gd name="T24" fmla="*/ 22 w 179"/>
                  <a:gd name="T25" fmla="*/ 40 h 140"/>
                  <a:gd name="T26" fmla="*/ 88 w 179"/>
                  <a:gd name="T27" fmla="*/ 52 h 140"/>
                  <a:gd name="T28" fmla="*/ 41 w 179"/>
                  <a:gd name="T29" fmla="*/ 81 h 140"/>
                  <a:gd name="T30" fmla="*/ 94 w 179"/>
                  <a:gd name="T31" fmla="*/ 71 h 140"/>
                  <a:gd name="T32" fmla="*/ 110 w 179"/>
                  <a:gd name="T33" fmla="*/ 74 h 140"/>
                  <a:gd name="T34" fmla="*/ 82 w 179"/>
                  <a:gd name="T35" fmla="*/ 90 h 140"/>
                  <a:gd name="T36" fmla="*/ 129 w 179"/>
                  <a:gd name="T37" fmla="*/ 87 h 140"/>
                  <a:gd name="T38" fmla="*/ 116 w 179"/>
                  <a:gd name="T39" fmla="*/ 115 h 140"/>
                  <a:gd name="T40" fmla="*/ 144 w 179"/>
                  <a:gd name="T41" fmla="*/ 99 h 140"/>
                  <a:gd name="T42" fmla="*/ 164 w 179"/>
                  <a:gd name="T43" fmla="*/ 99 h 140"/>
                  <a:gd name="T44" fmla="*/ 179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179" y="140"/>
                    </a:moveTo>
                    <a:lnTo>
                      <a:pt x="176" y="93"/>
                    </a:lnTo>
                    <a:lnTo>
                      <a:pt x="164" y="40"/>
                    </a:lnTo>
                    <a:lnTo>
                      <a:pt x="157" y="81"/>
                    </a:lnTo>
                    <a:lnTo>
                      <a:pt x="144" y="34"/>
                    </a:lnTo>
                    <a:lnTo>
                      <a:pt x="129" y="9"/>
                    </a:lnTo>
                    <a:lnTo>
                      <a:pt x="138" y="52"/>
                    </a:lnTo>
                    <a:lnTo>
                      <a:pt x="100" y="12"/>
                    </a:lnTo>
                    <a:lnTo>
                      <a:pt x="60" y="0"/>
                    </a:lnTo>
                    <a:lnTo>
                      <a:pt x="78" y="18"/>
                    </a:lnTo>
                    <a:lnTo>
                      <a:pt x="0" y="3"/>
                    </a:lnTo>
                    <a:lnTo>
                      <a:pt x="53" y="37"/>
                    </a:lnTo>
                    <a:lnTo>
                      <a:pt x="22" y="40"/>
                    </a:lnTo>
                    <a:lnTo>
                      <a:pt x="88" y="52"/>
                    </a:lnTo>
                    <a:lnTo>
                      <a:pt x="41" y="81"/>
                    </a:lnTo>
                    <a:lnTo>
                      <a:pt x="94" y="71"/>
                    </a:lnTo>
                    <a:lnTo>
                      <a:pt x="110" y="74"/>
                    </a:lnTo>
                    <a:lnTo>
                      <a:pt x="82" y="90"/>
                    </a:lnTo>
                    <a:lnTo>
                      <a:pt x="129" y="87"/>
                    </a:lnTo>
                    <a:lnTo>
                      <a:pt x="116" y="115"/>
                    </a:lnTo>
                    <a:lnTo>
                      <a:pt x="144" y="99"/>
                    </a:lnTo>
                    <a:lnTo>
                      <a:pt x="164" y="99"/>
                    </a:lnTo>
                    <a:lnTo>
                      <a:pt x="179"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93" name="Freeform 360"/>
              <p:cNvSpPr>
                <a:spLocks/>
              </p:cNvSpPr>
              <p:nvPr/>
            </p:nvSpPr>
            <p:spPr bwMode="auto">
              <a:xfrm>
                <a:off x="2160" y="3807"/>
                <a:ext cx="304" cy="163"/>
              </a:xfrm>
              <a:custGeom>
                <a:avLst/>
                <a:gdLst>
                  <a:gd name="T0" fmla="*/ 0 w 304"/>
                  <a:gd name="T1" fmla="*/ 163 h 163"/>
                  <a:gd name="T2" fmla="*/ 4 w 304"/>
                  <a:gd name="T3" fmla="*/ 108 h 163"/>
                  <a:gd name="T4" fmla="*/ 25 w 304"/>
                  <a:gd name="T5" fmla="*/ 47 h 163"/>
                  <a:gd name="T6" fmla="*/ 35 w 304"/>
                  <a:gd name="T7" fmla="*/ 94 h 163"/>
                  <a:gd name="T8" fmla="*/ 58 w 304"/>
                  <a:gd name="T9" fmla="*/ 38 h 163"/>
                  <a:gd name="T10" fmla="*/ 85 w 304"/>
                  <a:gd name="T11" fmla="*/ 9 h 163"/>
                  <a:gd name="T12" fmla="*/ 68 w 304"/>
                  <a:gd name="T13" fmla="*/ 61 h 163"/>
                  <a:gd name="T14" fmla="*/ 132 w 304"/>
                  <a:gd name="T15" fmla="*/ 13 h 163"/>
                  <a:gd name="T16" fmla="*/ 202 w 304"/>
                  <a:gd name="T17" fmla="*/ 0 h 163"/>
                  <a:gd name="T18" fmla="*/ 169 w 304"/>
                  <a:gd name="T19" fmla="*/ 20 h 163"/>
                  <a:gd name="T20" fmla="*/ 304 w 304"/>
                  <a:gd name="T21" fmla="*/ 2 h 163"/>
                  <a:gd name="T22" fmla="*/ 214 w 304"/>
                  <a:gd name="T23" fmla="*/ 43 h 163"/>
                  <a:gd name="T24" fmla="*/ 266 w 304"/>
                  <a:gd name="T25" fmla="*/ 47 h 163"/>
                  <a:gd name="T26" fmla="*/ 155 w 304"/>
                  <a:gd name="T27" fmla="*/ 61 h 163"/>
                  <a:gd name="T28" fmla="*/ 235 w 304"/>
                  <a:gd name="T29" fmla="*/ 94 h 163"/>
                  <a:gd name="T30" fmla="*/ 144 w 304"/>
                  <a:gd name="T31" fmla="*/ 83 h 163"/>
                  <a:gd name="T32" fmla="*/ 117 w 304"/>
                  <a:gd name="T33" fmla="*/ 86 h 163"/>
                  <a:gd name="T34" fmla="*/ 165 w 304"/>
                  <a:gd name="T35" fmla="*/ 105 h 163"/>
                  <a:gd name="T36" fmla="*/ 85 w 304"/>
                  <a:gd name="T37" fmla="*/ 101 h 163"/>
                  <a:gd name="T38" fmla="*/ 105 w 304"/>
                  <a:gd name="T39" fmla="*/ 134 h 163"/>
                  <a:gd name="T40" fmla="*/ 58 w 304"/>
                  <a:gd name="T41" fmla="*/ 116 h 163"/>
                  <a:gd name="T42" fmla="*/ 25 w 304"/>
                  <a:gd name="T43" fmla="*/ 116 h 163"/>
                  <a:gd name="T44" fmla="*/ 0 w 304"/>
                  <a:gd name="T45" fmla="*/ 163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4"/>
                  <a:gd name="T70" fmla="*/ 0 h 163"/>
                  <a:gd name="T71" fmla="*/ 304 w 304"/>
                  <a:gd name="T72" fmla="*/ 163 h 1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4" h="163">
                    <a:moveTo>
                      <a:pt x="0" y="163"/>
                    </a:moveTo>
                    <a:lnTo>
                      <a:pt x="4" y="108"/>
                    </a:lnTo>
                    <a:lnTo>
                      <a:pt x="25" y="47"/>
                    </a:lnTo>
                    <a:lnTo>
                      <a:pt x="35" y="94"/>
                    </a:lnTo>
                    <a:lnTo>
                      <a:pt x="58" y="38"/>
                    </a:lnTo>
                    <a:lnTo>
                      <a:pt x="85" y="9"/>
                    </a:lnTo>
                    <a:lnTo>
                      <a:pt x="68" y="61"/>
                    </a:lnTo>
                    <a:lnTo>
                      <a:pt x="132" y="13"/>
                    </a:lnTo>
                    <a:lnTo>
                      <a:pt x="202" y="0"/>
                    </a:lnTo>
                    <a:lnTo>
                      <a:pt x="169" y="20"/>
                    </a:lnTo>
                    <a:lnTo>
                      <a:pt x="304" y="2"/>
                    </a:lnTo>
                    <a:lnTo>
                      <a:pt x="214" y="43"/>
                    </a:lnTo>
                    <a:lnTo>
                      <a:pt x="266" y="47"/>
                    </a:lnTo>
                    <a:lnTo>
                      <a:pt x="155" y="61"/>
                    </a:lnTo>
                    <a:lnTo>
                      <a:pt x="235" y="94"/>
                    </a:lnTo>
                    <a:lnTo>
                      <a:pt x="144" y="83"/>
                    </a:lnTo>
                    <a:lnTo>
                      <a:pt x="117" y="86"/>
                    </a:lnTo>
                    <a:lnTo>
                      <a:pt x="165" y="105"/>
                    </a:lnTo>
                    <a:lnTo>
                      <a:pt x="85" y="101"/>
                    </a:lnTo>
                    <a:lnTo>
                      <a:pt x="105" y="134"/>
                    </a:lnTo>
                    <a:lnTo>
                      <a:pt x="58" y="116"/>
                    </a:lnTo>
                    <a:lnTo>
                      <a:pt x="25" y="116"/>
                    </a:lnTo>
                    <a:lnTo>
                      <a:pt x="0" y="163"/>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94" name="Freeform 361"/>
              <p:cNvSpPr>
                <a:spLocks/>
              </p:cNvSpPr>
              <p:nvPr/>
            </p:nvSpPr>
            <p:spPr bwMode="auto">
              <a:xfrm>
                <a:off x="2154" y="3691"/>
                <a:ext cx="213" cy="166"/>
              </a:xfrm>
              <a:custGeom>
                <a:avLst/>
                <a:gdLst>
                  <a:gd name="T0" fmla="*/ 0 w 213"/>
                  <a:gd name="T1" fmla="*/ 166 h 166"/>
                  <a:gd name="T2" fmla="*/ 3 w 213"/>
                  <a:gd name="T3" fmla="*/ 110 h 166"/>
                  <a:gd name="T4" fmla="*/ 18 w 213"/>
                  <a:gd name="T5" fmla="*/ 48 h 166"/>
                  <a:gd name="T6" fmla="*/ 25 w 213"/>
                  <a:gd name="T7" fmla="*/ 96 h 166"/>
                  <a:gd name="T8" fmla="*/ 41 w 213"/>
                  <a:gd name="T9" fmla="*/ 39 h 166"/>
                  <a:gd name="T10" fmla="*/ 60 w 213"/>
                  <a:gd name="T11" fmla="*/ 10 h 166"/>
                  <a:gd name="T12" fmla="*/ 48 w 213"/>
                  <a:gd name="T13" fmla="*/ 62 h 166"/>
                  <a:gd name="T14" fmla="*/ 93 w 213"/>
                  <a:gd name="T15" fmla="*/ 14 h 166"/>
                  <a:gd name="T16" fmla="*/ 142 w 213"/>
                  <a:gd name="T17" fmla="*/ 0 h 166"/>
                  <a:gd name="T18" fmla="*/ 119 w 213"/>
                  <a:gd name="T19" fmla="*/ 21 h 166"/>
                  <a:gd name="T20" fmla="*/ 213 w 213"/>
                  <a:gd name="T21" fmla="*/ 3 h 166"/>
                  <a:gd name="T22" fmla="*/ 150 w 213"/>
                  <a:gd name="T23" fmla="*/ 44 h 166"/>
                  <a:gd name="T24" fmla="*/ 187 w 213"/>
                  <a:gd name="T25" fmla="*/ 48 h 166"/>
                  <a:gd name="T26" fmla="*/ 109 w 213"/>
                  <a:gd name="T27" fmla="*/ 62 h 166"/>
                  <a:gd name="T28" fmla="*/ 165 w 213"/>
                  <a:gd name="T29" fmla="*/ 96 h 166"/>
                  <a:gd name="T30" fmla="*/ 101 w 213"/>
                  <a:gd name="T31" fmla="*/ 85 h 166"/>
                  <a:gd name="T32" fmla="*/ 82 w 213"/>
                  <a:gd name="T33" fmla="*/ 88 h 166"/>
                  <a:gd name="T34" fmla="*/ 116 w 213"/>
                  <a:gd name="T35" fmla="*/ 107 h 166"/>
                  <a:gd name="T36" fmla="*/ 60 w 213"/>
                  <a:gd name="T37" fmla="*/ 103 h 166"/>
                  <a:gd name="T38" fmla="*/ 74 w 213"/>
                  <a:gd name="T39" fmla="*/ 136 h 166"/>
                  <a:gd name="T40" fmla="*/ 41 w 213"/>
                  <a:gd name="T41" fmla="*/ 118 h 166"/>
                  <a:gd name="T42" fmla="*/ 18 w 213"/>
                  <a:gd name="T43" fmla="*/ 118 h 166"/>
                  <a:gd name="T44" fmla="*/ 0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0" y="166"/>
                    </a:moveTo>
                    <a:lnTo>
                      <a:pt x="3" y="110"/>
                    </a:lnTo>
                    <a:lnTo>
                      <a:pt x="18" y="48"/>
                    </a:lnTo>
                    <a:lnTo>
                      <a:pt x="25" y="96"/>
                    </a:lnTo>
                    <a:lnTo>
                      <a:pt x="41" y="39"/>
                    </a:lnTo>
                    <a:lnTo>
                      <a:pt x="60" y="10"/>
                    </a:lnTo>
                    <a:lnTo>
                      <a:pt x="48" y="62"/>
                    </a:lnTo>
                    <a:lnTo>
                      <a:pt x="93" y="14"/>
                    </a:lnTo>
                    <a:lnTo>
                      <a:pt x="142" y="0"/>
                    </a:lnTo>
                    <a:lnTo>
                      <a:pt x="119" y="21"/>
                    </a:lnTo>
                    <a:lnTo>
                      <a:pt x="213" y="3"/>
                    </a:lnTo>
                    <a:lnTo>
                      <a:pt x="150" y="44"/>
                    </a:lnTo>
                    <a:lnTo>
                      <a:pt x="187" y="48"/>
                    </a:lnTo>
                    <a:lnTo>
                      <a:pt x="109" y="62"/>
                    </a:lnTo>
                    <a:lnTo>
                      <a:pt x="165" y="96"/>
                    </a:lnTo>
                    <a:lnTo>
                      <a:pt x="101" y="85"/>
                    </a:lnTo>
                    <a:lnTo>
                      <a:pt x="82" y="88"/>
                    </a:lnTo>
                    <a:lnTo>
                      <a:pt x="116" y="107"/>
                    </a:lnTo>
                    <a:lnTo>
                      <a:pt x="60" y="103"/>
                    </a:lnTo>
                    <a:lnTo>
                      <a:pt x="74" y="136"/>
                    </a:lnTo>
                    <a:lnTo>
                      <a:pt x="41" y="118"/>
                    </a:lnTo>
                    <a:lnTo>
                      <a:pt x="18" y="118"/>
                    </a:lnTo>
                    <a:lnTo>
                      <a:pt x="0" y="166"/>
                    </a:lnTo>
                    <a:close/>
                  </a:path>
                </a:pathLst>
              </a:custGeom>
              <a:solidFill>
                <a:srgbClr val="00A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grpSp>
      <p:grpSp>
        <p:nvGrpSpPr>
          <p:cNvPr id="2090" name="Group 362"/>
          <p:cNvGrpSpPr>
            <a:grpSpLocks/>
          </p:cNvGrpSpPr>
          <p:nvPr/>
        </p:nvGrpSpPr>
        <p:grpSpPr bwMode="auto">
          <a:xfrm>
            <a:off x="6604000" y="6096000"/>
            <a:ext cx="711200" cy="762000"/>
            <a:chOff x="1872" y="2764"/>
            <a:chExt cx="1063" cy="1356"/>
          </a:xfrm>
        </p:grpSpPr>
        <p:sp>
          <p:nvSpPr>
            <p:cNvPr id="2245" name="Freeform 363"/>
            <p:cNvSpPr>
              <a:spLocks/>
            </p:cNvSpPr>
            <p:nvPr/>
          </p:nvSpPr>
          <p:spPr bwMode="auto">
            <a:xfrm>
              <a:off x="1905" y="3888"/>
              <a:ext cx="285" cy="232"/>
            </a:xfrm>
            <a:custGeom>
              <a:avLst/>
              <a:gdLst>
                <a:gd name="T0" fmla="*/ 285 w 285"/>
                <a:gd name="T1" fmla="*/ 232 h 232"/>
                <a:gd name="T2" fmla="*/ 184 w 285"/>
                <a:gd name="T3" fmla="*/ 215 h 232"/>
                <a:gd name="T4" fmla="*/ 159 w 285"/>
                <a:gd name="T5" fmla="*/ 212 h 232"/>
                <a:gd name="T6" fmla="*/ 172 w 285"/>
                <a:gd name="T7" fmla="*/ 206 h 232"/>
                <a:gd name="T8" fmla="*/ 187 w 285"/>
                <a:gd name="T9" fmla="*/ 205 h 232"/>
                <a:gd name="T10" fmla="*/ 157 w 285"/>
                <a:gd name="T11" fmla="*/ 194 h 232"/>
                <a:gd name="T12" fmla="*/ 137 w 285"/>
                <a:gd name="T13" fmla="*/ 191 h 232"/>
                <a:gd name="T14" fmla="*/ 114 w 285"/>
                <a:gd name="T15" fmla="*/ 182 h 232"/>
                <a:gd name="T16" fmla="*/ 137 w 285"/>
                <a:gd name="T17" fmla="*/ 182 h 232"/>
                <a:gd name="T18" fmla="*/ 154 w 285"/>
                <a:gd name="T19" fmla="*/ 182 h 232"/>
                <a:gd name="T20" fmla="*/ 111 w 285"/>
                <a:gd name="T21" fmla="*/ 169 h 232"/>
                <a:gd name="T22" fmla="*/ 101 w 285"/>
                <a:gd name="T23" fmla="*/ 161 h 232"/>
                <a:gd name="T24" fmla="*/ 88 w 285"/>
                <a:gd name="T25" fmla="*/ 149 h 232"/>
                <a:gd name="T26" fmla="*/ 121 w 285"/>
                <a:gd name="T27" fmla="*/ 159 h 232"/>
                <a:gd name="T28" fmla="*/ 89 w 285"/>
                <a:gd name="T29" fmla="*/ 134 h 232"/>
                <a:gd name="T30" fmla="*/ 63 w 285"/>
                <a:gd name="T31" fmla="*/ 111 h 232"/>
                <a:gd name="T32" fmla="*/ 79 w 285"/>
                <a:gd name="T33" fmla="*/ 114 h 232"/>
                <a:gd name="T34" fmla="*/ 89 w 285"/>
                <a:gd name="T35" fmla="*/ 118 h 232"/>
                <a:gd name="T36" fmla="*/ 56 w 285"/>
                <a:gd name="T37" fmla="*/ 87 h 232"/>
                <a:gd name="T38" fmla="*/ 38 w 285"/>
                <a:gd name="T39" fmla="*/ 64 h 232"/>
                <a:gd name="T40" fmla="*/ 56 w 285"/>
                <a:gd name="T41" fmla="*/ 73 h 232"/>
                <a:gd name="T42" fmla="*/ 66 w 285"/>
                <a:gd name="T43" fmla="*/ 77 h 232"/>
                <a:gd name="T44" fmla="*/ 33 w 285"/>
                <a:gd name="T45" fmla="*/ 41 h 232"/>
                <a:gd name="T46" fmla="*/ 10 w 285"/>
                <a:gd name="T47" fmla="*/ 20 h 232"/>
                <a:gd name="T48" fmla="*/ 0 w 285"/>
                <a:gd name="T49" fmla="*/ 0 h 232"/>
                <a:gd name="T50" fmla="*/ 21 w 285"/>
                <a:gd name="T51" fmla="*/ 14 h 232"/>
                <a:gd name="T52" fmla="*/ 51 w 285"/>
                <a:gd name="T53" fmla="*/ 28 h 232"/>
                <a:gd name="T54" fmla="*/ 66 w 285"/>
                <a:gd name="T55" fmla="*/ 38 h 232"/>
                <a:gd name="T56" fmla="*/ 48 w 285"/>
                <a:gd name="T57" fmla="*/ 17 h 232"/>
                <a:gd name="T58" fmla="*/ 73 w 285"/>
                <a:gd name="T59" fmla="*/ 28 h 232"/>
                <a:gd name="T60" fmla="*/ 91 w 285"/>
                <a:gd name="T61" fmla="*/ 51 h 232"/>
                <a:gd name="T62" fmla="*/ 94 w 285"/>
                <a:gd name="T63" fmla="*/ 63 h 232"/>
                <a:gd name="T64" fmla="*/ 94 w 285"/>
                <a:gd name="T65" fmla="*/ 37 h 232"/>
                <a:gd name="T66" fmla="*/ 112 w 285"/>
                <a:gd name="T67" fmla="*/ 61 h 232"/>
                <a:gd name="T68" fmla="*/ 131 w 285"/>
                <a:gd name="T69" fmla="*/ 81 h 232"/>
                <a:gd name="T70" fmla="*/ 131 w 285"/>
                <a:gd name="T71" fmla="*/ 63 h 232"/>
                <a:gd name="T72" fmla="*/ 154 w 285"/>
                <a:gd name="T73" fmla="*/ 88 h 232"/>
                <a:gd name="T74" fmla="*/ 159 w 285"/>
                <a:gd name="T75" fmla="*/ 114 h 232"/>
                <a:gd name="T76" fmla="*/ 165 w 285"/>
                <a:gd name="T77" fmla="*/ 122 h 232"/>
                <a:gd name="T78" fmla="*/ 162 w 285"/>
                <a:gd name="T79" fmla="*/ 92 h 232"/>
                <a:gd name="T80" fmla="*/ 187 w 285"/>
                <a:gd name="T81" fmla="*/ 117 h 232"/>
                <a:gd name="T82" fmla="*/ 197 w 285"/>
                <a:gd name="T83" fmla="*/ 138 h 232"/>
                <a:gd name="T84" fmla="*/ 210 w 285"/>
                <a:gd name="T85" fmla="*/ 162 h 232"/>
                <a:gd name="T86" fmla="*/ 210 w 285"/>
                <a:gd name="T87" fmla="*/ 132 h 232"/>
                <a:gd name="T88" fmla="*/ 225 w 285"/>
                <a:gd name="T89" fmla="*/ 151 h 232"/>
                <a:gd name="T90" fmla="*/ 228 w 285"/>
                <a:gd name="T91" fmla="*/ 167 h 232"/>
                <a:gd name="T92" fmla="*/ 248 w 285"/>
                <a:gd name="T93" fmla="*/ 186 h 232"/>
                <a:gd name="T94" fmla="*/ 248 w 285"/>
                <a:gd name="T95" fmla="*/ 176 h 232"/>
                <a:gd name="T96" fmla="*/ 267 w 285"/>
                <a:gd name="T97" fmla="*/ 196 h 232"/>
                <a:gd name="T98" fmla="*/ 285 w 285"/>
                <a:gd name="T99" fmla="*/ 232 h 2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5"/>
                <a:gd name="T151" fmla="*/ 0 h 232"/>
                <a:gd name="T152" fmla="*/ 285 w 285"/>
                <a:gd name="T153" fmla="*/ 232 h 2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5" h="232">
                  <a:moveTo>
                    <a:pt x="285" y="232"/>
                  </a:moveTo>
                  <a:lnTo>
                    <a:pt x="184" y="215"/>
                  </a:lnTo>
                  <a:lnTo>
                    <a:pt x="159" y="212"/>
                  </a:lnTo>
                  <a:lnTo>
                    <a:pt x="172" y="206"/>
                  </a:lnTo>
                  <a:lnTo>
                    <a:pt x="187" y="205"/>
                  </a:lnTo>
                  <a:lnTo>
                    <a:pt x="157" y="194"/>
                  </a:lnTo>
                  <a:lnTo>
                    <a:pt x="137" y="191"/>
                  </a:lnTo>
                  <a:lnTo>
                    <a:pt x="114" y="182"/>
                  </a:lnTo>
                  <a:lnTo>
                    <a:pt x="137" y="182"/>
                  </a:lnTo>
                  <a:lnTo>
                    <a:pt x="154" y="182"/>
                  </a:lnTo>
                  <a:lnTo>
                    <a:pt x="111" y="169"/>
                  </a:lnTo>
                  <a:lnTo>
                    <a:pt x="101" y="161"/>
                  </a:lnTo>
                  <a:lnTo>
                    <a:pt x="88" y="149"/>
                  </a:lnTo>
                  <a:lnTo>
                    <a:pt x="121" y="159"/>
                  </a:lnTo>
                  <a:lnTo>
                    <a:pt x="89" y="134"/>
                  </a:lnTo>
                  <a:lnTo>
                    <a:pt x="63" y="111"/>
                  </a:lnTo>
                  <a:lnTo>
                    <a:pt x="79" y="114"/>
                  </a:lnTo>
                  <a:lnTo>
                    <a:pt x="89" y="118"/>
                  </a:lnTo>
                  <a:lnTo>
                    <a:pt x="56" y="87"/>
                  </a:lnTo>
                  <a:lnTo>
                    <a:pt x="38" y="64"/>
                  </a:lnTo>
                  <a:lnTo>
                    <a:pt x="56" y="73"/>
                  </a:lnTo>
                  <a:lnTo>
                    <a:pt x="66" y="77"/>
                  </a:lnTo>
                  <a:lnTo>
                    <a:pt x="33" y="41"/>
                  </a:lnTo>
                  <a:lnTo>
                    <a:pt x="10" y="20"/>
                  </a:lnTo>
                  <a:lnTo>
                    <a:pt x="0" y="0"/>
                  </a:lnTo>
                  <a:lnTo>
                    <a:pt x="21" y="14"/>
                  </a:lnTo>
                  <a:lnTo>
                    <a:pt x="51" y="28"/>
                  </a:lnTo>
                  <a:lnTo>
                    <a:pt x="66" y="38"/>
                  </a:lnTo>
                  <a:lnTo>
                    <a:pt x="48" y="17"/>
                  </a:lnTo>
                  <a:lnTo>
                    <a:pt x="73" y="28"/>
                  </a:lnTo>
                  <a:lnTo>
                    <a:pt x="91" y="51"/>
                  </a:lnTo>
                  <a:lnTo>
                    <a:pt x="94" y="63"/>
                  </a:lnTo>
                  <a:lnTo>
                    <a:pt x="94" y="37"/>
                  </a:lnTo>
                  <a:lnTo>
                    <a:pt x="112" y="61"/>
                  </a:lnTo>
                  <a:lnTo>
                    <a:pt x="131" y="81"/>
                  </a:lnTo>
                  <a:lnTo>
                    <a:pt x="131" y="63"/>
                  </a:lnTo>
                  <a:lnTo>
                    <a:pt x="154" y="88"/>
                  </a:lnTo>
                  <a:lnTo>
                    <a:pt x="159" y="114"/>
                  </a:lnTo>
                  <a:lnTo>
                    <a:pt x="165" y="122"/>
                  </a:lnTo>
                  <a:lnTo>
                    <a:pt x="162" y="92"/>
                  </a:lnTo>
                  <a:lnTo>
                    <a:pt x="187" y="117"/>
                  </a:lnTo>
                  <a:lnTo>
                    <a:pt x="197" y="138"/>
                  </a:lnTo>
                  <a:lnTo>
                    <a:pt x="210" y="162"/>
                  </a:lnTo>
                  <a:lnTo>
                    <a:pt x="210" y="132"/>
                  </a:lnTo>
                  <a:lnTo>
                    <a:pt x="225" y="151"/>
                  </a:lnTo>
                  <a:lnTo>
                    <a:pt x="228" y="167"/>
                  </a:lnTo>
                  <a:lnTo>
                    <a:pt x="248" y="186"/>
                  </a:lnTo>
                  <a:lnTo>
                    <a:pt x="248" y="176"/>
                  </a:lnTo>
                  <a:lnTo>
                    <a:pt x="267" y="196"/>
                  </a:lnTo>
                  <a:lnTo>
                    <a:pt x="285" y="232"/>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46" name="Freeform 364"/>
            <p:cNvSpPr>
              <a:spLocks/>
            </p:cNvSpPr>
            <p:nvPr/>
          </p:nvSpPr>
          <p:spPr bwMode="auto">
            <a:xfrm>
              <a:off x="1872" y="3807"/>
              <a:ext cx="290" cy="169"/>
            </a:xfrm>
            <a:custGeom>
              <a:avLst/>
              <a:gdLst>
                <a:gd name="T0" fmla="*/ 290 w 290"/>
                <a:gd name="T1" fmla="*/ 169 h 169"/>
                <a:gd name="T2" fmla="*/ 286 w 290"/>
                <a:gd name="T3" fmla="*/ 112 h 169"/>
                <a:gd name="T4" fmla="*/ 265 w 290"/>
                <a:gd name="T5" fmla="*/ 49 h 169"/>
                <a:gd name="T6" fmla="*/ 256 w 290"/>
                <a:gd name="T7" fmla="*/ 98 h 169"/>
                <a:gd name="T8" fmla="*/ 234 w 290"/>
                <a:gd name="T9" fmla="*/ 39 h 169"/>
                <a:gd name="T10" fmla="*/ 208 w 290"/>
                <a:gd name="T11" fmla="*/ 10 h 169"/>
                <a:gd name="T12" fmla="*/ 224 w 290"/>
                <a:gd name="T13" fmla="*/ 63 h 169"/>
                <a:gd name="T14" fmla="*/ 163 w 290"/>
                <a:gd name="T15" fmla="*/ 14 h 169"/>
                <a:gd name="T16" fmla="*/ 96 w 290"/>
                <a:gd name="T17" fmla="*/ 0 h 169"/>
                <a:gd name="T18" fmla="*/ 128 w 290"/>
                <a:gd name="T19" fmla="*/ 21 h 169"/>
                <a:gd name="T20" fmla="*/ 0 w 290"/>
                <a:gd name="T21" fmla="*/ 3 h 169"/>
                <a:gd name="T22" fmla="*/ 85 w 290"/>
                <a:gd name="T23" fmla="*/ 45 h 169"/>
                <a:gd name="T24" fmla="*/ 35 w 290"/>
                <a:gd name="T25" fmla="*/ 49 h 169"/>
                <a:gd name="T26" fmla="*/ 141 w 290"/>
                <a:gd name="T27" fmla="*/ 63 h 169"/>
                <a:gd name="T28" fmla="*/ 65 w 290"/>
                <a:gd name="T29" fmla="*/ 98 h 169"/>
                <a:gd name="T30" fmla="*/ 152 w 290"/>
                <a:gd name="T31" fmla="*/ 87 h 169"/>
                <a:gd name="T32" fmla="*/ 178 w 290"/>
                <a:gd name="T33" fmla="*/ 90 h 169"/>
                <a:gd name="T34" fmla="*/ 132 w 290"/>
                <a:gd name="T35" fmla="*/ 109 h 169"/>
                <a:gd name="T36" fmla="*/ 208 w 290"/>
                <a:gd name="T37" fmla="*/ 105 h 169"/>
                <a:gd name="T38" fmla="*/ 189 w 290"/>
                <a:gd name="T39" fmla="*/ 139 h 169"/>
                <a:gd name="T40" fmla="*/ 234 w 290"/>
                <a:gd name="T41" fmla="*/ 120 h 169"/>
                <a:gd name="T42" fmla="*/ 265 w 290"/>
                <a:gd name="T43" fmla="*/ 120 h 169"/>
                <a:gd name="T44" fmla="*/ 290 w 290"/>
                <a:gd name="T45" fmla="*/ 169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0"/>
                <a:gd name="T70" fmla="*/ 0 h 169"/>
                <a:gd name="T71" fmla="*/ 290 w 290"/>
                <a:gd name="T72" fmla="*/ 169 h 1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0" h="169">
                  <a:moveTo>
                    <a:pt x="290" y="169"/>
                  </a:moveTo>
                  <a:lnTo>
                    <a:pt x="286" y="112"/>
                  </a:lnTo>
                  <a:lnTo>
                    <a:pt x="265" y="49"/>
                  </a:lnTo>
                  <a:lnTo>
                    <a:pt x="256" y="98"/>
                  </a:lnTo>
                  <a:lnTo>
                    <a:pt x="234" y="39"/>
                  </a:lnTo>
                  <a:lnTo>
                    <a:pt x="208" y="10"/>
                  </a:lnTo>
                  <a:lnTo>
                    <a:pt x="224" y="63"/>
                  </a:lnTo>
                  <a:lnTo>
                    <a:pt x="163" y="14"/>
                  </a:lnTo>
                  <a:lnTo>
                    <a:pt x="96" y="0"/>
                  </a:lnTo>
                  <a:lnTo>
                    <a:pt x="128" y="21"/>
                  </a:lnTo>
                  <a:lnTo>
                    <a:pt x="0" y="3"/>
                  </a:lnTo>
                  <a:lnTo>
                    <a:pt x="85" y="45"/>
                  </a:lnTo>
                  <a:lnTo>
                    <a:pt x="35" y="49"/>
                  </a:lnTo>
                  <a:lnTo>
                    <a:pt x="141" y="63"/>
                  </a:lnTo>
                  <a:lnTo>
                    <a:pt x="65" y="98"/>
                  </a:lnTo>
                  <a:lnTo>
                    <a:pt x="152" y="87"/>
                  </a:lnTo>
                  <a:lnTo>
                    <a:pt x="178" y="90"/>
                  </a:lnTo>
                  <a:lnTo>
                    <a:pt x="132" y="109"/>
                  </a:lnTo>
                  <a:lnTo>
                    <a:pt x="208" y="105"/>
                  </a:lnTo>
                  <a:lnTo>
                    <a:pt x="189" y="139"/>
                  </a:lnTo>
                  <a:lnTo>
                    <a:pt x="234" y="120"/>
                  </a:lnTo>
                  <a:lnTo>
                    <a:pt x="265" y="120"/>
                  </a:lnTo>
                  <a:lnTo>
                    <a:pt x="290" y="169"/>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nvGrpSpPr>
            <p:cNvPr id="2247" name="Group 365"/>
            <p:cNvGrpSpPr>
              <a:grpSpLocks/>
            </p:cNvGrpSpPr>
            <p:nvPr/>
          </p:nvGrpSpPr>
          <p:grpSpPr bwMode="auto">
            <a:xfrm>
              <a:off x="1920" y="2764"/>
              <a:ext cx="1015" cy="1338"/>
              <a:chOff x="1946" y="2832"/>
              <a:chExt cx="1015" cy="1338"/>
            </a:xfrm>
          </p:grpSpPr>
          <p:sp>
            <p:nvSpPr>
              <p:cNvPr id="2248" name="Freeform 366"/>
              <p:cNvSpPr>
                <a:spLocks/>
              </p:cNvSpPr>
              <p:nvPr/>
            </p:nvSpPr>
            <p:spPr bwMode="auto">
              <a:xfrm>
                <a:off x="2019" y="3984"/>
                <a:ext cx="789" cy="186"/>
              </a:xfrm>
              <a:custGeom>
                <a:avLst/>
                <a:gdLst>
                  <a:gd name="T0" fmla="*/ 135 w 789"/>
                  <a:gd name="T1" fmla="*/ 114 h 186"/>
                  <a:gd name="T2" fmla="*/ 0 w 789"/>
                  <a:gd name="T3" fmla="*/ 99 h 186"/>
                  <a:gd name="T4" fmla="*/ 36 w 789"/>
                  <a:gd name="T5" fmla="*/ 129 h 186"/>
                  <a:gd name="T6" fmla="*/ 9 w 789"/>
                  <a:gd name="T7" fmla="*/ 135 h 186"/>
                  <a:gd name="T8" fmla="*/ 84 w 789"/>
                  <a:gd name="T9" fmla="*/ 165 h 186"/>
                  <a:gd name="T10" fmla="*/ 39 w 789"/>
                  <a:gd name="T11" fmla="*/ 168 h 186"/>
                  <a:gd name="T12" fmla="*/ 138 w 789"/>
                  <a:gd name="T13" fmla="*/ 186 h 186"/>
                  <a:gd name="T14" fmla="*/ 204 w 789"/>
                  <a:gd name="T15" fmla="*/ 183 h 186"/>
                  <a:gd name="T16" fmla="*/ 267 w 789"/>
                  <a:gd name="T17" fmla="*/ 177 h 186"/>
                  <a:gd name="T18" fmla="*/ 243 w 789"/>
                  <a:gd name="T19" fmla="*/ 171 h 186"/>
                  <a:gd name="T20" fmla="*/ 327 w 789"/>
                  <a:gd name="T21" fmla="*/ 159 h 186"/>
                  <a:gd name="T22" fmla="*/ 306 w 789"/>
                  <a:gd name="T23" fmla="*/ 150 h 186"/>
                  <a:gd name="T24" fmla="*/ 372 w 789"/>
                  <a:gd name="T25" fmla="*/ 135 h 186"/>
                  <a:gd name="T26" fmla="*/ 414 w 789"/>
                  <a:gd name="T27" fmla="*/ 147 h 186"/>
                  <a:gd name="T28" fmla="*/ 408 w 789"/>
                  <a:gd name="T29" fmla="*/ 141 h 186"/>
                  <a:gd name="T30" fmla="*/ 477 w 789"/>
                  <a:gd name="T31" fmla="*/ 159 h 186"/>
                  <a:gd name="T32" fmla="*/ 525 w 789"/>
                  <a:gd name="T33" fmla="*/ 168 h 186"/>
                  <a:gd name="T34" fmla="*/ 498 w 789"/>
                  <a:gd name="T35" fmla="*/ 156 h 186"/>
                  <a:gd name="T36" fmla="*/ 591 w 789"/>
                  <a:gd name="T37" fmla="*/ 162 h 186"/>
                  <a:gd name="T38" fmla="*/ 630 w 789"/>
                  <a:gd name="T39" fmla="*/ 156 h 186"/>
                  <a:gd name="T40" fmla="*/ 600 w 789"/>
                  <a:gd name="T41" fmla="*/ 150 h 186"/>
                  <a:gd name="T42" fmla="*/ 711 w 789"/>
                  <a:gd name="T43" fmla="*/ 141 h 186"/>
                  <a:gd name="T44" fmla="*/ 750 w 789"/>
                  <a:gd name="T45" fmla="*/ 132 h 186"/>
                  <a:gd name="T46" fmla="*/ 702 w 789"/>
                  <a:gd name="T47" fmla="*/ 132 h 186"/>
                  <a:gd name="T48" fmla="*/ 789 w 789"/>
                  <a:gd name="T49" fmla="*/ 93 h 186"/>
                  <a:gd name="T50" fmla="*/ 723 w 789"/>
                  <a:gd name="T51" fmla="*/ 105 h 186"/>
                  <a:gd name="T52" fmla="*/ 777 w 789"/>
                  <a:gd name="T53" fmla="*/ 57 h 186"/>
                  <a:gd name="T54" fmla="*/ 789 w 789"/>
                  <a:gd name="T55" fmla="*/ 27 h 186"/>
                  <a:gd name="T56" fmla="*/ 723 w 789"/>
                  <a:gd name="T57" fmla="*/ 57 h 186"/>
                  <a:gd name="T58" fmla="*/ 741 w 789"/>
                  <a:gd name="T59" fmla="*/ 39 h 186"/>
                  <a:gd name="T60" fmla="*/ 681 w 789"/>
                  <a:gd name="T61" fmla="*/ 39 h 186"/>
                  <a:gd name="T62" fmla="*/ 498 w 789"/>
                  <a:gd name="T63" fmla="*/ 0 h 186"/>
                  <a:gd name="T64" fmla="*/ 135 w 789"/>
                  <a:gd name="T65" fmla="*/ 114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9"/>
                  <a:gd name="T100" fmla="*/ 0 h 186"/>
                  <a:gd name="T101" fmla="*/ 789 w 789"/>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9" h="186">
                    <a:moveTo>
                      <a:pt x="135" y="114"/>
                    </a:moveTo>
                    <a:lnTo>
                      <a:pt x="0" y="99"/>
                    </a:lnTo>
                    <a:lnTo>
                      <a:pt x="36" y="129"/>
                    </a:lnTo>
                    <a:lnTo>
                      <a:pt x="9" y="135"/>
                    </a:lnTo>
                    <a:lnTo>
                      <a:pt x="84" y="165"/>
                    </a:lnTo>
                    <a:lnTo>
                      <a:pt x="39" y="168"/>
                    </a:lnTo>
                    <a:lnTo>
                      <a:pt x="138" y="186"/>
                    </a:lnTo>
                    <a:lnTo>
                      <a:pt x="204" y="183"/>
                    </a:lnTo>
                    <a:lnTo>
                      <a:pt x="267" y="177"/>
                    </a:lnTo>
                    <a:lnTo>
                      <a:pt x="243" y="171"/>
                    </a:lnTo>
                    <a:lnTo>
                      <a:pt x="327" y="159"/>
                    </a:lnTo>
                    <a:lnTo>
                      <a:pt x="306" y="150"/>
                    </a:lnTo>
                    <a:lnTo>
                      <a:pt x="372" y="135"/>
                    </a:lnTo>
                    <a:lnTo>
                      <a:pt x="414" y="147"/>
                    </a:lnTo>
                    <a:lnTo>
                      <a:pt x="408" y="141"/>
                    </a:lnTo>
                    <a:lnTo>
                      <a:pt x="477" y="159"/>
                    </a:lnTo>
                    <a:lnTo>
                      <a:pt x="525" y="168"/>
                    </a:lnTo>
                    <a:lnTo>
                      <a:pt x="498" y="156"/>
                    </a:lnTo>
                    <a:lnTo>
                      <a:pt x="591" y="162"/>
                    </a:lnTo>
                    <a:lnTo>
                      <a:pt x="630" y="156"/>
                    </a:lnTo>
                    <a:lnTo>
                      <a:pt x="600" y="150"/>
                    </a:lnTo>
                    <a:lnTo>
                      <a:pt x="711" y="141"/>
                    </a:lnTo>
                    <a:lnTo>
                      <a:pt x="750" y="132"/>
                    </a:lnTo>
                    <a:lnTo>
                      <a:pt x="702" y="132"/>
                    </a:lnTo>
                    <a:lnTo>
                      <a:pt x="789" y="93"/>
                    </a:lnTo>
                    <a:lnTo>
                      <a:pt x="723" y="105"/>
                    </a:lnTo>
                    <a:lnTo>
                      <a:pt x="777" y="57"/>
                    </a:lnTo>
                    <a:lnTo>
                      <a:pt x="789" y="27"/>
                    </a:lnTo>
                    <a:lnTo>
                      <a:pt x="723" y="57"/>
                    </a:lnTo>
                    <a:lnTo>
                      <a:pt x="741" y="39"/>
                    </a:lnTo>
                    <a:lnTo>
                      <a:pt x="681" y="39"/>
                    </a:lnTo>
                    <a:lnTo>
                      <a:pt x="498" y="0"/>
                    </a:lnTo>
                    <a:lnTo>
                      <a:pt x="135" y="114"/>
                    </a:lnTo>
                    <a:close/>
                  </a:path>
                </a:pathLst>
              </a:custGeom>
              <a:solidFill>
                <a:srgbClr val="002000"/>
              </a:solidFill>
              <a:ln w="9525">
                <a:no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49" name="Freeform 367"/>
              <p:cNvSpPr>
                <a:spLocks/>
              </p:cNvSpPr>
              <p:nvPr/>
            </p:nvSpPr>
            <p:spPr bwMode="auto">
              <a:xfrm>
                <a:off x="2454" y="2832"/>
                <a:ext cx="120" cy="1259"/>
              </a:xfrm>
              <a:custGeom>
                <a:avLst/>
                <a:gdLst>
                  <a:gd name="T0" fmla="*/ 120 w 120"/>
                  <a:gd name="T1" fmla="*/ 0 h 1259"/>
                  <a:gd name="T2" fmla="*/ 120 w 120"/>
                  <a:gd name="T3" fmla="*/ 323 h 1259"/>
                  <a:gd name="T4" fmla="*/ 108 w 120"/>
                  <a:gd name="T5" fmla="*/ 441 h 1259"/>
                  <a:gd name="T6" fmla="*/ 99 w 120"/>
                  <a:gd name="T7" fmla="*/ 546 h 1259"/>
                  <a:gd name="T8" fmla="*/ 84 w 120"/>
                  <a:gd name="T9" fmla="*/ 653 h 1259"/>
                  <a:gd name="T10" fmla="*/ 54 w 120"/>
                  <a:gd name="T11" fmla="*/ 806 h 1259"/>
                  <a:gd name="T12" fmla="*/ 30 w 120"/>
                  <a:gd name="T13" fmla="*/ 965 h 1259"/>
                  <a:gd name="T14" fmla="*/ 12 w 120"/>
                  <a:gd name="T15" fmla="*/ 1130 h 1259"/>
                  <a:gd name="T16" fmla="*/ 0 w 120"/>
                  <a:gd name="T17" fmla="*/ 1259 h 12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1259"/>
                  <a:gd name="T29" fmla="*/ 120 w 120"/>
                  <a:gd name="T30" fmla="*/ 1259 h 12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1259">
                    <a:moveTo>
                      <a:pt x="120" y="0"/>
                    </a:moveTo>
                    <a:lnTo>
                      <a:pt x="120" y="323"/>
                    </a:lnTo>
                    <a:lnTo>
                      <a:pt x="108" y="441"/>
                    </a:lnTo>
                    <a:lnTo>
                      <a:pt x="99" y="546"/>
                    </a:lnTo>
                    <a:lnTo>
                      <a:pt x="84" y="653"/>
                    </a:lnTo>
                    <a:lnTo>
                      <a:pt x="54" y="806"/>
                    </a:lnTo>
                    <a:lnTo>
                      <a:pt x="30" y="965"/>
                    </a:lnTo>
                    <a:lnTo>
                      <a:pt x="12" y="1130"/>
                    </a:lnTo>
                    <a:lnTo>
                      <a:pt x="0" y="1259"/>
                    </a:lnTo>
                  </a:path>
                </a:pathLst>
              </a:custGeom>
              <a:noFill/>
              <a:ln w="2540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50" name="Freeform 368"/>
              <p:cNvSpPr>
                <a:spLocks/>
              </p:cNvSpPr>
              <p:nvPr/>
            </p:nvSpPr>
            <p:spPr bwMode="auto">
              <a:xfrm>
                <a:off x="2514" y="3442"/>
                <a:ext cx="283" cy="215"/>
              </a:xfrm>
              <a:custGeom>
                <a:avLst/>
                <a:gdLst>
                  <a:gd name="T0" fmla="*/ 0 w 283"/>
                  <a:gd name="T1" fmla="*/ 215 h 215"/>
                  <a:gd name="T2" fmla="*/ 61 w 283"/>
                  <a:gd name="T3" fmla="*/ 197 h 215"/>
                  <a:gd name="T4" fmla="*/ 111 w 283"/>
                  <a:gd name="T5" fmla="*/ 169 h 215"/>
                  <a:gd name="T6" fmla="*/ 71 w 283"/>
                  <a:gd name="T7" fmla="*/ 172 h 215"/>
                  <a:gd name="T8" fmla="*/ 118 w 283"/>
                  <a:gd name="T9" fmla="*/ 151 h 215"/>
                  <a:gd name="T10" fmla="*/ 168 w 283"/>
                  <a:gd name="T11" fmla="*/ 133 h 215"/>
                  <a:gd name="T12" fmla="*/ 107 w 283"/>
                  <a:gd name="T13" fmla="*/ 133 h 215"/>
                  <a:gd name="T14" fmla="*/ 222 w 283"/>
                  <a:gd name="T15" fmla="*/ 104 h 215"/>
                  <a:gd name="T16" fmla="*/ 251 w 283"/>
                  <a:gd name="T17" fmla="*/ 82 h 215"/>
                  <a:gd name="T18" fmla="*/ 197 w 283"/>
                  <a:gd name="T19" fmla="*/ 89 h 215"/>
                  <a:gd name="T20" fmla="*/ 258 w 283"/>
                  <a:gd name="T21" fmla="*/ 61 h 215"/>
                  <a:gd name="T22" fmla="*/ 280 w 283"/>
                  <a:gd name="T23" fmla="*/ 32 h 215"/>
                  <a:gd name="T24" fmla="*/ 283 w 283"/>
                  <a:gd name="T25" fmla="*/ 0 h 215"/>
                  <a:gd name="T26" fmla="*/ 244 w 283"/>
                  <a:gd name="T27" fmla="*/ 21 h 215"/>
                  <a:gd name="T28" fmla="*/ 215 w 283"/>
                  <a:gd name="T29" fmla="*/ 35 h 215"/>
                  <a:gd name="T30" fmla="*/ 244 w 283"/>
                  <a:gd name="T31" fmla="*/ 0 h 215"/>
                  <a:gd name="T32" fmla="*/ 179 w 283"/>
                  <a:gd name="T33" fmla="*/ 35 h 215"/>
                  <a:gd name="T34" fmla="*/ 147 w 283"/>
                  <a:gd name="T35" fmla="*/ 64 h 215"/>
                  <a:gd name="T36" fmla="*/ 150 w 283"/>
                  <a:gd name="T37" fmla="*/ 32 h 215"/>
                  <a:gd name="T38" fmla="*/ 115 w 283"/>
                  <a:gd name="T39" fmla="*/ 68 h 215"/>
                  <a:gd name="T40" fmla="*/ 93 w 283"/>
                  <a:gd name="T41" fmla="*/ 97 h 215"/>
                  <a:gd name="T42" fmla="*/ 100 w 283"/>
                  <a:gd name="T43" fmla="*/ 61 h 215"/>
                  <a:gd name="T44" fmla="*/ 61 w 283"/>
                  <a:gd name="T45" fmla="*/ 104 h 215"/>
                  <a:gd name="T46" fmla="*/ 46 w 283"/>
                  <a:gd name="T47" fmla="*/ 129 h 215"/>
                  <a:gd name="T48" fmla="*/ 50 w 283"/>
                  <a:gd name="T49" fmla="*/ 71 h 215"/>
                  <a:gd name="T50" fmla="*/ 3 w 283"/>
                  <a:gd name="T51" fmla="*/ 161 h 215"/>
                  <a:gd name="T52" fmla="*/ 0 w 283"/>
                  <a:gd name="T53" fmla="*/ 215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3"/>
                  <a:gd name="T82" fmla="*/ 0 h 215"/>
                  <a:gd name="T83" fmla="*/ 283 w 283"/>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3" h="215">
                    <a:moveTo>
                      <a:pt x="0" y="215"/>
                    </a:moveTo>
                    <a:lnTo>
                      <a:pt x="61" y="197"/>
                    </a:lnTo>
                    <a:lnTo>
                      <a:pt x="111" y="169"/>
                    </a:lnTo>
                    <a:lnTo>
                      <a:pt x="71" y="172"/>
                    </a:lnTo>
                    <a:lnTo>
                      <a:pt x="118" y="151"/>
                    </a:lnTo>
                    <a:lnTo>
                      <a:pt x="168" y="133"/>
                    </a:lnTo>
                    <a:lnTo>
                      <a:pt x="107" y="133"/>
                    </a:lnTo>
                    <a:lnTo>
                      <a:pt x="222" y="104"/>
                    </a:lnTo>
                    <a:lnTo>
                      <a:pt x="251" y="82"/>
                    </a:lnTo>
                    <a:lnTo>
                      <a:pt x="197" y="89"/>
                    </a:lnTo>
                    <a:lnTo>
                      <a:pt x="258" y="61"/>
                    </a:lnTo>
                    <a:lnTo>
                      <a:pt x="280" y="32"/>
                    </a:lnTo>
                    <a:lnTo>
                      <a:pt x="283" y="0"/>
                    </a:lnTo>
                    <a:lnTo>
                      <a:pt x="244" y="21"/>
                    </a:lnTo>
                    <a:lnTo>
                      <a:pt x="215" y="35"/>
                    </a:lnTo>
                    <a:lnTo>
                      <a:pt x="244" y="0"/>
                    </a:lnTo>
                    <a:lnTo>
                      <a:pt x="179" y="35"/>
                    </a:lnTo>
                    <a:lnTo>
                      <a:pt x="147" y="64"/>
                    </a:lnTo>
                    <a:lnTo>
                      <a:pt x="150" y="32"/>
                    </a:lnTo>
                    <a:lnTo>
                      <a:pt x="115" y="68"/>
                    </a:lnTo>
                    <a:lnTo>
                      <a:pt x="93" y="97"/>
                    </a:lnTo>
                    <a:lnTo>
                      <a:pt x="100" y="61"/>
                    </a:lnTo>
                    <a:lnTo>
                      <a:pt x="61" y="104"/>
                    </a:lnTo>
                    <a:lnTo>
                      <a:pt x="46" y="129"/>
                    </a:lnTo>
                    <a:lnTo>
                      <a:pt x="50" y="71"/>
                    </a:lnTo>
                    <a:lnTo>
                      <a:pt x="3" y="161"/>
                    </a:lnTo>
                    <a:lnTo>
                      <a:pt x="0" y="215"/>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51" name="Freeform 369"/>
              <p:cNvSpPr>
                <a:spLocks/>
              </p:cNvSpPr>
              <p:nvPr/>
            </p:nvSpPr>
            <p:spPr bwMode="auto">
              <a:xfrm>
                <a:off x="2298" y="3646"/>
                <a:ext cx="189" cy="432"/>
              </a:xfrm>
              <a:custGeom>
                <a:avLst/>
                <a:gdLst>
                  <a:gd name="T0" fmla="*/ 189 w 189"/>
                  <a:gd name="T1" fmla="*/ 432 h 432"/>
                  <a:gd name="T2" fmla="*/ 87 w 189"/>
                  <a:gd name="T3" fmla="*/ 330 h 432"/>
                  <a:gd name="T4" fmla="*/ 0 w 189"/>
                  <a:gd name="T5" fmla="*/ 117 h 432"/>
                  <a:gd name="T6" fmla="*/ 18 w 189"/>
                  <a:gd name="T7" fmla="*/ 51 h 432"/>
                  <a:gd name="T8" fmla="*/ 30 w 189"/>
                  <a:gd name="T9" fmla="*/ 72 h 432"/>
                  <a:gd name="T10" fmla="*/ 45 w 189"/>
                  <a:gd name="T11" fmla="*/ 12 h 432"/>
                  <a:gd name="T12" fmla="*/ 51 w 189"/>
                  <a:gd name="T13" fmla="*/ 0 h 432"/>
                  <a:gd name="T14" fmla="*/ 75 w 189"/>
                  <a:gd name="T15" fmla="*/ 72 h 432"/>
                  <a:gd name="T16" fmla="*/ 84 w 189"/>
                  <a:gd name="T17" fmla="*/ 54 h 432"/>
                  <a:gd name="T18" fmla="*/ 93 w 189"/>
                  <a:gd name="T19" fmla="*/ 132 h 432"/>
                  <a:gd name="T20" fmla="*/ 108 w 189"/>
                  <a:gd name="T21" fmla="*/ 90 h 432"/>
                  <a:gd name="T22" fmla="*/ 120 w 189"/>
                  <a:gd name="T23" fmla="*/ 138 h 432"/>
                  <a:gd name="T24" fmla="*/ 120 w 189"/>
                  <a:gd name="T25" fmla="*/ 174 h 432"/>
                  <a:gd name="T26" fmla="*/ 156 w 189"/>
                  <a:gd name="T27" fmla="*/ 147 h 432"/>
                  <a:gd name="T28" fmla="*/ 162 w 189"/>
                  <a:gd name="T29" fmla="*/ 240 h 432"/>
                  <a:gd name="T30" fmla="*/ 189 w 189"/>
                  <a:gd name="T31" fmla="*/ 432 h 4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9"/>
                  <a:gd name="T49" fmla="*/ 0 h 432"/>
                  <a:gd name="T50" fmla="*/ 189 w 189"/>
                  <a:gd name="T51" fmla="*/ 432 h 4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9" h="432">
                    <a:moveTo>
                      <a:pt x="189" y="432"/>
                    </a:moveTo>
                    <a:lnTo>
                      <a:pt x="87" y="330"/>
                    </a:lnTo>
                    <a:lnTo>
                      <a:pt x="0" y="117"/>
                    </a:lnTo>
                    <a:lnTo>
                      <a:pt x="18" y="51"/>
                    </a:lnTo>
                    <a:lnTo>
                      <a:pt x="30" y="72"/>
                    </a:lnTo>
                    <a:lnTo>
                      <a:pt x="45" y="12"/>
                    </a:lnTo>
                    <a:lnTo>
                      <a:pt x="51" y="0"/>
                    </a:lnTo>
                    <a:lnTo>
                      <a:pt x="75" y="72"/>
                    </a:lnTo>
                    <a:lnTo>
                      <a:pt x="84" y="54"/>
                    </a:lnTo>
                    <a:lnTo>
                      <a:pt x="93" y="132"/>
                    </a:lnTo>
                    <a:lnTo>
                      <a:pt x="108" y="90"/>
                    </a:lnTo>
                    <a:lnTo>
                      <a:pt x="120" y="138"/>
                    </a:lnTo>
                    <a:lnTo>
                      <a:pt x="120" y="174"/>
                    </a:lnTo>
                    <a:lnTo>
                      <a:pt x="156" y="147"/>
                    </a:lnTo>
                    <a:lnTo>
                      <a:pt x="162" y="240"/>
                    </a:lnTo>
                    <a:lnTo>
                      <a:pt x="189" y="432"/>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52" name="Freeform 370"/>
              <p:cNvSpPr>
                <a:spLocks/>
              </p:cNvSpPr>
              <p:nvPr/>
            </p:nvSpPr>
            <p:spPr bwMode="auto">
              <a:xfrm>
                <a:off x="2448" y="3602"/>
                <a:ext cx="234" cy="495"/>
              </a:xfrm>
              <a:custGeom>
                <a:avLst/>
                <a:gdLst>
                  <a:gd name="T0" fmla="*/ 12 w 234"/>
                  <a:gd name="T1" fmla="*/ 495 h 495"/>
                  <a:gd name="T2" fmla="*/ 168 w 234"/>
                  <a:gd name="T3" fmla="*/ 363 h 495"/>
                  <a:gd name="T4" fmla="*/ 234 w 234"/>
                  <a:gd name="T5" fmla="*/ 171 h 495"/>
                  <a:gd name="T6" fmla="*/ 189 w 234"/>
                  <a:gd name="T7" fmla="*/ 204 h 495"/>
                  <a:gd name="T8" fmla="*/ 210 w 234"/>
                  <a:gd name="T9" fmla="*/ 168 h 495"/>
                  <a:gd name="T10" fmla="*/ 222 w 234"/>
                  <a:gd name="T11" fmla="*/ 135 h 495"/>
                  <a:gd name="T12" fmla="*/ 225 w 234"/>
                  <a:gd name="T13" fmla="*/ 78 h 495"/>
                  <a:gd name="T14" fmla="*/ 189 w 234"/>
                  <a:gd name="T15" fmla="*/ 129 h 495"/>
                  <a:gd name="T16" fmla="*/ 201 w 234"/>
                  <a:gd name="T17" fmla="*/ 69 h 495"/>
                  <a:gd name="T18" fmla="*/ 204 w 234"/>
                  <a:gd name="T19" fmla="*/ 42 h 495"/>
                  <a:gd name="T20" fmla="*/ 201 w 234"/>
                  <a:gd name="T21" fmla="*/ 0 h 495"/>
                  <a:gd name="T22" fmla="*/ 168 w 234"/>
                  <a:gd name="T23" fmla="*/ 42 h 495"/>
                  <a:gd name="T24" fmla="*/ 144 w 234"/>
                  <a:gd name="T25" fmla="*/ 81 h 495"/>
                  <a:gd name="T26" fmla="*/ 138 w 234"/>
                  <a:gd name="T27" fmla="*/ 45 h 495"/>
                  <a:gd name="T28" fmla="*/ 117 w 234"/>
                  <a:gd name="T29" fmla="*/ 81 h 495"/>
                  <a:gd name="T30" fmla="*/ 105 w 234"/>
                  <a:gd name="T31" fmla="*/ 135 h 495"/>
                  <a:gd name="T32" fmla="*/ 90 w 234"/>
                  <a:gd name="T33" fmla="*/ 102 h 495"/>
                  <a:gd name="T34" fmla="*/ 81 w 234"/>
                  <a:gd name="T35" fmla="*/ 150 h 495"/>
                  <a:gd name="T36" fmla="*/ 66 w 234"/>
                  <a:gd name="T37" fmla="*/ 228 h 495"/>
                  <a:gd name="T38" fmla="*/ 60 w 234"/>
                  <a:gd name="T39" fmla="*/ 174 h 495"/>
                  <a:gd name="T40" fmla="*/ 36 w 234"/>
                  <a:gd name="T41" fmla="*/ 258 h 495"/>
                  <a:gd name="T42" fmla="*/ 30 w 234"/>
                  <a:gd name="T43" fmla="*/ 321 h 495"/>
                  <a:gd name="T44" fmla="*/ 18 w 234"/>
                  <a:gd name="T45" fmla="*/ 282 h 495"/>
                  <a:gd name="T46" fmla="*/ 0 w 234"/>
                  <a:gd name="T47" fmla="*/ 384 h 495"/>
                  <a:gd name="T48" fmla="*/ 12 w 234"/>
                  <a:gd name="T49" fmla="*/ 495 h 4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4"/>
                  <a:gd name="T76" fmla="*/ 0 h 495"/>
                  <a:gd name="T77" fmla="*/ 234 w 234"/>
                  <a:gd name="T78" fmla="*/ 495 h 4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4" h="495">
                    <a:moveTo>
                      <a:pt x="12" y="495"/>
                    </a:moveTo>
                    <a:lnTo>
                      <a:pt x="168" y="363"/>
                    </a:lnTo>
                    <a:lnTo>
                      <a:pt x="234" y="171"/>
                    </a:lnTo>
                    <a:lnTo>
                      <a:pt x="189" y="204"/>
                    </a:lnTo>
                    <a:lnTo>
                      <a:pt x="210" y="168"/>
                    </a:lnTo>
                    <a:lnTo>
                      <a:pt x="222" y="135"/>
                    </a:lnTo>
                    <a:lnTo>
                      <a:pt x="225" y="78"/>
                    </a:lnTo>
                    <a:lnTo>
                      <a:pt x="189" y="129"/>
                    </a:lnTo>
                    <a:lnTo>
                      <a:pt x="201" y="69"/>
                    </a:lnTo>
                    <a:lnTo>
                      <a:pt x="204" y="42"/>
                    </a:lnTo>
                    <a:lnTo>
                      <a:pt x="201" y="0"/>
                    </a:lnTo>
                    <a:lnTo>
                      <a:pt x="168" y="42"/>
                    </a:lnTo>
                    <a:lnTo>
                      <a:pt x="144" y="81"/>
                    </a:lnTo>
                    <a:lnTo>
                      <a:pt x="138" y="45"/>
                    </a:lnTo>
                    <a:lnTo>
                      <a:pt x="117" y="81"/>
                    </a:lnTo>
                    <a:lnTo>
                      <a:pt x="105" y="135"/>
                    </a:lnTo>
                    <a:lnTo>
                      <a:pt x="90" y="102"/>
                    </a:lnTo>
                    <a:lnTo>
                      <a:pt x="81" y="150"/>
                    </a:lnTo>
                    <a:lnTo>
                      <a:pt x="66" y="228"/>
                    </a:lnTo>
                    <a:lnTo>
                      <a:pt x="60" y="174"/>
                    </a:lnTo>
                    <a:lnTo>
                      <a:pt x="36" y="258"/>
                    </a:lnTo>
                    <a:lnTo>
                      <a:pt x="30" y="321"/>
                    </a:lnTo>
                    <a:lnTo>
                      <a:pt x="18" y="282"/>
                    </a:lnTo>
                    <a:lnTo>
                      <a:pt x="0" y="384"/>
                    </a:lnTo>
                    <a:lnTo>
                      <a:pt x="12" y="49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53" name="Freeform 371"/>
              <p:cNvSpPr>
                <a:spLocks/>
              </p:cNvSpPr>
              <p:nvPr/>
            </p:nvSpPr>
            <p:spPr bwMode="auto">
              <a:xfrm>
                <a:off x="2445" y="3620"/>
                <a:ext cx="516" cy="489"/>
              </a:xfrm>
              <a:custGeom>
                <a:avLst/>
                <a:gdLst>
                  <a:gd name="T0" fmla="*/ 0 w 516"/>
                  <a:gd name="T1" fmla="*/ 489 h 489"/>
                  <a:gd name="T2" fmla="*/ 183 w 516"/>
                  <a:gd name="T3" fmla="*/ 453 h 489"/>
                  <a:gd name="T4" fmla="*/ 228 w 516"/>
                  <a:gd name="T5" fmla="*/ 447 h 489"/>
                  <a:gd name="T6" fmla="*/ 204 w 516"/>
                  <a:gd name="T7" fmla="*/ 435 h 489"/>
                  <a:gd name="T8" fmla="*/ 177 w 516"/>
                  <a:gd name="T9" fmla="*/ 432 h 489"/>
                  <a:gd name="T10" fmla="*/ 231 w 516"/>
                  <a:gd name="T11" fmla="*/ 408 h 489"/>
                  <a:gd name="T12" fmla="*/ 267 w 516"/>
                  <a:gd name="T13" fmla="*/ 402 h 489"/>
                  <a:gd name="T14" fmla="*/ 309 w 516"/>
                  <a:gd name="T15" fmla="*/ 384 h 489"/>
                  <a:gd name="T16" fmla="*/ 267 w 516"/>
                  <a:gd name="T17" fmla="*/ 384 h 489"/>
                  <a:gd name="T18" fmla="*/ 237 w 516"/>
                  <a:gd name="T19" fmla="*/ 384 h 489"/>
                  <a:gd name="T20" fmla="*/ 315 w 516"/>
                  <a:gd name="T21" fmla="*/ 357 h 489"/>
                  <a:gd name="T22" fmla="*/ 333 w 516"/>
                  <a:gd name="T23" fmla="*/ 339 h 489"/>
                  <a:gd name="T24" fmla="*/ 357 w 516"/>
                  <a:gd name="T25" fmla="*/ 315 h 489"/>
                  <a:gd name="T26" fmla="*/ 297 w 516"/>
                  <a:gd name="T27" fmla="*/ 336 h 489"/>
                  <a:gd name="T28" fmla="*/ 354 w 516"/>
                  <a:gd name="T29" fmla="*/ 282 h 489"/>
                  <a:gd name="T30" fmla="*/ 402 w 516"/>
                  <a:gd name="T31" fmla="*/ 234 h 489"/>
                  <a:gd name="T32" fmla="*/ 372 w 516"/>
                  <a:gd name="T33" fmla="*/ 240 h 489"/>
                  <a:gd name="T34" fmla="*/ 354 w 516"/>
                  <a:gd name="T35" fmla="*/ 249 h 489"/>
                  <a:gd name="T36" fmla="*/ 414 w 516"/>
                  <a:gd name="T37" fmla="*/ 183 h 489"/>
                  <a:gd name="T38" fmla="*/ 447 w 516"/>
                  <a:gd name="T39" fmla="*/ 135 h 489"/>
                  <a:gd name="T40" fmla="*/ 414 w 516"/>
                  <a:gd name="T41" fmla="*/ 153 h 489"/>
                  <a:gd name="T42" fmla="*/ 396 w 516"/>
                  <a:gd name="T43" fmla="*/ 162 h 489"/>
                  <a:gd name="T44" fmla="*/ 456 w 516"/>
                  <a:gd name="T45" fmla="*/ 87 h 489"/>
                  <a:gd name="T46" fmla="*/ 498 w 516"/>
                  <a:gd name="T47" fmla="*/ 42 h 489"/>
                  <a:gd name="T48" fmla="*/ 516 w 516"/>
                  <a:gd name="T49" fmla="*/ 0 h 489"/>
                  <a:gd name="T50" fmla="*/ 477 w 516"/>
                  <a:gd name="T51" fmla="*/ 30 h 489"/>
                  <a:gd name="T52" fmla="*/ 423 w 516"/>
                  <a:gd name="T53" fmla="*/ 60 h 489"/>
                  <a:gd name="T54" fmla="*/ 396 w 516"/>
                  <a:gd name="T55" fmla="*/ 81 h 489"/>
                  <a:gd name="T56" fmla="*/ 429 w 516"/>
                  <a:gd name="T57" fmla="*/ 36 h 489"/>
                  <a:gd name="T58" fmla="*/ 384 w 516"/>
                  <a:gd name="T59" fmla="*/ 60 h 489"/>
                  <a:gd name="T60" fmla="*/ 351 w 516"/>
                  <a:gd name="T61" fmla="*/ 108 h 489"/>
                  <a:gd name="T62" fmla="*/ 345 w 516"/>
                  <a:gd name="T63" fmla="*/ 132 h 489"/>
                  <a:gd name="T64" fmla="*/ 345 w 516"/>
                  <a:gd name="T65" fmla="*/ 78 h 489"/>
                  <a:gd name="T66" fmla="*/ 312 w 516"/>
                  <a:gd name="T67" fmla="*/ 129 h 489"/>
                  <a:gd name="T68" fmla="*/ 279 w 516"/>
                  <a:gd name="T69" fmla="*/ 171 h 489"/>
                  <a:gd name="T70" fmla="*/ 279 w 516"/>
                  <a:gd name="T71" fmla="*/ 132 h 489"/>
                  <a:gd name="T72" fmla="*/ 237 w 516"/>
                  <a:gd name="T73" fmla="*/ 186 h 489"/>
                  <a:gd name="T74" fmla="*/ 228 w 516"/>
                  <a:gd name="T75" fmla="*/ 240 h 489"/>
                  <a:gd name="T76" fmla="*/ 216 w 516"/>
                  <a:gd name="T77" fmla="*/ 258 h 489"/>
                  <a:gd name="T78" fmla="*/ 222 w 516"/>
                  <a:gd name="T79" fmla="*/ 195 h 489"/>
                  <a:gd name="T80" fmla="*/ 177 w 516"/>
                  <a:gd name="T81" fmla="*/ 246 h 489"/>
                  <a:gd name="T82" fmla="*/ 159 w 516"/>
                  <a:gd name="T83" fmla="*/ 291 h 489"/>
                  <a:gd name="T84" fmla="*/ 135 w 516"/>
                  <a:gd name="T85" fmla="*/ 342 h 489"/>
                  <a:gd name="T86" fmla="*/ 135 w 516"/>
                  <a:gd name="T87" fmla="*/ 279 h 489"/>
                  <a:gd name="T88" fmla="*/ 108 w 516"/>
                  <a:gd name="T89" fmla="*/ 318 h 489"/>
                  <a:gd name="T90" fmla="*/ 102 w 516"/>
                  <a:gd name="T91" fmla="*/ 351 h 489"/>
                  <a:gd name="T92" fmla="*/ 66 w 516"/>
                  <a:gd name="T93" fmla="*/ 393 h 489"/>
                  <a:gd name="T94" fmla="*/ 66 w 516"/>
                  <a:gd name="T95" fmla="*/ 372 h 489"/>
                  <a:gd name="T96" fmla="*/ 33 w 516"/>
                  <a:gd name="T97" fmla="*/ 414 h 489"/>
                  <a:gd name="T98" fmla="*/ 0 w 516"/>
                  <a:gd name="T99" fmla="*/ 489 h 4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6"/>
                  <a:gd name="T151" fmla="*/ 0 h 489"/>
                  <a:gd name="T152" fmla="*/ 516 w 516"/>
                  <a:gd name="T153" fmla="*/ 489 h 4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6" h="489">
                    <a:moveTo>
                      <a:pt x="0" y="489"/>
                    </a:moveTo>
                    <a:lnTo>
                      <a:pt x="183" y="453"/>
                    </a:lnTo>
                    <a:lnTo>
                      <a:pt x="228" y="447"/>
                    </a:lnTo>
                    <a:lnTo>
                      <a:pt x="204" y="435"/>
                    </a:lnTo>
                    <a:lnTo>
                      <a:pt x="177" y="432"/>
                    </a:lnTo>
                    <a:lnTo>
                      <a:pt x="231" y="408"/>
                    </a:lnTo>
                    <a:lnTo>
                      <a:pt x="267" y="402"/>
                    </a:lnTo>
                    <a:lnTo>
                      <a:pt x="309" y="384"/>
                    </a:lnTo>
                    <a:lnTo>
                      <a:pt x="267" y="384"/>
                    </a:lnTo>
                    <a:lnTo>
                      <a:pt x="237" y="384"/>
                    </a:lnTo>
                    <a:lnTo>
                      <a:pt x="315" y="357"/>
                    </a:lnTo>
                    <a:lnTo>
                      <a:pt x="333" y="339"/>
                    </a:lnTo>
                    <a:lnTo>
                      <a:pt x="357" y="315"/>
                    </a:lnTo>
                    <a:lnTo>
                      <a:pt x="297" y="336"/>
                    </a:lnTo>
                    <a:lnTo>
                      <a:pt x="354" y="282"/>
                    </a:lnTo>
                    <a:lnTo>
                      <a:pt x="402" y="234"/>
                    </a:lnTo>
                    <a:lnTo>
                      <a:pt x="372" y="240"/>
                    </a:lnTo>
                    <a:lnTo>
                      <a:pt x="354" y="249"/>
                    </a:lnTo>
                    <a:lnTo>
                      <a:pt x="414" y="183"/>
                    </a:lnTo>
                    <a:lnTo>
                      <a:pt x="447" y="135"/>
                    </a:lnTo>
                    <a:lnTo>
                      <a:pt x="414" y="153"/>
                    </a:lnTo>
                    <a:lnTo>
                      <a:pt x="396" y="162"/>
                    </a:lnTo>
                    <a:lnTo>
                      <a:pt x="456" y="87"/>
                    </a:lnTo>
                    <a:lnTo>
                      <a:pt x="498" y="42"/>
                    </a:lnTo>
                    <a:lnTo>
                      <a:pt x="516" y="0"/>
                    </a:lnTo>
                    <a:lnTo>
                      <a:pt x="477" y="30"/>
                    </a:lnTo>
                    <a:lnTo>
                      <a:pt x="423" y="60"/>
                    </a:lnTo>
                    <a:lnTo>
                      <a:pt x="396" y="81"/>
                    </a:lnTo>
                    <a:lnTo>
                      <a:pt x="429" y="36"/>
                    </a:lnTo>
                    <a:lnTo>
                      <a:pt x="384" y="60"/>
                    </a:lnTo>
                    <a:lnTo>
                      <a:pt x="351" y="108"/>
                    </a:lnTo>
                    <a:lnTo>
                      <a:pt x="345" y="132"/>
                    </a:lnTo>
                    <a:lnTo>
                      <a:pt x="345" y="78"/>
                    </a:lnTo>
                    <a:lnTo>
                      <a:pt x="312" y="129"/>
                    </a:lnTo>
                    <a:lnTo>
                      <a:pt x="279" y="171"/>
                    </a:lnTo>
                    <a:lnTo>
                      <a:pt x="279" y="132"/>
                    </a:lnTo>
                    <a:lnTo>
                      <a:pt x="237" y="186"/>
                    </a:lnTo>
                    <a:lnTo>
                      <a:pt x="228" y="240"/>
                    </a:lnTo>
                    <a:lnTo>
                      <a:pt x="216" y="258"/>
                    </a:lnTo>
                    <a:lnTo>
                      <a:pt x="222" y="195"/>
                    </a:lnTo>
                    <a:lnTo>
                      <a:pt x="177" y="246"/>
                    </a:lnTo>
                    <a:lnTo>
                      <a:pt x="159" y="291"/>
                    </a:lnTo>
                    <a:lnTo>
                      <a:pt x="135" y="342"/>
                    </a:lnTo>
                    <a:lnTo>
                      <a:pt x="135" y="279"/>
                    </a:lnTo>
                    <a:lnTo>
                      <a:pt x="108" y="318"/>
                    </a:lnTo>
                    <a:lnTo>
                      <a:pt x="102" y="351"/>
                    </a:lnTo>
                    <a:lnTo>
                      <a:pt x="66" y="393"/>
                    </a:lnTo>
                    <a:lnTo>
                      <a:pt x="66" y="372"/>
                    </a:lnTo>
                    <a:lnTo>
                      <a:pt x="33" y="414"/>
                    </a:lnTo>
                    <a:lnTo>
                      <a:pt x="0" y="489"/>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54" name="Freeform 372"/>
              <p:cNvSpPr>
                <a:spLocks/>
              </p:cNvSpPr>
              <p:nvPr/>
            </p:nvSpPr>
            <p:spPr bwMode="auto">
              <a:xfrm>
                <a:off x="2112" y="3643"/>
                <a:ext cx="339" cy="462"/>
              </a:xfrm>
              <a:custGeom>
                <a:avLst/>
                <a:gdLst>
                  <a:gd name="T0" fmla="*/ 339 w 339"/>
                  <a:gd name="T1" fmla="*/ 462 h 462"/>
                  <a:gd name="T2" fmla="*/ 288 w 339"/>
                  <a:gd name="T3" fmla="*/ 447 h 462"/>
                  <a:gd name="T4" fmla="*/ 219 w 339"/>
                  <a:gd name="T5" fmla="*/ 414 h 462"/>
                  <a:gd name="T6" fmla="*/ 171 w 339"/>
                  <a:gd name="T7" fmla="*/ 366 h 462"/>
                  <a:gd name="T8" fmla="*/ 237 w 339"/>
                  <a:gd name="T9" fmla="*/ 384 h 462"/>
                  <a:gd name="T10" fmla="*/ 183 w 339"/>
                  <a:gd name="T11" fmla="*/ 348 h 462"/>
                  <a:gd name="T12" fmla="*/ 138 w 339"/>
                  <a:gd name="T13" fmla="*/ 333 h 462"/>
                  <a:gd name="T14" fmla="*/ 102 w 339"/>
                  <a:gd name="T15" fmla="*/ 300 h 462"/>
                  <a:gd name="T16" fmla="*/ 156 w 339"/>
                  <a:gd name="T17" fmla="*/ 315 h 462"/>
                  <a:gd name="T18" fmla="*/ 87 w 339"/>
                  <a:gd name="T19" fmla="*/ 267 h 462"/>
                  <a:gd name="T20" fmla="*/ 42 w 339"/>
                  <a:gd name="T21" fmla="*/ 207 h 462"/>
                  <a:gd name="T22" fmla="*/ 87 w 339"/>
                  <a:gd name="T23" fmla="*/ 231 h 462"/>
                  <a:gd name="T24" fmla="*/ 24 w 339"/>
                  <a:gd name="T25" fmla="*/ 171 h 462"/>
                  <a:gd name="T26" fmla="*/ 9 w 339"/>
                  <a:gd name="T27" fmla="*/ 117 h 462"/>
                  <a:gd name="T28" fmla="*/ 42 w 339"/>
                  <a:gd name="T29" fmla="*/ 153 h 462"/>
                  <a:gd name="T30" fmla="*/ 0 w 339"/>
                  <a:gd name="T31" fmla="*/ 0 h 462"/>
                  <a:gd name="T32" fmla="*/ 96 w 339"/>
                  <a:gd name="T33" fmla="*/ 57 h 462"/>
                  <a:gd name="T34" fmla="*/ 84 w 339"/>
                  <a:gd name="T35" fmla="*/ 21 h 462"/>
                  <a:gd name="T36" fmla="*/ 153 w 339"/>
                  <a:gd name="T37" fmla="*/ 84 h 462"/>
                  <a:gd name="T38" fmla="*/ 177 w 339"/>
                  <a:gd name="T39" fmla="*/ 126 h 462"/>
                  <a:gd name="T40" fmla="*/ 177 w 339"/>
                  <a:gd name="T41" fmla="*/ 81 h 462"/>
                  <a:gd name="T42" fmla="*/ 213 w 339"/>
                  <a:gd name="T43" fmla="*/ 144 h 462"/>
                  <a:gd name="T44" fmla="*/ 234 w 339"/>
                  <a:gd name="T45" fmla="*/ 216 h 462"/>
                  <a:gd name="T46" fmla="*/ 237 w 339"/>
                  <a:gd name="T47" fmla="*/ 177 h 462"/>
                  <a:gd name="T48" fmla="*/ 264 w 339"/>
                  <a:gd name="T49" fmla="*/ 240 h 462"/>
                  <a:gd name="T50" fmla="*/ 279 w 339"/>
                  <a:gd name="T51" fmla="*/ 321 h 462"/>
                  <a:gd name="T52" fmla="*/ 288 w 339"/>
                  <a:gd name="T53" fmla="*/ 261 h 462"/>
                  <a:gd name="T54" fmla="*/ 318 w 339"/>
                  <a:gd name="T55" fmla="*/ 321 h 462"/>
                  <a:gd name="T56" fmla="*/ 327 w 339"/>
                  <a:gd name="T57" fmla="*/ 366 h 462"/>
                  <a:gd name="T58" fmla="*/ 339 w 339"/>
                  <a:gd name="T59" fmla="*/ 462 h 4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462"/>
                  <a:gd name="T92" fmla="*/ 339 w 339"/>
                  <a:gd name="T93" fmla="*/ 462 h 4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462">
                    <a:moveTo>
                      <a:pt x="339" y="462"/>
                    </a:moveTo>
                    <a:lnTo>
                      <a:pt x="288" y="447"/>
                    </a:lnTo>
                    <a:lnTo>
                      <a:pt x="219" y="414"/>
                    </a:lnTo>
                    <a:lnTo>
                      <a:pt x="171" y="366"/>
                    </a:lnTo>
                    <a:lnTo>
                      <a:pt x="237" y="384"/>
                    </a:lnTo>
                    <a:lnTo>
                      <a:pt x="183" y="348"/>
                    </a:lnTo>
                    <a:lnTo>
                      <a:pt x="138" y="333"/>
                    </a:lnTo>
                    <a:lnTo>
                      <a:pt x="102" y="300"/>
                    </a:lnTo>
                    <a:lnTo>
                      <a:pt x="156" y="315"/>
                    </a:lnTo>
                    <a:lnTo>
                      <a:pt x="87" y="267"/>
                    </a:lnTo>
                    <a:lnTo>
                      <a:pt x="42" y="207"/>
                    </a:lnTo>
                    <a:lnTo>
                      <a:pt x="87" y="231"/>
                    </a:lnTo>
                    <a:lnTo>
                      <a:pt x="24" y="171"/>
                    </a:lnTo>
                    <a:lnTo>
                      <a:pt x="9" y="117"/>
                    </a:lnTo>
                    <a:lnTo>
                      <a:pt x="42" y="153"/>
                    </a:lnTo>
                    <a:lnTo>
                      <a:pt x="0" y="0"/>
                    </a:lnTo>
                    <a:lnTo>
                      <a:pt x="96" y="57"/>
                    </a:lnTo>
                    <a:lnTo>
                      <a:pt x="84" y="21"/>
                    </a:lnTo>
                    <a:lnTo>
                      <a:pt x="153" y="84"/>
                    </a:lnTo>
                    <a:lnTo>
                      <a:pt x="177" y="126"/>
                    </a:lnTo>
                    <a:lnTo>
                      <a:pt x="177" y="81"/>
                    </a:lnTo>
                    <a:lnTo>
                      <a:pt x="213" y="144"/>
                    </a:lnTo>
                    <a:lnTo>
                      <a:pt x="234" y="216"/>
                    </a:lnTo>
                    <a:lnTo>
                      <a:pt x="237" y="177"/>
                    </a:lnTo>
                    <a:lnTo>
                      <a:pt x="264" y="240"/>
                    </a:lnTo>
                    <a:lnTo>
                      <a:pt x="279" y="321"/>
                    </a:lnTo>
                    <a:lnTo>
                      <a:pt x="288" y="261"/>
                    </a:lnTo>
                    <a:lnTo>
                      <a:pt x="318" y="321"/>
                    </a:lnTo>
                    <a:lnTo>
                      <a:pt x="327" y="366"/>
                    </a:lnTo>
                    <a:lnTo>
                      <a:pt x="339" y="462"/>
                    </a:lnTo>
                    <a:close/>
                  </a:path>
                </a:pathLst>
              </a:custGeom>
              <a:solidFill>
                <a:srgbClr val="004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55" name="Freeform 373"/>
              <p:cNvSpPr>
                <a:spLocks/>
              </p:cNvSpPr>
              <p:nvPr/>
            </p:nvSpPr>
            <p:spPr bwMode="auto">
              <a:xfrm>
                <a:off x="2231" y="3333"/>
                <a:ext cx="298" cy="232"/>
              </a:xfrm>
              <a:custGeom>
                <a:avLst/>
                <a:gdLst>
                  <a:gd name="T0" fmla="*/ 298 w 298"/>
                  <a:gd name="T1" fmla="*/ 232 h 232"/>
                  <a:gd name="T2" fmla="*/ 293 w 298"/>
                  <a:gd name="T3" fmla="*/ 154 h 232"/>
                  <a:gd name="T4" fmla="*/ 272 w 298"/>
                  <a:gd name="T5" fmla="*/ 67 h 232"/>
                  <a:gd name="T6" fmla="*/ 261 w 298"/>
                  <a:gd name="T7" fmla="*/ 134 h 232"/>
                  <a:gd name="T8" fmla="*/ 240 w 298"/>
                  <a:gd name="T9" fmla="*/ 56 h 232"/>
                  <a:gd name="T10" fmla="*/ 214 w 298"/>
                  <a:gd name="T11" fmla="*/ 15 h 232"/>
                  <a:gd name="T12" fmla="*/ 230 w 298"/>
                  <a:gd name="T13" fmla="*/ 87 h 232"/>
                  <a:gd name="T14" fmla="*/ 167 w 298"/>
                  <a:gd name="T15" fmla="*/ 20 h 232"/>
                  <a:gd name="T16" fmla="*/ 99 w 298"/>
                  <a:gd name="T17" fmla="*/ 0 h 232"/>
                  <a:gd name="T18" fmla="*/ 130 w 298"/>
                  <a:gd name="T19" fmla="*/ 30 h 232"/>
                  <a:gd name="T20" fmla="*/ 0 w 298"/>
                  <a:gd name="T21" fmla="*/ 5 h 232"/>
                  <a:gd name="T22" fmla="*/ 88 w 298"/>
                  <a:gd name="T23" fmla="*/ 61 h 232"/>
                  <a:gd name="T24" fmla="*/ 36 w 298"/>
                  <a:gd name="T25" fmla="*/ 67 h 232"/>
                  <a:gd name="T26" fmla="*/ 146 w 298"/>
                  <a:gd name="T27" fmla="*/ 87 h 232"/>
                  <a:gd name="T28" fmla="*/ 68 w 298"/>
                  <a:gd name="T29" fmla="*/ 134 h 232"/>
                  <a:gd name="T30" fmla="*/ 156 w 298"/>
                  <a:gd name="T31" fmla="*/ 118 h 232"/>
                  <a:gd name="T32" fmla="*/ 183 w 298"/>
                  <a:gd name="T33" fmla="*/ 123 h 232"/>
                  <a:gd name="T34" fmla="*/ 136 w 298"/>
                  <a:gd name="T35" fmla="*/ 149 h 232"/>
                  <a:gd name="T36" fmla="*/ 214 w 298"/>
                  <a:gd name="T37" fmla="*/ 144 h 232"/>
                  <a:gd name="T38" fmla="*/ 193 w 298"/>
                  <a:gd name="T39" fmla="*/ 190 h 232"/>
                  <a:gd name="T40" fmla="*/ 240 w 298"/>
                  <a:gd name="T41" fmla="*/ 165 h 232"/>
                  <a:gd name="T42" fmla="*/ 272 w 298"/>
                  <a:gd name="T43" fmla="*/ 165 h 232"/>
                  <a:gd name="T44" fmla="*/ 298 w 298"/>
                  <a:gd name="T45" fmla="*/ 232 h 2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8"/>
                  <a:gd name="T70" fmla="*/ 0 h 232"/>
                  <a:gd name="T71" fmla="*/ 298 w 298"/>
                  <a:gd name="T72" fmla="*/ 232 h 2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8" h="232">
                    <a:moveTo>
                      <a:pt x="298" y="232"/>
                    </a:moveTo>
                    <a:lnTo>
                      <a:pt x="293" y="154"/>
                    </a:lnTo>
                    <a:lnTo>
                      <a:pt x="272" y="67"/>
                    </a:lnTo>
                    <a:lnTo>
                      <a:pt x="261" y="134"/>
                    </a:lnTo>
                    <a:lnTo>
                      <a:pt x="240" y="56"/>
                    </a:lnTo>
                    <a:lnTo>
                      <a:pt x="214" y="15"/>
                    </a:lnTo>
                    <a:lnTo>
                      <a:pt x="230" y="87"/>
                    </a:lnTo>
                    <a:lnTo>
                      <a:pt x="167" y="20"/>
                    </a:lnTo>
                    <a:lnTo>
                      <a:pt x="99" y="0"/>
                    </a:lnTo>
                    <a:lnTo>
                      <a:pt x="130" y="30"/>
                    </a:lnTo>
                    <a:lnTo>
                      <a:pt x="0" y="5"/>
                    </a:lnTo>
                    <a:lnTo>
                      <a:pt x="88" y="61"/>
                    </a:lnTo>
                    <a:lnTo>
                      <a:pt x="36" y="67"/>
                    </a:lnTo>
                    <a:lnTo>
                      <a:pt x="146" y="87"/>
                    </a:lnTo>
                    <a:lnTo>
                      <a:pt x="68" y="134"/>
                    </a:lnTo>
                    <a:lnTo>
                      <a:pt x="156" y="118"/>
                    </a:lnTo>
                    <a:lnTo>
                      <a:pt x="183" y="123"/>
                    </a:lnTo>
                    <a:lnTo>
                      <a:pt x="136" y="149"/>
                    </a:lnTo>
                    <a:lnTo>
                      <a:pt x="214" y="144"/>
                    </a:lnTo>
                    <a:lnTo>
                      <a:pt x="193" y="190"/>
                    </a:lnTo>
                    <a:lnTo>
                      <a:pt x="240" y="165"/>
                    </a:lnTo>
                    <a:lnTo>
                      <a:pt x="272" y="165"/>
                    </a:lnTo>
                    <a:lnTo>
                      <a:pt x="298" y="232"/>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56" name="Freeform 374"/>
              <p:cNvSpPr>
                <a:spLocks/>
              </p:cNvSpPr>
              <p:nvPr/>
            </p:nvSpPr>
            <p:spPr bwMode="auto">
              <a:xfrm>
                <a:off x="2546" y="3277"/>
                <a:ext cx="242" cy="171"/>
              </a:xfrm>
              <a:custGeom>
                <a:avLst/>
                <a:gdLst>
                  <a:gd name="T0" fmla="*/ 0 w 242"/>
                  <a:gd name="T1" fmla="*/ 171 h 171"/>
                  <a:gd name="T2" fmla="*/ 4 w 242"/>
                  <a:gd name="T3" fmla="*/ 114 h 171"/>
                  <a:gd name="T4" fmla="*/ 21 w 242"/>
                  <a:gd name="T5" fmla="*/ 49 h 171"/>
                  <a:gd name="T6" fmla="*/ 29 w 242"/>
                  <a:gd name="T7" fmla="*/ 98 h 171"/>
                  <a:gd name="T8" fmla="*/ 46 w 242"/>
                  <a:gd name="T9" fmla="*/ 41 h 171"/>
                  <a:gd name="T10" fmla="*/ 68 w 242"/>
                  <a:gd name="T11" fmla="*/ 11 h 171"/>
                  <a:gd name="T12" fmla="*/ 55 w 242"/>
                  <a:gd name="T13" fmla="*/ 64 h 171"/>
                  <a:gd name="T14" fmla="*/ 106 w 242"/>
                  <a:gd name="T15" fmla="*/ 15 h 171"/>
                  <a:gd name="T16" fmla="*/ 161 w 242"/>
                  <a:gd name="T17" fmla="*/ 0 h 171"/>
                  <a:gd name="T18" fmla="*/ 136 w 242"/>
                  <a:gd name="T19" fmla="*/ 22 h 171"/>
                  <a:gd name="T20" fmla="*/ 242 w 242"/>
                  <a:gd name="T21" fmla="*/ 3 h 171"/>
                  <a:gd name="T22" fmla="*/ 170 w 242"/>
                  <a:gd name="T23" fmla="*/ 45 h 171"/>
                  <a:gd name="T24" fmla="*/ 212 w 242"/>
                  <a:gd name="T25" fmla="*/ 49 h 171"/>
                  <a:gd name="T26" fmla="*/ 123 w 242"/>
                  <a:gd name="T27" fmla="*/ 64 h 171"/>
                  <a:gd name="T28" fmla="*/ 187 w 242"/>
                  <a:gd name="T29" fmla="*/ 98 h 171"/>
                  <a:gd name="T30" fmla="*/ 114 w 242"/>
                  <a:gd name="T31" fmla="*/ 87 h 171"/>
                  <a:gd name="T32" fmla="*/ 93 w 242"/>
                  <a:gd name="T33" fmla="*/ 91 h 171"/>
                  <a:gd name="T34" fmla="*/ 131 w 242"/>
                  <a:gd name="T35" fmla="*/ 110 h 171"/>
                  <a:gd name="T36" fmla="*/ 68 w 242"/>
                  <a:gd name="T37" fmla="*/ 106 h 171"/>
                  <a:gd name="T38" fmla="*/ 85 w 242"/>
                  <a:gd name="T39" fmla="*/ 140 h 171"/>
                  <a:gd name="T40" fmla="*/ 46 w 242"/>
                  <a:gd name="T41" fmla="*/ 121 h 171"/>
                  <a:gd name="T42" fmla="*/ 21 w 242"/>
                  <a:gd name="T43" fmla="*/ 121 h 171"/>
                  <a:gd name="T44" fmla="*/ 0 w 242"/>
                  <a:gd name="T45" fmla="*/ 171 h 1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171"/>
                  <a:gd name="T71" fmla="*/ 242 w 242"/>
                  <a:gd name="T72" fmla="*/ 171 h 1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171">
                    <a:moveTo>
                      <a:pt x="0" y="171"/>
                    </a:moveTo>
                    <a:lnTo>
                      <a:pt x="4" y="114"/>
                    </a:lnTo>
                    <a:lnTo>
                      <a:pt x="21" y="49"/>
                    </a:lnTo>
                    <a:lnTo>
                      <a:pt x="29" y="98"/>
                    </a:lnTo>
                    <a:lnTo>
                      <a:pt x="46" y="41"/>
                    </a:lnTo>
                    <a:lnTo>
                      <a:pt x="68" y="11"/>
                    </a:lnTo>
                    <a:lnTo>
                      <a:pt x="55" y="64"/>
                    </a:lnTo>
                    <a:lnTo>
                      <a:pt x="106" y="15"/>
                    </a:lnTo>
                    <a:lnTo>
                      <a:pt x="161" y="0"/>
                    </a:lnTo>
                    <a:lnTo>
                      <a:pt x="136" y="22"/>
                    </a:lnTo>
                    <a:lnTo>
                      <a:pt x="242" y="3"/>
                    </a:lnTo>
                    <a:lnTo>
                      <a:pt x="170" y="45"/>
                    </a:lnTo>
                    <a:lnTo>
                      <a:pt x="212" y="49"/>
                    </a:lnTo>
                    <a:lnTo>
                      <a:pt x="123" y="64"/>
                    </a:lnTo>
                    <a:lnTo>
                      <a:pt x="187" y="98"/>
                    </a:lnTo>
                    <a:lnTo>
                      <a:pt x="114" y="87"/>
                    </a:lnTo>
                    <a:lnTo>
                      <a:pt x="93" y="91"/>
                    </a:lnTo>
                    <a:lnTo>
                      <a:pt x="131" y="110"/>
                    </a:lnTo>
                    <a:lnTo>
                      <a:pt x="68" y="106"/>
                    </a:lnTo>
                    <a:lnTo>
                      <a:pt x="85" y="140"/>
                    </a:lnTo>
                    <a:lnTo>
                      <a:pt x="46" y="121"/>
                    </a:lnTo>
                    <a:lnTo>
                      <a:pt x="21" y="121"/>
                    </a:lnTo>
                    <a:lnTo>
                      <a:pt x="0" y="171"/>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57" name="Freeform 375"/>
              <p:cNvSpPr>
                <a:spLocks/>
              </p:cNvSpPr>
              <p:nvPr/>
            </p:nvSpPr>
            <p:spPr bwMode="auto">
              <a:xfrm>
                <a:off x="2352" y="3215"/>
                <a:ext cx="195" cy="143"/>
              </a:xfrm>
              <a:custGeom>
                <a:avLst/>
                <a:gdLst>
                  <a:gd name="T0" fmla="*/ 195 w 195"/>
                  <a:gd name="T1" fmla="*/ 143 h 143"/>
                  <a:gd name="T2" fmla="*/ 191 w 195"/>
                  <a:gd name="T3" fmla="*/ 95 h 143"/>
                  <a:gd name="T4" fmla="*/ 178 w 195"/>
                  <a:gd name="T5" fmla="*/ 41 h 143"/>
                  <a:gd name="T6" fmla="*/ 171 w 195"/>
                  <a:gd name="T7" fmla="*/ 82 h 143"/>
                  <a:gd name="T8" fmla="*/ 157 w 195"/>
                  <a:gd name="T9" fmla="*/ 34 h 143"/>
                  <a:gd name="T10" fmla="*/ 140 w 195"/>
                  <a:gd name="T11" fmla="*/ 9 h 143"/>
                  <a:gd name="T12" fmla="*/ 150 w 195"/>
                  <a:gd name="T13" fmla="*/ 54 h 143"/>
                  <a:gd name="T14" fmla="*/ 109 w 195"/>
                  <a:gd name="T15" fmla="*/ 12 h 143"/>
                  <a:gd name="T16" fmla="*/ 65 w 195"/>
                  <a:gd name="T17" fmla="*/ 0 h 143"/>
                  <a:gd name="T18" fmla="*/ 85 w 195"/>
                  <a:gd name="T19" fmla="*/ 19 h 143"/>
                  <a:gd name="T20" fmla="*/ 0 w 195"/>
                  <a:gd name="T21" fmla="*/ 3 h 143"/>
                  <a:gd name="T22" fmla="*/ 58 w 195"/>
                  <a:gd name="T23" fmla="*/ 38 h 143"/>
                  <a:gd name="T24" fmla="*/ 23 w 195"/>
                  <a:gd name="T25" fmla="*/ 41 h 143"/>
                  <a:gd name="T26" fmla="*/ 95 w 195"/>
                  <a:gd name="T27" fmla="*/ 54 h 143"/>
                  <a:gd name="T28" fmla="*/ 44 w 195"/>
                  <a:gd name="T29" fmla="*/ 82 h 143"/>
                  <a:gd name="T30" fmla="*/ 102 w 195"/>
                  <a:gd name="T31" fmla="*/ 73 h 143"/>
                  <a:gd name="T32" fmla="*/ 119 w 195"/>
                  <a:gd name="T33" fmla="*/ 76 h 143"/>
                  <a:gd name="T34" fmla="*/ 89 w 195"/>
                  <a:gd name="T35" fmla="*/ 92 h 143"/>
                  <a:gd name="T36" fmla="*/ 140 w 195"/>
                  <a:gd name="T37" fmla="*/ 89 h 143"/>
                  <a:gd name="T38" fmla="*/ 126 w 195"/>
                  <a:gd name="T39" fmla="*/ 117 h 143"/>
                  <a:gd name="T40" fmla="*/ 157 w 195"/>
                  <a:gd name="T41" fmla="*/ 101 h 143"/>
                  <a:gd name="T42" fmla="*/ 178 w 195"/>
                  <a:gd name="T43" fmla="*/ 101 h 143"/>
                  <a:gd name="T44" fmla="*/ 195 w 195"/>
                  <a:gd name="T45" fmla="*/ 143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5"/>
                  <a:gd name="T70" fmla="*/ 0 h 143"/>
                  <a:gd name="T71" fmla="*/ 195 w 195"/>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5" h="143">
                    <a:moveTo>
                      <a:pt x="195" y="143"/>
                    </a:moveTo>
                    <a:lnTo>
                      <a:pt x="191" y="95"/>
                    </a:lnTo>
                    <a:lnTo>
                      <a:pt x="178" y="41"/>
                    </a:lnTo>
                    <a:lnTo>
                      <a:pt x="171" y="82"/>
                    </a:lnTo>
                    <a:lnTo>
                      <a:pt x="157" y="34"/>
                    </a:lnTo>
                    <a:lnTo>
                      <a:pt x="140" y="9"/>
                    </a:lnTo>
                    <a:lnTo>
                      <a:pt x="150" y="54"/>
                    </a:lnTo>
                    <a:lnTo>
                      <a:pt x="109" y="12"/>
                    </a:lnTo>
                    <a:lnTo>
                      <a:pt x="65" y="0"/>
                    </a:lnTo>
                    <a:lnTo>
                      <a:pt x="85" y="19"/>
                    </a:lnTo>
                    <a:lnTo>
                      <a:pt x="0" y="3"/>
                    </a:lnTo>
                    <a:lnTo>
                      <a:pt x="58" y="38"/>
                    </a:lnTo>
                    <a:lnTo>
                      <a:pt x="23" y="41"/>
                    </a:lnTo>
                    <a:lnTo>
                      <a:pt x="95" y="54"/>
                    </a:lnTo>
                    <a:lnTo>
                      <a:pt x="44" y="82"/>
                    </a:lnTo>
                    <a:lnTo>
                      <a:pt x="102" y="73"/>
                    </a:lnTo>
                    <a:lnTo>
                      <a:pt x="119" y="76"/>
                    </a:lnTo>
                    <a:lnTo>
                      <a:pt x="89" y="92"/>
                    </a:lnTo>
                    <a:lnTo>
                      <a:pt x="140" y="89"/>
                    </a:lnTo>
                    <a:lnTo>
                      <a:pt x="126" y="117"/>
                    </a:lnTo>
                    <a:lnTo>
                      <a:pt x="157" y="101"/>
                    </a:lnTo>
                    <a:lnTo>
                      <a:pt x="178" y="101"/>
                    </a:lnTo>
                    <a:lnTo>
                      <a:pt x="195" y="143"/>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58" name="Freeform 376"/>
              <p:cNvSpPr>
                <a:spLocks/>
              </p:cNvSpPr>
              <p:nvPr/>
            </p:nvSpPr>
            <p:spPr bwMode="auto">
              <a:xfrm>
                <a:off x="2178" y="3490"/>
                <a:ext cx="308" cy="239"/>
              </a:xfrm>
              <a:custGeom>
                <a:avLst/>
                <a:gdLst>
                  <a:gd name="T0" fmla="*/ 308 w 308"/>
                  <a:gd name="T1" fmla="*/ 239 h 239"/>
                  <a:gd name="T2" fmla="*/ 303 w 308"/>
                  <a:gd name="T3" fmla="*/ 159 h 239"/>
                  <a:gd name="T4" fmla="*/ 281 w 308"/>
                  <a:gd name="T5" fmla="*/ 69 h 239"/>
                  <a:gd name="T6" fmla="*/ 271 w 308"/>
                  <a:gd name="T7" fmla="*/ 138 h 239"/>
                  <a:gd name="T8" fmla="*/ 248 w 308"/>
                  <a:gd name="T9" fmla="*/ 57 h 239"/>
                  <a:gd name="T10" fmla="*/ 221 w 308"/>
                  <a:gd name="T11" fmla="*/ 15 h 239"/>
                  <a:gd name="T12" fmla="*/ 238 w 308"/>
                  <a:gd name="T13" fmla="*/ 90 h 239"/>
                  <a:gd name="T14" fmla="*/ 173 w 308"/>
                  <a:gd name="T15" fmla="*/ 21 h 239"/>
                  <a:gd name="T16" fmla="*/ 102 w 308"/>
                  <a:gd name="T17" fmla="*/ 0 h 239"/>
                  <a:gd name="T18" fmla="*/ 135 w 308"/>
                  <a:gd name="T19" fmla="*/ 31 h 239"/>
                  <a:gd name="T20" fmla="*/ 0 w 308"/>
                  <a:gd name="T21" fmla="*/ 4 h 239"/>
                  <a:gd name="T22" fmla="*/ 91 w 308"/>
                  <a:gd name="T23" fmla="*/ 63 h 239"/>
                  <a:gd name="T24" fmla="*/ 37 w 308"/>
                  <a:gd name="T25" fmla="*/ 69 h 239"/>
                  <a:gd name="T26" fmla="*/ 150 w 308"/>
                  <a:gd name="T27" fmla="*/ 90 h 239"/>
                  <a:gd name="T28" fmla="*/ 69 w 308"/>
                  <a:gd name="T29" fmla="*/ 138 h 239"/>
                  <a:gd name="T30" fmla="*/ 162 w 308"/>
                  <a:gd name="T31" fmla="*/ 122 h 239"/>
                  <a:gd name="T32" fmla="*/ 189 w 308"/>
                  <a:gd name="T33" fmla="*/ 127 h 239"/>
                  <a:gd name="T34" fmla="*/ 140 w 308"/>
                  <a:gd name="T35" fmla="*/ 154 h 239"/>
                  <a:gd name="T36" fmla="*/ 221 w 308"/>
                  <a:gd name="T37" fmla="*/ 149 h 239"/>
                  <a:gd name="T38" fmla="*/ 200 w 308"/>
                  <a:gd name="T39" fmla="*/ 196 h 239"/>
                  <a:gd name="T40" fmla="*/ 248 w 308"/>
                  <a:gd name="T41" fmla="*/ 170 h 239"/>
                  <a:gd name="T42" fmla="*/ 281 w 308"/>
                  <a:gd name="T43" fmla="*/ 170 h 239"/>
                  <a:gd name="T44" fmla="*/ 308 w 308"/>
                  <a:gd name="T45" fmla="*/ 239 h 2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8"/>
                  <a:gd name="T70" fmla="*/ 0 h 239"/>
                  <a:gd name="T71" fmla="*/ 308 w 308"/>
                  <a:gd name="T72" fmla="*/ 239 h 2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8" h="239">
                    <a:moveTo>
                      <a:pt x="308" y="239"/>
                    </a:moveTo>
                    <a:lnTo>
                      <a:pt x="303" y="159"/>
                    </a:lnTo>
                    <a:lnTo>
                      <a:pt x="281" y="69"/>
                    </a:lnTo>
                    <a:lnTo>
                      <a:pt x="271" y="138"/>
                    </a:lnTo>
                    <a:lnTo>
                      <a:pt x="248" y="57"/>
                    </a:lnTo>
                    <a:lnTo>
                      <a:pt x="221" y="15"/>
                    </a:lnTo>
                    <a:lnTo>
                      <a:pt x="238" y="90"/>
                    </a:lnTo>
                    <a:lnTo>
                      <a:pt x="173" y="21"/>
                    </a:lnTo>
                    <a:lnTo>
                      <a:pt x="102" y="0"/>
                    </a:lnTo>
                    <a:lnTo>
                      <a:pt x="135" y="31"/>
                    </a:lnTo>
                    <a:lnTo>
                      <a:pt x="0" y="4"/>
                    </a:lnTo>
                    <a:lnTo>
                      <a:pt x="91" y="63"/>
                    </a:lnTo>
                    <a:lnTo>
                      <a:pt x="37" y="69"/>
                    </a:lnTo>
                    <a:lnTo>
                      <a:pt x="150" y="90"/>
                    </a:lnTo>
                    <a:lnTo>
                      <a:pt x="69" y="138"/>
                    </a:lnTo>
                    <a:lnTo>
                      <a:pt x="162" y="122"/>
                    </a:lnTo>
                    <a:lnTo>
                      <a:pt x="189" y="127"/>
                    </a:lnTo>
                    <a:lnTo>
                      <a:pt x="140" y="154"/>
                    </a:lnTo>
                    <a:lnTo>
                      <a:pt x="221" y="149"/>
                    </a:lnTo>
                    <a:lnTo>
                      <a:pt x="200" y="196"/>
                    </a:lnTo>
                    <a:lnTo>
                      <a:pt x="248" y="170"/>
                    </a:lnTo>
                    <a:lnTo>
                      <a:pt x="281" y="170"/>
                    </a:lnTo>
                    <a:lnTo>
                      <a:pt x="308" y="239"/>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59" name="Freeform 377"/>
              <p:cNvSpPr>
                <a:spLocks/>
              </p:cNvSpPr>
              <p:nvPr/>
            </p:nvSpPr>
            <p:spPr bwMode="auto">
              <a:xfrm>
                <a:off x="2154" y="3858"/>
                <a:ext cx="200" cy="215"/>
              </a:xfrm>
              <a:custGeom>
                <a:avLst/>
                <a:gdLst>
                  <a:gd name="T0" fmla="*/ 0 w 200"/>
                  <a:gd name="T1" fmla="*/ 215 h 215"/>
                  <a:gd name="T2" fmla="*/ 29 w 200"/>
                  <a:gd name="T3" fmla="*/ 208 h 215"/>
                  <a:gd name="T4" fmla="*/ 71 w 200"/>
                  <a:gd name="T5" fmla="*/ 192 h 215"/>
                  <a:gd name="T6" fmla="*/ 99 w 200"/>
                  <a:gd name="T7" fmla="*/ 170 h 215"/>
                  <a:gd name="T8" fmla="*/ 60 w 200"/>
                  <a:gd name="T9" fmla="*/ 178 h 215"/>
                  <a:gd name="T10" fmla="*/ 92 w 200"/>
                  <a:gd name="T11" fmla="*/ 162 h 215"/>
                  <a:gd name="T12" fmla="*/ 118 w 200"/>
                  <a:gd name="T13" fmla="*/ 155 h 215"/>
                  <a:gd name="T14" fmla="*/ 139 w 200"/>
                  <a:gd name="T15" fmla="*/ 139 h 215"/>
                  <a:gd name="T16" fmla="*/ 108 w 200"/>
                  <a:gd name="T17" fmla="*/ 146 h 215"/>
                  <a:gd name="T18" fmla="*/ 149 w 200"/>
                  <a:gd name="T19" fmla="*/ 124 h 215"/>
                  <a:gd name="T20" fmla="*/ 175 w 200"/>
                  <a:gd name="T21" fmla="*/ 96 h 215"/>
                  <a:gd name="T22" fmla="*/ 149 w 200"/>
                  <a:gd name="T23" fmla="*/ 107 h 215"/>
                  <a:gd name="T24" fmla="*/ 186 w 200"/>
                  <a:gd name="T25" fmla="*/ 79 h 215"/>
                  <a:gd name="T26" fmla="*/ 195 w 200"/>
                  <a:gd name="T27" fmla="*/ 54 h 215"/>
                  <a:gd name="T28" fmla="*/ 175 w 200"/>
                  <a:gd name="T29" fmla="*/ 71 h 215"/>
                  <a:gd name="T30" fmla="*/ 200 w 200"/>
                  <a:gd name="T31" fmla="*/ 0 h 215"/>
                  <a:gd name="T32" fmla="*/ 144 w 200"/>
                  <a:gd name="T33" fmla="*/ 26 h 215"/>
                  <a:gd name="T34" fmla="*/ 150 w 200"/>
                  <a:gd name="T35" fmla="*/ 10 h 215"/>
                  <a:gd name="T36" fmla="*/ 110 w 200"/>
                  <a:gd name="T37" fmla="*/ 39 h 215"/>
                  <a:gd name="T38" fmla="*/ 95 w 200"/>
                  <a:gd name="T39" fmla="*/ 58 h 215"/>
                  <a:gd name="T40" fmla="*/ 95 w 200"/>
                  <a:gd name="T41" fmla="*/ 37 h 215"/>
                  <a:gd name="T42" fmla="*/ 74 w 200"/>
                  <a:gd name="T43" fmla="*/ 67 h 215"/>
                  <a:gd name="T44" fmla="*/ 61 w 200"/>
                  <a:gd name="T45" fmla="*/ 100 h 215"/>
                  <a:gd name="T46" fmla="*/ 60 w 200"/>
                  <a:gd name="T47" fmla="*/ 82 h 215"/>
                  <a:gd name="T48" fmla="*/ 44 w 200"/>
                  <a:gd name="T49" fmla="*/ 111 h 215"/>
                  <a:gd name="T50" fmla="*/ 35 w 200"/>
                  <a:gd name="T51" fmla="*/ 149 h 215"/>
                  <a:gd name="T52" fmla="*/ 29 w 200"/>
                  <a:gd name="T53" fmla="*/ 121 h 215"/>
                  <a:gd name="T54" fmla="*/ 11 w 200"/>
                  <a:gd name="T55" fmla="*/ 149 h 215"/>
                  <a:gd name="T56" fmla="*/ 6 w 200"/>
                  <a:gd name="T57" fmla="*/ 170 h 215"/>
                  <a:gd name="T58" fmla="*/ 0 w 200"/>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0"/>
                  <a:gd name="T91" fmla="*/ 0 h 215"/>
                  <a:gd name="T92" fmla="*/ 200 w 200"/>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0" h="215">
                    <a:moveTo>
                      <a:pt x="0" y="215"/>
                    </a:moveTo>
                    <a:lnTo>
                      <a:pt x="29" y="208"/>
                    </a:lnTo>
                    <a:lnTo>
                      <a:pt x="71" y="192"/>
                    </a:lnTo>
                    <a:lnTo>
                      <a:pt x="99" y="170"/>
                    </a:lnTo>
                    <a:lnTo>
                      <a:pt x="60" y="178"/>
                    </a:lnTo>
                    <a:lnTo>
                      <a:pt x="92" y="162"/>
                    </a:lnTo>
                    <a:lnTo>
                      <a:pt x="118" y="155"/>
                    </a:lnTo>
                    <a:lnTo>
                      <a:pt x="139" y="139"/>
                    </a:lnTo>
                    <a:lnTo>
                      <a:pt x="108" y="146"/>
                    </a:lnTo>
                    <a:lnTo>
                      <a:pt x="149" y="124"/>
                    </a:lnTo>
                    <a:lnTo>
                      <a:pt x="175" y="96"/>
                    </a:lnTo>
                    <a:lnTo>
                      <a:pt x="149" y="107"/>
                    </a:lnTo>
                    <a:lnTo>
                      <a:pt x="186" y="79"/>
                    </a:lnTo>
                    <a:lnTo>
                      <a:pt x="195" y="54"/>
                    </a:lnTo>
                    <a:lnTo>
                      <a:pt x="175" y="71"/>
                    </a:lnTo>
                    <a:lnTo>
                      <a:pt x="200" y="0"/>
                    </a:lnTo>
                    <a:lnTo>
                      <a:pt x="144" y="26"/>
                    </a:lnTo>
                    <a:lnTo>
                      <a:pt x="150" y="10"/>
                    </a:lnTo>
                    <a:lnTo>
                      <a:pt x="110" y="39"/>
                    </a:lnTo>
                    <a:lnTo>
                      <a:pt x="95" y="58"/>
                    </a:lnTo>
                    <a:lnTo>
                      <a:pt x="95" y="37"/>
                    </a:lnTo>
                    <a:lnTo>
                      <a:pt x="74" y="67"/>
                    </a:lnTo>
                    <a:lnTo>
                      <a:pt x="61" y="100"/>
                    </a:lnTo>
                    <a:lnTo>
                      <a:pt x="60" y="82"/>
                    </a:lnTo>
                    <a:lnTo>
                      <a:pt x="44" y="111"/>
                    </a:lnTo>
                    <a:lnTo>
                      <a:pt x="35" y="149"/>
                    </a:lnTo>
                    <a:lnTo>
                      <a:pt x="29" y="121"/>
                    </a:lnTo>
                    <a:lnTo>
                      <a:pt x="11" y="149"/>
                    </a:lnTo>
                    <a:lnTo>
                      <a:pt x="6" y="170"/>
                    </a:lnTo>
                    <a:lnTo>
                      <a:pt x="0"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60" name="Freeform 378"/>
              <p:cNvSpPr>
                <a:spLocks/>
              </p:cNvSpPr>
              <p:nvPr/>
            </p:nvSpPr>
            <p:spPr bwMode="auto">
              <a:xfrm>
                <a:off x="1961" y="3873"/>
                <a:ext cx="237" cy="215"/>
              </a:xfrm>
              <a:custGeom>
                <a:avLst/>
                <a:gdLst>
                  <a:gd name="T0" fmla="*/ 237 w 237"/>
                  <a:gd name="T1" fmla="*/ 215 h 215"/>
                  <a:gd name="T2" fmla="*/ 202 w 237"/>
                  <a:gd name="T3" fmla="*/ 208 h 215"/>
                  <a:gd name="T4" fmla="*/ 153 w 237"/>
                  <a:gd name="T5" fmla="*/ 192 h 215"/>
                  <a:gd name="T6" fmla="*/ 120 w 237"/>
                  <a:gd name="T7" fmla="*/ 170 h 215"/>
                  <a:gd name="T8" fmla="*/ 166 w 237"/>
                  <a:gd name="T9" fmla="*/ 178 h 215"/>
                  <a:gd name="T10" fmla="*/ 128 w 237"/>
                  <a:gd name="T11" fmla="*/ 162 h 215"/>
                  <a:gd name="T12" fmla="*/ 97 w 237"/>
                  <a:gd name="T13" fmla="*/ 155 h 215"/>
                  <a:gd name="T14" fmla="*/ 72 w 237"/>
                  <a:gd name="T15" fmla="*/ 139 h 215"/>
                  <a:gd name="T16" fmla="*/ 109 w 237"/>
                  <a:gd name="T17" fmla="*/ 146 h 215"/>
                  <a:gd name="T18" fmla="*/ 61 w 237"/>
                  <a:gd name="T19" fmla="*/ 124 h 215"/>
                  <a:gd name="T20" fmla="*/ 30 w 237"/>
                  <a:gd name="T21" fmla="*/ 96 h 215"/>
                  <a:gd name="T22" fmla="*/ 61 w 237"/>
                  <a:gd name="T23" fmla="*/ 107 h 215"/>
                  <a:gd name="T24" fmla="*/ 17 w 237"/>
                  <a:gd name="T25" fmla="*/ 79 h 215"/>
                  <a:gd name="T26" fmla="*/ 7 w 237"/>
                  <a:gd name="T27" fmla="*/ 54 h 215"/>
                  <a:gd name="T28" fmla="*/ 30 w 237"/>
                  <a:gd name="T29" fmla="*/ 71 h 215"/>
                  <a:gd name="T30" fmla="*/ 0 w 237"/>
                  <a:gd name="T31" fmla="*/ 0 h 215"/>
                  <a:gd name="T32" fmla="*/ 67 w 237"/>
                  <a:gd name="T33" fmla="*/ 26 h 215"/>
                  <a:gd name="T34" fmla="*/ 59 w 237"/>
                  <a:gd name="T35" fmla="*/ 10 h 215"/>
                  <a:gd name="T36" fmla="*/ 107 w 237"/>
                  <a:gd name="T37" fmla="*/ 39 h 215"/>
                  <a:gd name="T38" fmla="*/ 124 w 237"/>
                  <a:gd name="T39" fmla="*/ 58 h 215"/>
                  <a:gd name="T40" fmla="*/ 124 w 237"/>
                  <a:gd name="T41" fmla="*/ 37 h 215"/>
                  <a:gd name="T42" fmla="*/ 149 w 237"/>
                  <a:gd name="T43" fmla="*/ 67 h 215"/>
                  <a:gd name="T44" fmla="*/ 164 w 237"/>
                  <a:gd name="T45" fmla="*/ 100 h 215"/>
                  <a:gd name="T46" fmla="*/ 166 w 237"/>
                  <a:gd name="T47" fmla="*/ 82 h 215"/>
                  <a:gd name="T48" fmla="*/ 185 w 237"/>
                  <a:gd name="T49" fmla="*/ 111 h 215"/>
                  <a:gd name="T50" fmla="*/ 195 w 237"/>
                  <a:gd name="T51" fmla="*/ 149 h 215"/>
                  <a:gd name="T52" fmla="*/ 202 w 237"/>
                  <a:gd name="T53" fmla="*/ 121 h 215"/>
                  <a:gd name="T54" fmla="*/ 223 w 237"/>
                  <a:gd name="T55" fmla="*/ 149 h 215"/>
                  <a:gd name="T56" fmla="*/ 229 w 237"/>
                  <a:gd name="T57" fmla="*/ 170 h 215"/>
                  <a:gd name="T58" fmla="*/ 237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237" y="215"/>
                    </a:moveTo>
                    <a:lnTo>
                      <a:pt x="202" y="208"/>
                    </a:lnTo>
                    <a:lnTo>
                      <a:pt x="153" y="192"/>
                    </a:lnTo>
                    <a:lnTo>
                      <a:pt x="120" y="170"/>
                    </a:lnTo>
                    <a:lnTo>
                      <a:pt x="166" y="178"/>
                    </a:lnTo>
                    <a:lnTo>
                      <a:pt x="128" y="162"/>
                    </a:lnTo>
                    <a:lnTo>
                      <a:pt x="97" y="155"/>
                    </a:lnTo>
                    <a:lnTo>
                      <a:pt x="72" y="139"/>
                    </a:lnTo>
                    <a:lnTo>
                      <a:pt x="109" y="146"/>
                    </a:lnTo>
                    <a:lnTo>
                      <a:pt x="61" y="124"/>
                    </a:lnTo>
                    <a:lnTo>
                      <a:pt x="30" y="96"/>
                    </a:lnTo>
                    <a:lnTo>
                      <a:pt x="61" y="107"/>
                    </a:lnTo>
                    <a:lnTo>
                      <a:pt x="17" y="79"/>
                    </a:lnTo>
                    <a:lnTo>
                      <a:pt x="7" y="54"/>
                    </a:lnTo>
                    <a:lnTo>
                      <a:pt x="30" y="71"/>
                    </a:lnTo>
                    <a:lnTo>
                      <a:pt x="0" y="0"/>
                    </a:lnTo>
                    <a:lnTo>
                      <a:pt x="67" y="26"/>
                    </a:lnTo>
                    <a:lnTo>
                      <a:pt x="59" y="10"/>
                    </a:lnTo>
                    <a:lnTo>
                      <a:pt x="107" y="39"/>
                    </a:lnTo>
                    <a:lnTo>
                      <a:pt x="124" y="58"/>
                    </a:lnTo>
                    <a:lnTo>
                      <a:pt x="124" y="37"/>
                    </a:lnTo>
                    <a:lnTo>
                      <a:pt x="149" y="67"/>
                    </a:lnTo>
                    <a:lnTo>
                      <a:pt x="164" y="100"/>
                    </a:lnTo>
                    <a:lnTo>
                      <a:pt x="166" y="82"/>
                    </a:lnTo>
                    <a:lnTo>
                      <a:pt x="185" y="111"/>
                    </a:lnTo>
                    <a:lnTo>
                      <a:pt x="195" y="149"/>
                    </a:lnTo>
                    <a:lnTo>
                      <a:pt x="202" y="121"/>
                    </a:lnTo>
                    <a:lnTo>
                      <a:pt x="223" y="149"/>
                    </a:lnTo>
                    <a:lnTo>
                      <a:pt x="229" y="170"/>
                    </a:lnTo>
                    <a:lnTo>
                      <a:pt x="237"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61" name="Freeform 379"/>
              <p:cNvSpPr>
                <a:spLocks/>
              </p:cNvSpPr>
              <p:nvPr/>
            </p:nvSpPr>
            <p:spPr bwMode="auto">
              <a:xfrm>
                <a:off x="1946" y="3691"/>
                <a:ext cx="213" cy="166"/>
              </a:xfrm>
              <a:custGeom>
                <a:avLst/>
                <a:gdLst>
                  <a:gd name="T0" fmla="*/ 213 w 213"/>
                  <a:gd name="T1" fmla="*/ 166 h 166"/>
                  <a:gd name="T2" fmla="*/ 210 w 213"/>
                  <a:gd name="T3" fmla="*/ 110 h 166"/>
                  <a:gd name="T4" fmla="*/ 195 w 213"/>
                  <a:gd name="T5" fmla="*/ 48 h 166"/>
                  <a:gd name="T6" fmla="*/ 188 w 213"/>
                  <a:gd name="T7" fmla="*/ 96 h 166"/>
                  <a:gd name="T8" fmla="*/ 172 w 213"/>
                  <a:gd name="T9" fmla="*/ 39 h 166"/>
                  <a:gd name="T10" fmla="*/ 153 w 213"/>
                  <a:gd name="T11" fmla="*/ 10 h 166"/>
                  <a:gd name="T12" fmla="*/ 165 w 213"/>
                  <a:gd name="T13" fmla="*/ 62 h 166"/>
                  <a:gd name="T14" fmla="*/ 120 w 213"/>
                  <a:gd name="T15" fmla="*/ 14 h 166"/>
                  <a:gd name="T16" fmla="*/ 71 w 213"/>
                  <a:gd name="T17" fmla="*/ 0 h 166"/>
                  <a:gd name="T18" fmla="*/ 94 w 213"/>
                  <a:gd name="T19" fmla="*/ 21 h 166"/>
                  <a:gd name="T20" fmla="*/ 0 w 213"/>
                  <a:gd name="T21" fmla="*/ 3 h 166"/>
                  <a:gd name="T22" fmla="*/ 63 w 213"/>
                  <a:gd name="T23" fmla="*/ 44 h 166"/>
                  <a:gd name="T24" fmla="*/ 26 w 213"/>
                  <a:gd name="T25" fmla="*/ 48 h 166"/>
                  <a:gd name="T26" fmla="*/ 104 w 213"/>
                  <a:gd name="T27" fmla="*/ 62 h 166"/>
                  <a:gd name="T28" fmla="*/ 48 w 213"/>
                  <a:gd name="T29" fmla="*/ 96 h 166"/>
                  <a:gd name="T30" fmla="*/ 112 w 213"/>
                  <a:gd name="T31" fmla="*/ 85 h 166"/>
                  <a:gd name="T32" fmla="*/ 131 w 213"/>
                  <a:gd name="T33" fmla="*/ 88 h 166"/>
                  <a:gd name="T34" fmla="*/ 97 w 213"/>
                  <a:gd name="T35" fmla="*/ 107 h 166"/>
                  <a:gd name="T36" fmla="*/ 153 w 213"/>
                  <a:gd name="T37" fmla="*/ 103 h 166"/>
                  <a:gd name="T38" fmla="*/ 139 w 213"/>
                  <a:gd name="T39" fmla="*/ 136 h 166"/>
                  <a:gd name="T40" fmla="*/ 172 w 213"/>
                  <a:gd name="T41" fmla="*/ 118 h 166"/>
                  <a:gd name="T42" fmla="*/ 195 w 213"/>
                  <a:gd name="T43" fmla="*/ 118 h 166"/>
                  <a:gd name="T44" fmla="*/ 213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213" y="166"/>
                    </a:moveTo>
                    <a:lnTo>
                      <a:pt x="210" y="110"/>
                    </a:lnTo>
                    <a:lnTo>
                      <a:pt x="195" y="48"/>
                    </a:lnTo>
                    <a:lnTo>
                      <a:pt x="188" y="96"/>
                    </a:lnTo>
                    <a:lnTo>
                      <a:pt x="172" y="39"/>
                    </a:lnTo>
                    <a:lnTo>
                      <a:pt x="153" y="10"/>
                    </a:lnTo>
                    <a:lnTo>
                      <a:pt x="165" y="62"/>
                    </a:lnTo>
                    <a:lnTo>
                      <a:pt x="120" y="14"/>
                    </a:lnTo>
                    <a:lnTo>
                      <a:pt x="71" y="0"/>
                    </a:lnTo>
                    <a:lnTo>
                      <a:pt x="94" y="21"/>
                    </a:lnTo>
                    <a:lnTo>
                      <a:pt x="0" y="3"/>
                    </a:lnTo>
                    <a:lnTo>
                      <a:pt x="63" y="44"/>
                    </a:lnTo>
                    <a:lnTo>
                      <a:pt x="26" y="48"/>
                    </a:lnTo>
                    <a:lnTo>
                      <a:pt x="104" y="62"/>
                    </a:lnTo>
                    <a:lnTo>
                      <a:pt x="48" y="96"/>
                    </a:lnTo>
                    <a:lnTo>
                      <a:pt x="112" y="85"/>
                    </a:lnTo>
                    <a:lnTo>
                      <a:pt x="131" y="88"/>
                    </a:lnTo>
                    <a:lnTo>
                      <a:pt x="97" y="107"/>
                    </a:lnTo>
                    <a:lnTo>
                      <a:pt x="153" y="103"/>
                    </a:lnTo>
                    <a:lnTo>
                      <a:pt x="139" y="136"/>
                    </a:lnTo>
                    <a:lnTo>
                      <a:pt x="172" y="118"/>
                    </a:lnTo>
                    <a:lnTo>
                      <a:pt x="195" y="118"/>
                    </a:lnTo>
                    <a:lnTo>
                      <a:pt x="213" y="166"/>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62" name="Freeform 380"/>
              <p:cNvSpPr>
                <a:spLocks/>
              </p:cNvSpPr>
              <p:nvPr/>
            </p:nvSpPr>
            <p:spPr bwMode="auto">
              <a:xfrm>
                <a:off x="2151" y="3561"/>
                <a:ext cx="179" cy="140"/>
              </a:xfrm>
              <a:custGeom>
                <a:avLst/>
                <a:gdLst>
                  <a:gd name="T0" fmla="*/ 0 w 179"/>
                  <a:gd name="T1" fmla="*/ 140 h 140"/>
                  <a:gd name="T2" fmla="*/ 3 w 179"/>
                  <a:gd name="T3" fmla="*/ 93 h 140"/>
                  <a:gd name="T4" fmla="*/ 15 w 179"/>
                  <a:gd name="T5" fmla="*/ 40 h 140"/>
                  <a:gd name="T6" fmla="*/ 22 w 179"/>
                  <a:gd name="T7" fmla="*/ 81 h 140"/>
                  <a:gd name="T8" fmla="*/ 35 w 179"/>
                  <a:gd name="T9" fmla="*/ 34 h 140"/>
                  <a:gd name="T10" fmla="*/ 50 w 179"/>
                  <a:gd name="T11" fmla="*/ 9 h 140"/>
                  <a:gd name="T12" fmla="*/ 41 w 179"/>
                  <a:gd name="T13" fmla="*/ 52 h 140"/>
                  <a:gd name="T14" fmla="*/ 79 w 179"/>
                  <a:gd name="T15" fmla="*/ 12 h 140"/>
                  <a:gd name="T16" fmla="*/ 119 w 179"/>
                  <a:gd name="T17" fmla="*/ 0 h 140"/>
                  <a:gd name="T18" fmla="*/ 101 w 179"/>
                  <a:gd name="T19" fmla="*/ 18 h 140"/>
                  <a:gd name="T20" fmla="*/ 179 w 179"/>
                  <a:gd name="T21" fmla="*/ 3 h 140"/>
                  <a:gd name="T22" fmla="*/ 126 w 179"/>
                  <a:gd name="T23" fmla="*/ 37 h 140"/>
                  <a:gd name="T24" fmla="*/ 157 w 179"/>
                  <a:gd name="T25" fmla="*/ 40 h 140"/>
                  <a:gd name="T26" fmla="*/ 91 w 179"/>
                  <a:gd name="T27" fmla="*/ 52 h 140"/>
                  <a:gd name="T28" fmla="*/ 138 w 179"/>
                  <a:gd name="T29" fmla="*/ 81 h 140"/>
                  <a:gd name="T30" fmla="*/ 85 w 179"/>
                  <a:gd name="T31" fmla="*/ 71 h 140"/>
                  <a:gd name="T32" fmla="*/ 69 w 179"/>
                  <a:gd name="T33" fmla="*/ 74 h 140"/>
                  <a:gd name="T34" fmla="*/ 97 w 179"/>
                  <a:gd name="T35" fmla="*/ 90 h 140"/>
                  <a:gd name="T36" fmla="*/ 50 w 179"/>
                  <a:gd name="T37" fmla="*/ 87 h 140"/>
                  <a:gd name="T38" fmla="*/ 63 w 179"/>
                  <a:gd name="T39" fmla="*/ 115 h 140"/>
                  <a:gd name="T40" fmla="*/ 35 w 179"/>
                  <a:gd name="T41" fmla="*/ 99 h 140"/>
                  <a:gd name="T42" fmla="*/ 15 w 179"/>
                  <a:gd name="T43" fmla="*/ 99 h 140"/>
                  <a:gd name="T44" fmla="*/ 0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0" y="140"/>
                    </a:moveTo>
                    <a:lnTo>
                      <a:pt x="3" y="93"/>
                    </a:lnTo>
                    <a:lnTo>
                      <a:pt x="15" y="40"/>
                    </a:lnTo>
                    <a:lnTo>
                      <a:pt x="22" y="81"/>
                    </a:lnTo>
                    <a:lnTo>
                      <a:pt x="35" y="34"/>
                    </a:lnTo>
                    <a:lnTo>
                      <a:pt x="50" y="9"/>
                    </a:lnTo>
                    <a:lnTo>
                      <a:pt x="41" y="52"/>
                    </a:lnTo>
                    <a:lnTo>
                      <a:pt x="79" y="12"/>
                    </a:lnTo>
                    <a:lnTo>
                      <a:pt x="119" y="0"/>
                    </a:lnTo>
                    <a:lnTo>
                      <a:pt x="101" y="18"/>
                    </a:lnTo>
                    <a:lnTo>
                      <a:pt x="179" y="3"/>
                    </a:lnTo>
                    <a:lnTo>
                      <a:pt x="126" y="37"/>
                    </a:lnTo>
                    <a:lnTo>
                      <a:pt x="157" y="40"/>
                    </a:lnTo>
                    <a:lnTo>
                      <a:pt x="91" y="52"/>
                    </a:lnTo>
                    <a:lnTo>
                      <a:pt x="138" y="81"/>
                    </a:lnTo>
                    <a:lnTo>
                      <a:pt x="85" y="71"/>
                    </a:lnTo>
                    <a:lnTo>
                      <a:pt x="69" y="74"/>
                    </a:lnTo>
                    <a:lnTo>
                      <a:pt x="97" y="90"/>
                    </a:lnTo>
                    <a:lnTo>
                      <a:pt x="50" y="87"/>
                    </a:lnTo>
                    <a:lnTo>
                      <a:pt x="63" y="115"/>
                    </a:lnTo>
                    <a:lnTo>
                      <a:pt x="35" y="99"/>
                    </a:lnTo>
                    <a:lnTo>
                      <a:pt x="15" y="99"/>
                    </a:lnTo>
                    <a:lnTo>
                      <a:pt x="0"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63" name="Freeform 381"/>
              <p:cNvSpPr>
                <a:spLocks/>
              </p:cNvSpPr>
              <p:nvPr/>
            </p:nvSpPr>
            <p:spPr bwMode="auto">
              <a:xfrm>
                <a:off x="2141" y="3467"/>
                <a:ext cx="135" cy="99"/>
              </a:xfrm>
              <a:custGeom>
                <a:avLst/>
                <a:gdLst>
                  <a:gd name="T0" fmla="*/ 0 w 135"/>
                  <a:gd name="T1" fmla="*/ 99 h 99"/>
                  <a:gd name="T2" fmla="*/ 3 w 135"/>
                  <a:gd name="T3" fmla="*/ 66 h 99"/>
                  <a:gd name="T4" fmla="*/ 12 w 135"/>
                  <a:gd name="T5" fmla="*/ 29 h 99"/>
                  <a:gd name="T6" fmla="*/ 17 w 135"/>
                  <a:gd name="T7" fmla="*/ 57 h 99"/>
                  <a:gd name="T8" fmla="*/ 27 w 135"/>
                  <a:gd name="T9" fmla="*/ 24 h 99"/>
                  <a:gd name="T10" fmla="*/ 38 w 135"/>
                  <a:gd name="T11" fmla="*/ 6 h 99"/>
                  <a:gd name="T12" fmla="*/ 31 w 135"/>
                  <a:gd name="T13" fmla="*/ 38 h 99"/>
                  <a:gd name="T14" fmla="*/ 60 w 135"/>
                  <a:gd name="T15" fmla="*/ 8 h 99"/>
                  <a:gd name="T16" fmla="*/ 90 w 135"/>
                  <a:gd name="T17" fmla="*/ 0 h 99"/>
                  <a:gd name="T18" fmla="*/ 76 w 135"/>
                  <a:gd name="T19" fmla="*/ 13 h 99"/>
                  <a:gd name="T20" fmla="*/ 135 w 135"/>
                  <a:gd name="T21" fmla="*/ 2 h 99"/>
                  <a:gd name="T22" fmla="*/ 95 w 135"/>
                  <a:gd name="T23" fmla="*/ 26 h 99"/>
                  <a:gd name="T24" fmla="*/ 119 w 135"/>
                  <a:gd name="T25" fmla="*/ 29 h 99"/>
                  <a:gd name="T26" fmla="*/ 70 w 135"/>
                  <a:gd name="T27" fmla="*/ 38 h 99"/>
                  <a:gd name="T28" fmla="*/ 105 w 135"/>
                  <a:gd name="T29" fmla="*/ 57 h 99"/>
                  <a:gd name="T30" fmla="*/ 65 w 135"/>
                  <a:gd name="T31" fmla="*/ 51 h 99"/>
                  <a:gd name="T32" fmla="*/ 53 w 135"/>
                  <a:gd name="T33" fmla="*/ 53 h 99"/>
                  <a:gd name="T34" fmla="*/ 74 w 135"/>
                  <a:gd name="T35" fmla="*/ 64 h 99"/>
                  <a:gd name="T36" fmla="*/ 38 w 135"/>
                  <a:gd name="T37" fmla="*/ 62 h 99"/>
                  <a:gd name="T38" fmla="*/ 48 w 135"/>
                  <a:gd name="T39" fmla="*/ 81 h 99"/>
                  <a:gd name="T40" fmla="*/ 27 w 135"/>
                  <a:gd name="T41" fmla="*/ 70 h 99"/>
                  <a:gd name="T42" fmla="*/ 12 w 135"/>
                  <a:gd name="T43" fmla="*/ 70 h 99"/>
                  <a:gd name="T44" fmla="*/ 0 w 135"/>
                  <a:gd name="T45" fmla="*/ 99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
                  <a:gd name="T70" fmla="*/ 0 h 99"/>
                  <a:gd name="T71" fmla="*/ 135 w 135"/>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 h="99">
                    <a:moveTo>
                      <a:pt x="0" y="99"/>
                    </a:moveTo>
                    <a:lnTo>
                      <a:pt x="3" y="66"/>
                    </a:lnTo>
                    <a:lnTo>
                      <a:pt x="12" y="29"/>
                    </a:lnTo>
                    <a:lnTo>
                      <a:pt x="17" y="57"/>
                    </a:lnTo>
                    <a:lnTo>
                      <a:pt x="27" y="24"/>
                    </a:lnTo>
                    <a:lnTo>
                      <a:pt x="38" y="6"/>
                    </a:lnTo>
                    <a:lnTo>
                      <a:pt x="31" y="38"/>
                    </a:lnTo>
                    <a:lnTo>
                      <a:pt x="60" y="8"/>
                    </a:lnTo>
                    <a:lnTo>
                      <a:pt x="90" y="0"/>
                    </a:lnTo>
                    <a:lnTo>
                      <a:pt x="76" y="13"/>
                    </a:lnTo>
                    <a:lnTo>
                      <a:pt x="135" y="2"/>
                    </a:lnTo>
                    <a:lnTo>
                      <a:pt x="95" y="26"/>
                    </a:lnTo>
                    <a:lnTo>
                      <a:pt x="119" y="29"/>
                    </a:lnTo>
                    <a:lnTo>
                      <a:pt x="70" y="38"/>
                    </a:lnTo>
                    <a:lnTo>
                      <a:pt x="105" y="57"/>
                    </a:lnTo>
                    <a:lnTo>
                      <a:pt x="65" y="51"/>
                    </a:lnTo>
                    <a:lnTo>
                      <a:pt x="53" y="53"/>
                    </a:lnTo>
                    <a:lnTo>
                      <a:pt x="74" y="64"/>
                    </a:lnTo>
                    <a:lnTo>
                      <a:pt x="38" y="62"/>
                    </a:lnTo>
                    <a:lnTo>
                      <a:pt x="48" y="81"/>
                    </a:lnTo>
                    <a:lnTo>
                      <a:pt x="27" y="70"/>
                    </a:lnTo>
                    <a:lnTo>
                      <a:pt x="12" y="70"/>
                    </a:lnTo>
                    <a:lnTo>
                      <a:pt x="0" y="99"/>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64" name="Freeform 382"/>
              <p:cNvSpPr>
                <a:spLocks/>
              </p:cNvSpPr>
              <p:nvPr/>
            </p:nvSpPr>
            <p:spPr bwMode="auto">
              <a:xfrm>
                <a:off x="2061" y="3237"/>
                <a:ext cx="120" cy="861"/>
              </a:xfrm>
              <a:custGeom>
                <a:avLst/>
                <a:gdLst>
                  <a:gd name="T0" fmla="*/ 0 w 120"/>
                  <a:gd name="T1" fmla="*/ 0 h 861"/>
                  <a:gd name="T2" fmla="*/ 45 w 120"/>
                  <a:gd name="T3" fmla="*/ 174 h 861"/>
                  <a:gd name="T4" fmla="*/ 72 w 120"/>
                  <a:gd name="T5" fmla="*/ 288 h 861"/>
                  <a:gd name="T6" fmla="*/ 84 w 120"/>
                  <a:gd name="T7" fmla="*/ 372 h 861"/>
                  <a:gd name="T8" fmla="*/ 93 w 120"/>
                  <a:gd name="T9" fmla="*/ 480 h 861"/>
                  <a:gd name="T10" fmla="*/ 99 w 120"/>
                  <a:gd name="T11" fmla="*/ 603 h 861"/>
                  <a:gd name="T12" fmla="*/ 105 w 120"/>
                  <a:gd name="T13" fmla="*/ 747 h 861"/>
                  <a:gd name="T14" fmla="*/ 117 w 120"/>
                  <a:gd name="T15" fmla="*/ 858 h 861"/>
                  <a:gd name="T16" fmla="*/ 120 w 120"/>
                  <a:gd name="T17" fmla="*/ 861 h 8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861"/>
                  <a:gd name="T29" fmla="*/ 120 w 120"/>
                  <a:gd name="T30" fmla="*/ 861 h 8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861">
                    <a:moveTo>
                      <a:pt x="0" y="0"/>
                    </a:moveTo>
                    <a:lnTo>
                      <a:pt x="45" y="174"/>
                    </a:lnTo>
                    <a:lnTo>
                      <a:pt x="72" y="288"/>
                    </a:lnTo>
                    <a:lnTo>
                      <a:pt x="84" y="372"/>
                    </a:lnTo>
                    <a:lnTo>
                      <a:pt x="93" y="480"/>
                    </a:lnTo>
                    <a:lnTo>
                      <a:pt x="99" y="603"/>
                    </a:lnTo>
                    <a:lnTo>
                      <a:pt x="105" y="747"/>
                    </a:lnTo>
                    <a:lnTo>
                      <a:pt x="117" y="858"/>
                    </a:lnTo>
                    <a:lnTo>
                      <a:pt x="120" y="861"/>
                    </a:lnTo>
                  </a:path>
                </a:pathLst>
              </a:custGeom>
              <a:noFill/>
              <a:ln w="2540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65" name="Freeform 383"/>
              <p:cNvSpPr>
                <a:spLocks/>
              </p:cNvSpPr>
              <p:nvPr/>
            </p:nvSpPr>
            <p:spPr bwMode="auto">
              <a:xfrm>
                <a:off x="2175" y="3903"/>
                <a:ext cx="237" cy="215"/>
              </a:xfrm>
              <a:custGeom>
                <a:avLst/>
                <a:gdLst>
                  <a:gd name="T0" fmla="*/ 0 w 237"/>
                  <a:gd name="T1" fmla="*/ 215 h 215"/>
                  <a:gd name="T2" fmla="*/ 35 w 237"/>
                  <a:gd name="T3" fmla="*/ 208 h 215"/>
                  <a:gd name="T4" fmla="*/ 84 w 237"/>
                  <a:gd name="T5" fmla="*/ 192 h 215"/>
                  <a:gd name="T6" fmla="*/ 117 w 237"/>
                  <a:gd name="T7" fmla="*/ 170 h 215"/>
                  <a:gd name="T8" fmla="*/ 71 w 237"/>
                  <a:gd name="T9" fmla="*/ 178 h 215"/>
                  <a:gd name="T10" fmla="*/ 109 w 237"/>
                  <a:gd name="T11" fmla="*/ 162 h 215"/>
                  <a:gd name="T12" fmla="*/ 140 w 237"/>
                  <a:gd name="T13" fmla="*/ 155 h 215"/>
                  <a:gd name="T14" fmla="*/ 165 w 237"/>
                  <a:gd name="T15" fmla="*/ 139 h 215"/>
                  <a:gd name="T16" fmla="*/ 128 w 237"/>
                  <a:gd name="T17" fmla="*/ 146 h 215"/>
                  <a:gd name="T18" fmla="*/ 176 w 237"/>
                  <a:gd name="T19" fmla="*/ 124 h 215"/>
                  <a:gd name="T20" fmla="*/ 207 w 237"/>
                  <a:gd name="T21" fmla="*/ 96 h 215"/>
                  <a:gd name="T22" fmla="*/ 176 w 237"/>
                  <a:gd name="T23" fmla="*/ 107 h 215"/>
                  <a:gd name="T24" fmla="*/ 220 w 237"/>
                  <a:gd name="T25" fmla="*/ 79 h 215"/>
                  <a:gd name="T26" fmla="*/ 230 w 237"/>
                  <a:gd name="T27" fmla="*/ 54 h 215"/>
                  <a:gd name="T28" fmla="*/ 207 w 237"/>
                  <a:gd name="T29" fmla="*/ 71 h 215"/>
                  <a:gd name="T30" fmla="*/ 237 w 237"/>
                  <a:gd name="T31" fmla="*/ 0 h 215"/>
                  <a:gd name="T32" fmla="*/ 170 w 237"/>
                  <a:gd name="T33" fmla="*/ 26 h 215"/>
                  <a:gd name="T34" fmla="*/ 178 w 237"/>
                  <a:gd name="T35" fmla="*/ 10 h 215"/>
                  <a:gd name="T36" fmla="*/ 130 w 237"/>
                  <a:gd name="T37" fmla="*/ 39 h 215"/>
                  <a:gd name="T38" fmla="*/ 113 w 237"/>
                  <a:gd name="T39" fmla="*/ 58 h 215"/>
                  <a:gd name="T40" fmla="*/ 113 w 237"/>
                  <a:gd name="T41" fmla="*/ 37 h 215"/>
                  <a:gd name="T42" fmla="*/ 88 w 237"/>
                  <a:gd name="T43" fmla="*/ 67 h 215"/>
                  <a:gd name="T44" fmla="*/ 73 w 237"/>
                  <a:gd name="T45" fmla="*/ 100 h 215"/>
                  <a:gd name="T46" fmla="*/ 71 w 237"/>
                  <a:gd name="T47" fmla="*/ 82 h 215"/>
                  <a:gd name="T48" fmla="*/ 52 w 237"/>
                  <a:gd name="T49" fmla="*/ 111 h 215"/>
                  <a:gd name="T50" fmla="*/ 42 w 237"/>
                  <a:gd name="T51" fmla="*/ 149 h 215"/>
                  <a:gd name="T52" fmla="*/ 35 w 237"/>
                  <a:gd name="T53" fmla="*/ 121 h 215"/>
                  <a:gd name="T54" fmla="*/ 14 w 237"/>
                  <a:gd name="T55" fmla="*/ 149 h 215"/>
                  <a:gd name="T56" fmla="*/ 8 w 237"/>
                  <a:gd name="T57" fmla="*/ 170 h 215"/>
                  <a:gd name="T58" fmla="*/ 0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0" y="215"/>
                    </a:moveTo>
                    <a:lnTo>
                      <a:pt x="35" y="208"/>
                    </a:lnTo>
                    <a:lnTo>
                      <a:pt x="84" y="192"/>
                    </a:lnTo>
                    <a:lnTo>
                      <a:pt x="117" y="170"/>
                    </a:lnTo>
                    <a:lnTo>
                      <a:pt x="71" y="178"/>
                    </a:lnTo>
                    <a:lnTo>
                      <a:pt x="109" y="162"/>
                    </a:lnTo>
                    <a:lnTo>
                      <a:pt x="140" y="155"/>
                    </a:lnTo>
                    <a:lnTo>
                      <a:pt x="165" y="139"/>
                    </a:lnTo>
                    <a:lnTo>
                      <a:pt x="128" y="146"/>
                    </a:lnTo>
                    <a:lnTo>
                      <a:pt x="176" y="124"/>
                    </a:lnTo>
                    <a:lnTo>
                      <a:pt x="207" y="96"/>
                    </a:lnTo>
                    <a:lnTo>
                      <a:pt x="176" y="107"/>
                    </a:lnTo>
                    <a:lnTo>
                      <a:pt x="220" y="79"/>
                    </a:lnTo>
                    <a:lnTo>
                      <a:pt x="230" y="54"/>
                    </a:lnTo>
                    <a:lnTo>
                      <a:pt x="207" y="71"/>
                    </a:lnTo>
                    <a:lnTo>
                      <a:pt x="237" y="0"/>
                    </a:lnTo>
                    <a:lnTo>
                      <a:pt x="170" y="26"/>
                    </a:lnTo>
                    <a:lnTo>
                      <a:pt x="178" y="10"/>
                    </a:lnTo>
                    <a:lnTo>
                      <a:pt x="130" y="39"/>
                    </a:lnTo>
                    <a:lnTo>
                      <a:pt x="113" y="58"/>
                    </a:lnTo>
                    <a:lnTo>
                      <a:pt x="113" y="37"/>
                    </a:lnTo>
                    <a:lnTo>
                      <a:pt x="88" y="67"/>
                    </a:lnTo>
                    <a:lnTo>
                      <a:pt x="73" y="100"/>
                    </a:lnTo>
                    <a:lnTo>
                      <a:pt x="71" y="82"/>
                    </a:lnTo>
                    <a:lnTo>
                      <a:pt x="52" y="111"/>
                    </a:lnTo>
                    <a:lnTo>
                      <a:pt x="42" y="149"/>
                    </a:lnTo>
                    <a:lnTo>
                      <a:pt x="35" y="121"/>
                    </a:lnTo>
                    <a:lnTo>
                      <a:pt x="14" y="149"/>
                    </a:lnTo>
                    <a:lnTo>
                      <a:pt x="8" y="170"/>
                    </a:lnTo>
                    <a:lnTo>
                      <a:pt x="0" y="215"/>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66" name="Freeform 384"/>
              <p:cNvSpPr>
                <a:spLocks/>
              </p:cNvSpPr>
              <p:nvPr/>
            </p:nvSpPr>
            <p:spPr bwMode="auto">
              <a:xfrm>
                <a:off x="1992" y="3495"/>
                <a:ext cx="150" cy="107"/>
              </a:xfrm>
              <a:custGeom>
                <a:avLst/>
                <a:gdLst>
                  <a:gd name="T0" fmla="*/ 150 w 150"/>
                  <a:gd name="T1" fmla="*/ 107 h 107"/>
                  <a:gd name="T2" fmla="*/ 147 w 150"/>
                  <a:gd name="T3" fmla="*/ 71 h 107"/>
                  <a:gd name="T4" fmla="*/ 137 w 150"/>
                  <a:gd name="T5" fmla="*/ 31 h 107"/>
                  <a:gd name="T6" fmla="*/ 132 w 150"/>
                  <a:gd name="T7" fmla="*/ 61 h 107"/>
                  <a:gd name="T8" fmla="*/ 122 w 150"/>
                  <a:gd name="T9" fmla="*/ 26 h 107"/>
                  <a:gd name="T10" fmla="*/ 108 w 150"/>
                  <a:gd name="T11" fmla="*/ 7 h 107"/>
                  <a:gd name="T12" fmla="*/ 116 w 150"/>
                  <a:gd name="T13" fmla="*/ 40 h 107"/>
                  <a:gd name="T14" fmla="*/ 84 w 150"/>
                  <a:gd name="T15" fmla="*/ 9 h 107"/>
                  <a:gd name="T16" fmla="*/ 50 w 150"/>
                  <a:gd name="T17" fmla="*/ 0 h 107"/>
                  <a:gd name="T18" fmla="*/ 66 w 150"/>
                  <a:gd name="T19" fmla="*/ 14 h 107"/>
                  <a:gd name="T20" fmla="*/ 0 w 150"/>
                  <a:gd name="T21" fmla="*/ 2 h 107"/>
                  <a:gd name="T22" fmla="*/ 45 w 150"/>
                  <a:gd name="T23" fmla="*/ 28 h 107"/>
                  <a:gd name="T24" fmla="*/ 19 w 150"/>
                  <a:gd name="T25" fmla="*/ 31 h 107"/>
                  <a:gd name="T26" fmla="*/ 74 w 150"/>
                  <a:gd name="T27" fmla="*/ 40 h 107"/>
                  <a:gd name="T28" fmla="*/ 34 w 150"/>
                  <a:gd name="T29" fmla="*/ 61 h 107"/>
                  <a:gd name="T30" fmla="*/ 79 w 150"/>
                  <a:gd name="T31" fmla="*/ 54 h 107"/>
                  <a:gd name="T32" fmla="*/ 92 w 150"/>
                  <a:gd name="T33" fmla="*/ 57 h 107"/>
                  <a:gd name="T34" fmla="*/ 69 w 150"/>
                  <a:gd name="T35" fmla="*/ 69 h 107"/>
                  <a:gd name="T36" fmla="*/ 108 w 150"/>
                  <a:gd name="T37" fmla="*/ 66 h 107"/>
                  <a:gd name="T38" fmla="*/ 97 w 150"/>
                  <a:gd name="T39" fmla="*/ 87 h 107"/>
                  <a:gd name="T40" fmla="*/ 122 w 150"/>
                  <a:gd name="T41" fmla="*/ 76 h 107"/>
                  <a:gd name="T42" fmla="*/ 137 w 150"/>
                  <a:gd name="T43" fmla="*/ 76 h 107"/>
                  <a:gd name="T44" fmla="*/ 150 w 150"/>
                  <a:gd name="T45" fmla="*/ 107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107"/>
                  <a:gd name="T71" fmla="*/ 150 w 150"/>
                  <a:gd name="T72" fmla="*/ 107 h 1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107">
                    <a:moveTo>
                      <a:pt x="150" y="107"/>
                    </a:moveTo>
                    <a:lnTo>
                      <a:pt x="147" y="71"/>
                    </a:lnTo>
                    <a:lnTo>
                      <a:pt x="137" y="31"/>
                    </a:lnTo>
                    <a:lnTo>
                      <a:pt x="132" y="61"/>
                    </a:lnTo>
                    <a:lnTo>
                      <a:pt x="122" y="26"/>
                    </a:lnTo>
                    <a:lnTo>
                      <a:pt x="108" y="7"/>
                    </a:lnTo>
                    <a:lnTo>
                      <a:pt x="116" y="40"/>
                    </a:lnTo>
                    <a:lnTo>
                      <a:pt x="84" y="9"/>
                    </a:lnTo>
                    <a:lnTo>
                      <a:pt x="50" y="0"/>
                    </a:lnTo>
                    <a:lnTo>
                      <a:pt x="66" y="14"/>
                    </a:lnTo>
                    <a:lnTo>
                      <a:pt x="0" y="2"/>
                    </a:lnTo>
                    <a:lnTo>
                      <a:pt x="45" y="28"/>
                    </a:lnTo>
                    <a:lnTo>
                      <a:pt x="19" y="31"/>
                    </a:lnTo>
                    <a:lnTo>
                      <a:pt x="74" y="40"/>
                    </a:lnTo>
                    <a:lnTo>
                      <a:pt x="34" y="61"/>
                    </a:lnTo>
                    <a:lnTo>
                      <a:pt x="79" y="54"/>
                    </a:lnTo>
                    <a:lnTo>
                      <a:pt x="92" y="57"/>
                    </a:lnTo>
                    <a:lnTo>
                      <a:pt x="69" y="69"/>
                    </a:lnTo>
                    <a:lnTo>
                      <a:pt x="108" y="66"/>
                    </a:lnTo>
                    <a:lnTo>
                      <a:pt x="97" y="87"/>
                    </a:lnTo>
                    <a:lnTo>
                      <a:pt x="122" y="76"/>
                    </a:lnTo>
                    <a:lnTo>
                      <a:pt x="137" y="76"/>
                    </a:lnTo>
                    <a:lnTo>
                      <a:pt x="150" y="107"/>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67" name="Freeform 385"/>
              <p:cNvSpPr>
                <a:spLocks/>
              </p:cNvSpPr>
              <p:nvPr/>
            </p:nvSpPr>
            <p:spPr bwMode="auto">
              <a:xfrm>
                <a:off x="1976" y="3576"/>
                <a:ext cx="179" cy="140"/>
              </a:xfrm>
              <a:custGeom>
                <a:avLst/>
                <a:gdLst>
                  <a:gd name="T0" fmla="*/ 179 w 179"/>
                  <a:gd name="T1" fmla="*/ 140 h 140"/>
                  <a:gd name="T2" fmla="*/ 176 w 179"/>
                  <a:gd name="T3" fmla="*/ 93 h 140"/>
                  <a:gd name="T4" fmla="*/ 164 w 179"/>
                  <a:gd name="T5" fmla="*/ 40 h 140"/>
                  <a:gd name="T6" fmla="*/ 157 w 179"/>
                  <a:gd name="T7" fmla="*/ 81 h 140"/>
                  <a:gd name="T8" fmla="*/ 144 w 179"/>
                  <a:gd name="T9" fmla="*/ 34 h 140"/>
                  <a:gd name="T10" fmla="*/ 129 w 179"/>
                  <a:gd name="T11" fmla="*/ 9 h 140"/>
                  <a:gd name="T12" fmla="*/ 138 w 179"/>
                  <a:gd name="T13" fmla="*/ 52 h 140"/>
                  <a:gd name="T14" fmla="*/ 100 w 179"/>
                  <a:gd name="T15" fmla="*/ 12 h 140"/>
                  <a:gd name="T16" fmla="*/ 60 w 179"/>
                  <a:gd name="T17" fmla="*/ 0 h 140"/>
                  <a:gd name="T18" fmla="*/ 78 w 179"/>
                  <a:gd name="T19" fmla="*/ 18 h 140"/>
                  <a:gd name="T20" fmla="*/ 0 w 179"/>
                  <a:gd name="T21" fmla="*/ 3 h 140"/>
                  <a:gd name="T22" fmla="*/ 53 w 179"/>
                  <a:gd name="T23" fmla="*/ 37 h 140"/>
                  <a:gd name="T24" fmla="*/ 22 w 179"/>
                  <a:gd name="T25" fmla="*/ 40 h 140"/>
                  <a:gd name="T26" fmla="*/ 88 w 179"/>
                  <a:gd name="T27" fmla="*/ 52 h 140"/>
                  <a:gd name="T28" fmla="*/ 41 w 179"/>
                  <a:gd name="T29" fmla="*/ 81 h 140"/>
                  <a:gd name="T30" fmla="*/ 94 w 179"/>
                  <a:gd name="T31" fmla="*/ 71 h 140"/>
                  <a:gd name="T32" fmla="*/ 110 w 179"/>
                  <a:gd name="T33" fmla="*/ 74 h 140"/>
                  <a:gd name="T34" fmla="*/ 82 w 179"/>
                  <a:gd name="T35" fmla="*/ 90 h 140"/>
                  <a:gd name="T36" fmla="*/ 129 w 179"/>
                  <a:gd name="T37" fmla="*/ 87 h 140"/>
                  <a:gd name="T38" fmla="*/ 116 w 179"/>
                  <a:gd name="T39" fmla="*/ 115 h 140"/>
                  <a:gd name="T40" fmla="*/ 144 w 179"/>
                  <a:gd name="T41" fmla="*/ 99 h 140"/>
                  <a:gd name="T42" fmla="*/ 164 w 179"/>
                  <a:gd name="T43" fmla="*/ 99 h 140"/>
                  <a:gd name="T44" fmla="*/ 179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179" y="140"/>
                    </a:moveTo>
                    <a:lnTo>
                      <a:pt x="176" y="93"/>
                    </a:lnTo>
                    <a:lnTo>
                      <a:pt x="164" y="40"/>
                    </a:lnTo>
                    <a:lnTo>
                      <a:pt x="157" y="81"/>
                    </a:lnTo>
                    <a:lnTo>
                      <a:pt x="144" y="34"/>
                    </a:lnTo>
                    <a:lnTo>
                      <a:pt x="129" y="9"/>
                    </a:lnTo>
                    <a:lnTo>
                      <a:pt x="138" y="52"/>
                    </a:lnTo>
                    <a:lnTo>
                      <a:pt x="100" y="12"/>
                    </a:lnTo>
                    <a:lnTo>
                      <a:pt x="60" y="0"/>
                    </a:lnTo>
                    <a:lnTo>
                      <a:pt x="78" y="18"/>
                    </a:lnTo>
                    <a:lnTo>
                      <a:pt x="0" y="3"/>
                    </a:lnTo>
                    <a:lnTo>
                      <a:pt x="53" y="37"/>
                    </a:lnTo>
                    <a:lnTo>
                      <a:pt x="22" y="40"/>
                    </a:lnTo>
                    <a:lnTo>
                      <a:pt x="88" y="52"/>
                    </a:lnTo>
                    <a:lnTo>
                      <a:pt x="41" y="81"/>
                    </a:lnTo>
                    <a:lnTo>
                      <a:pt x="94" y="71"/>
                    </a:lnTo>
                    <a:lnTo>
                      <a:pt x="110" y="74"/>
                    </a:lnTo>
                    <a:lnTo>
                      <a:pt x="82" y="90"/>
                    </a:lnTo>
                    <a:lnTo>
                      <a:pt x="129" y="87"/>
                    </a:lnTo>
                    <a:lnTo>
                      <a:pt x="116" y="115"/>
                    </a:lnTo>
                    <a:lnTo>
                      <a:pt x="144" y="99"/>
                    </a:lnTo>
                    <a:lnTo>
                      <a:pt x="164" y="99"/>
                    </a:lnTo>
                    <a:lnTo>
                      <a:pt x="179"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68" name="Freeform 386"/>
              <p:cNvSpPr>
                <a:spLocks/>
              </p:cNvSpPr>
              <p:nvPr/>
            </p:nvSpPr>
            <p:spPr bwMode="auto">
              <a:xfrm>
                <a:off x="2160" y="3807"/>
                <a:ext cx="304" cy="163"/>
              </a:xfrm>
              <a:custGeom>
                <a:avLst/>
                <a:gdLst>
                  <a:gd name="T0" fmla="*/ 0 w 304"/>
                  <a:gd name="T1" fmla="*/ 163 h 163"/>
                  <a:gd name="T2" fmla="*/ 4 w 304"/>
                  <a:gd name="T3" fmla="*/ 108 h 163"/>
                  <a:gd name="T4" fmla="*/ 25 w 304"/>
                  <a:gd name="T5" fmla="*/ 47 h 163"/>
                  <a:gd name="T6" fmla="*/ 35 w 304"/>
                  <a:gd name="T7" fmla="*/ 94 h 163"/>
                  <a:gd name="T8" fmla="*/ 58 w 304"/>
                  <a:gd name="T9" fmla="*/ 38 h 163"/>
                  <a:gd name="T10" fmla="*/ 85 w 304"/>
                  <a:gd name="T11" fmla="*/ 9 h 163"/>
                  <a:gd name="T12" fmla="*/ 68 w 304"/>
                  <a:gd name="T13" fmla="*/ 61 h 163"/>
                  <a:gd name="T14" fmla="*/ 132 w 304"/>
                  <a:gd name="T15" fmla="*/ 13 h 163"/>
                  <a:gd name="T16" fmla="*/ 202 w 304"/>
                  <a:gd name="T17" fmla="*/ 0 h 163"/>
                  <a:gd name="T18" fmla="*/ 169 w 304"/>
                  <a:gd name="T19" fmla="*/ 20 h 163"/>
                  <a:gd name="T20" fmla="*/ 304 w 304"/>
                  <a:gd name="T21" fmla="*/ 2 h 163"/>
                  <a:gd name="T22" fmla="*/ 214 w 304"/>
                  <a:gd name="T23" fmla="*/ 43 h 163"/>
                  <a:gd name="T24" fmla="*/ 266 w 304"/>
                  <a:gd name="T25" fmla="*/ 47 h 163"/>
                  <a:gd name="T26" fmla="*/ 155 w 304"/>
                  <a:gd name="T27" fmla="*/ 61 h 163"/>
                  <a:gd name="T28" fmla="*/ 235 w 304"/>
                  <a:gd name="T29" fmla="*/ 94 h 163"/>
                  <a:gd name="T30" fmla="*/ 144 w 304"/>
                  <a:gd name="T31" fmla="*/ 83 h 163"/>
                  <a:gd name="T32" fmla="*/ 117 w 304"/>
                  <a:gd name="T33" fmla="*/ 86 h 163"/>
                  <a:gd name="T34" fmla="*/ 165 w 304"/>
                  <a:gd name="T35" fmla="*/ 105 h 163"/>
                  <a:gd name="T36" fmla="*/ 85 w 304"/>
                  <a:gd name="T37" fmla="*/ 101 h 163"/>
                  <a:gd name="T38" fmla="*/ 105 w 304"/>
                  <a:gd name="T39" fmla="*/ 134 h 163"/>
                  <a:gd name="T40" fmla="*/ 58 w 304"/>
                  <a:gd name="T41" fmla="*/ 116 h 163"/>
                  <a:gd name="T42" fmla="*/ 25 w 304"/>
                  <a:gd name="T43" fmla="*/ 116 h 163"/>
                  <a:gd name="T44" fmla="*/ 0 w 304"/>
                  <a:gd name="T45" fmla="*/ 163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4"/>
                  <a:gd name="T70" fmla="*/ 0 h 163"/>
                  <a:gd name="T71" fmla="*/ 304 w 304"/>
                  <a:gd name="T72" fmla="*/ 163 h 1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4" h="163">
                    <a:moveTo>
                      <a:pt x="0" y="163"/>
                    </a:moveTo>
                    <a:lnTo>
                      <a:pt x="4" y="108"/>
                    </a:lnTo>
                    <a:lnTo>
                      <a:pt x="25" y="47"/>
                    </a:lnTo>
                    <a:lnTo>
                      <a:pt x="35" y="94"/>
                    </a:lnTo>
                    <a:lnTo>
                      <a:pt x="58" y="38"/>
                    </a:lnTo>
                    <a:lnTo>
                      <a:pt x="85" y="9"/>
                    </a:lnTo>
                    <a:lnTo>
                      <a:pt x="68" y="61"/>
                    </a:lnTo>
                    <a:lnTo>
                      <a:pt x="132" y="13"/>
                    </a:lnTo>
                    <a:lnTo>
                      <a:pt x="202" y="0"/>
                    </a:lnTo>
                    <a:lnTo>
                      <a:pt x="169" y="20"/>
                    </a:lnTo>
                    <a:lnTo>
                      <a:pt x="304" y="2"/>
                    </a:lnTo>
                    <a:lnTo>
                      <a:pt x="214" y="43"/>
                    </a:lnTo>
                    <a:lnTo>
                      <a:pt x="266" y="47"/>
                    </a:lnTo>
                    <a:lnTo>
                      <a:pt x="155" y="61"/>
                    </a:lnTo>
                    <a:lnTo>
                      <a:pt x="235" y="94"/>
                    </a:lnTo>
                    <a:lnTo>
                      <a:pt x="144" y="83"/>
                    </a:lnTo>
                    <a:lnTo>
                      <a:pt x="117" y="86"/>
                    </a:lnTo>
                    <a:lnTo>
                      <a:pt x="165" y="105"/>
                    </a:lnTo>
                    <a:lnTo>
                      <a:pt x="85" y="101"/>
                    </a:lnTo>
                    <a:lnTo>
                      <a:pt x="105" y="134"/>
                    </a:lnTo>
                    <a:lnTo>
                      <a:pt x="58" y="116"/>
                    </a:lnTo>
                    <a:lnTo>
                      <a:pt x="25" y="116"/>
                    </a:lnTo>
                    <a:lnTo>
                      <a:pt x="0" y="163"/>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69" name="Freeform 387"/>
              <p:cNvSpPr>
                <a:spLocks/>
              </p:cNvSpPr>
              <p:nvPr/>
            </p:nvSpPr>
            <p:spPr bwMode="auto">
              <a:xfrm>
                <a:off x="2154" y="3691"/>
                <a:ext cx="213" cy="166"/>
              </a:xfrm>
              <a:custGeom>
                <a:avLst/>
                <a:gdLst>
                  <a:gd name="T0" fmla="*/ 0 w 213"/>
                  <a:gd name="T1" fmla="*/ 166 h 166"/>
                  <a:gd name="T2" fmla="*/ 3 w 213"/>
                  <a:gd name="T3" fmla="*/ 110 h 166"/>
                  <a:gd name="T4" fmla="*/ 18 w 213"/>
                  <a:gd name="T5" fmla="*/ 48 h 166"/>
                  <a:gd name="T6" fmla="*/ 25 w 213"/>
                  <a:gd name="T7" fmla="*/ 96 h 166"/>
                  <a:gd name="T8" fmla="*/ 41 w 213"/>
                  <a:gd name="T9" fmla="*/ 39 h 166"/>
                  <a:gd name="T10" fmla="*/ 60 w 213"/>
                  <a:gd name="T11" fmla="*/ 10 h 166"/>
                  <a:gd name="T12" fmla="*/ 48 w 213"/>
                  <a:gd name="T13" fmla="*/ 62 h 166"/>
                  <a:gd name="T14" fmla="*/ 93 w 213"/>
                  <a:gd name="T15" fmla="*/ 14 h 166"/>
                  <a:gd name="T16" fmla="*/ 142 w 213"/>
                  <a:gd name="T17" fmla="*/ 0 h 166"/>
                  <a:gd name="T18" fmla="*/ 119 w 213"/>
                  <a:gd name="T19" fmla="*/ 21 h 166"/>
                  <a:gd name="T20" fmla="*/ 213 w 213"/>
                  <a:gd name="T21" fmla="*/ 3 h 166"/>
                  <a:gd name="T22" fmla="*/ 150 w 213"/>
                  <a:gd name="T23" fmla="*/ 44 h 166"/>
                  <a:gd name="T24" fmla="*/ 187 w 213"/>
                  <a:gd name="T25" fmla="*/ 48 h 166"/>
                  <a:gd name="T26" fmla="*/ 109 w 213"/>
                  <a:gd name="T27" fmla="*/ 62 h 166"/>
                  <a:gd name="T28" fmla="*/ 165 w 213"/>
                  <a:gd name="T29" fmla="*/ 96 h 166"/>
                  <a:gd name="T30" fmla="*/ 101 w 213"/>
                  <a:gd name="T31" fmla="*/ 85 h 166"/>
                  <a:gd name="T32" fmla="*/ 82 w 213"/>
                  <a:gd name="T33" fmla="*/ 88 h 166"/>
                  <a:gd name="T34" fmla="*/ 116 w 213"/>
                  <a:gd name="T35" fmla="*/ 107 h 166"/>
                  <a:gd name="T36" fmla="*/ 60 w 213"/>
                  <a:gd name="T37" fmla="*/ 103 h 166"/>
                  <a:gd name="T38" fmla="*/ 74 w 213"/>
                  <a:gd name="T39" fmla="*/ 136 h 166"/>
                  <a:gd name="T40" fmla="*/ 41 w 213"/>
                  <a:gd name="T41" fmla="*/ 118 h 166"/>
                  <a:gd name="T42" fmla="*/ 18 w 213"/>
                  <a:gd name="T43" fmla="*/ 118 h 166"/>
                  <a:gd name="T44" fmla="*/ 0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0" y="166"/>
                    </a:moveTo>
                    <a:lnTo>
                      <a:pt x="3" y="110"/>
                    </a:lnTo>
                    <a:lnTo>
                      <a:pt x="18" y="48"/>
                    </a:lnTo>
                    <a:lnTo>
                      <a:pt x="25" y="96"/>
                    </a:lnTo>
                    <a:lnTo>
                      <a:pt x="41" y="39"/>
                    </a:lnTo>
                    <a:lnTo>
                      <a:pt x="60" y="10"/>
                    </a:lnTo>
                    <a:lnTo>
                      <a:pt x="48" y="62"/>
                    </a:lnTo>
                    <a:lnTo>
                      <a:pt x="93" y="14"/>
                    </a:lnTo>
                    <a:lnTo>
                      <a:pt x="142" y="0"/>
                    </a:lnTo>
                    <a:lnTo>
                      <a:pt x="119" y="21"/>
                    </a:lnTo>
                    <a:lnTo>
                      <a:pt x="213" y="3"/>
                    </a:lnTo>
                    <a:lnTo>
                      <a:pt x="150" y="44"/>
                    </a:lnTo>
                    <a:lnTo>
                      <a:pt x="187" y="48"/>
                    </a:lnTo>
                    <a:lnTo>
                      <a:pt x="109" y="62"/>
                    </a:lnTo>
                    <a:lnTo>
                      <a:pt x="165" y="96"/>
                    </a:lnTo>
                    <a:lnTo>
                      <a:pt x="101" y="85"/>
                    </a:lnTo>
                    <a:lnTo>
                      <a:pt x="82" y="88"/>
                    </a:lnTo>
                    <a:lnTo>
                      <a:pt x="116" y="107"/>
                    </a:lnTo>
                    <a:lnTo>
                      <a:pt x="60" y="103"/>
                    </a:lnTo>
                    <a:lnTo>
                      <a:pt x="74" y="136"/>
                    </a:lnTo>
                    <a:lnTo>
                      <a:pt x="41" y="118"/>
                    </a:lnTo>
                    <a:lnTo>
                      <a:pt x="18" y="118"/>
                    </a:lnTo>
                    <a:lnTo>
                      <a:pt x="0" y="166"/>
                    </a:lnTo>
                    <a:close/>
                  </a:path>
                </a:pathLst>
              </a:custGeom>
              <a:solidFill>
                <a:srgbClr val="00A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grpSp>
      <p:grpSp>
        <p:nvGrpSpPr>
          <p:cNvPr id="2091" name="Group 388"/>
          <p:cNvGrpSpPr>
            <a:grpSpLocks/>
          </p:cNvGrpSpPr>
          <p:nvPr/>
        </p:nvGrpSpPr>
        <p:grpSpPr bwMode="auto">
          <a:xfrm>
            <a:off x="9448800" y="6096000"/>
            <a:ext cx="711200" cy="762000"/>
            <a:chOff x="1872" y="2764"/>
            <a:chExt cx="1063" cy="1356"/>
          </a:xfrm>
        </p:grpSpPr>
        <p:sp>
          <p:nvSpPr>
            <p:cNvPr id="2220" name="Freeform 389"/>
            <p:cNvSpPr>
              <a:spLocks/>
            </p:cNvSpPr>
            <p:nvPr/>
          </p:nvSpPr>
          <p:spPr bwMode="auto">
            <a:xfrm>
              <a:off x="1905" y="3888"/>
              <a:ext cx="285" cy="232"/>
            </a:xfrm>
            <a:custGeom>
              <a:avLst/>
              <a:gdLst>
                <a:gd name="T0" fmla="*/ 285 w 285"/>
                <a:gd name="T1" fmla="*/ 232 h 232"/>
                <a:gd name="T2" fmla="*/ 184 w 285"/>
                <a:gd name="T3" fmla="*/ 215 h 232"/>
                <a:gd name="T4" fmla="*/ 159 w 285"/>
                <a:gd name="T5" fmla="*/ 212 h 232"/>
                <a:gd name="T6" fmla="*/ 172 w 285"/>
                <a:gd name="T7" fmla="*/ 206 h 232"/>
                <a:gd name="T8" fmla="*/ 187 w 285"/>
                <a:gd name="T9" fmla="*/ 205 h 232"/>
                <a:gd name="T10" fmla="*/ 157 w 285"/>
                <a:gd name="T11" fmla="*/ 194 h 232"/>
                <a:gd name="T12" fmla="*/ 137 w 285"/>
                <a:gd name="T13" fmla="*/ 191 h 232"/>
                <a:gd name="T14" fmla="*/ 114 w 285"/>
                <a:gd name="T15" fmla="*/ 182 h 232"/>
                <a:gd name="T16" fmla="*/ 137 w 285"/>
                <a:gd name="T17" fmla="*/ 182 h 232"/>
                <a:gd name="T18" fmla="*/ 154 w 285"/>
                <a:gd name="T19" fmla="*/ 182 h 232"/>
                <a:gd name="T20" fmla="*/ 111 w 285"/>
                <a:gd name="T21" fmla="*/ 169 h 232"/>
                <a:gd name="T22" fmla="*/ 101 w 285"/>
                <a:gd name="T23" fmla="*/ 161 h 232"/>
                <a:gd name="T24" fmla="*/ 88 w 285"/>
                <a:gd name="T25" fmla="*/ 149 h 232"/>
                <a:gd name="T26" fmla="*/ 121 w 285"/>
                <a:gd name="T27" fmla="*/ 159 h 232"/>
                <a:gd name="T28" fmla="*/ 89 w 285"/>
                <a:gd name="T29" fmla="*/ 134 h 232"/>
                <a:gd name="T30" fmla="*/ 63 w 285"/>
                <a:gd name="T31" fmla="*/ 111 h 232"/>
                <a:gd name="T32" fmla="*/ 79 w 285"/>
                <a:gd name="T33" fmla="*/ 114 h 232"/>
                <a:gd name="T34" fmla="*/ 89 w 285"/>
                <a:gd name="T35" fmla="*/ 118 h 232"/>
                <a:gd name="T36" fmla="*/ 56 w 285"/>
                <a:gd name="T37" fmla="*/ 87 h 232"/>
                <a:gd name="T38" fmla="*/ 38 w 285"/>
                <a:gd name="T39" fmla="*/ 64 h 232"/>
                <a:gd name="T40" fmla="*/ 56 w 285"/>
                <a:gd name="T41" fmla="*/ 73 h 232"/>
                <a:gd name="T42" fmla="*/ 66 w 285"/>
                <a:gd name="T43" fmla="*/ 77 h 232"/>
                <a:gd name="T44" fmla="*/ 33 w 285"/>
                <a:gd name="T45" fmla="*/ 41 h 232"/>
                <a:gd name="T46" fmla="*/ 10 w 285"/>
                <a:gd name="T47" fmla="*/ 20 h 232"/>
                <a:gd name="T48" fmla="*/ 0 w 285"/>
                <a:gd name="T49" fmla="*/ 0 h 232"/>
                <a:gd name="T50" fmla="*/ 21 w 285"/>
                <a:gd name="T51" fmla="*/ 14 h 232"/>
                <a:gd name="T52" fmla="*/ 51 w 285"/>
                <a:gd name="T53" fmla="*/ 28 h 232"/>
                <a:gd name="T54" fmla="*/ 66 w 285"/>
                <a:gd name="T55" fmla="*/ 38 h 232"/>
                <a:gd name="T56" fmla="*/ 48 w 285"/>
                <a:gd name="T57" fmla="*/ 17 h 232"/>
                <a:gd name="T58" fmla="*/ 73 w 285"/>
                <a:gd name="T59" fmla="*/ 28 h 232"/>
                <a:gd name="T60" fmla="*/ 91 w 285"/>
                <a:gd name="T61" fmla="*/ 51 h 232"/>
                <a:gd name="T62" fmla="*/ 94 w 285"/>
                <a:gd name="T63" fmla="*/ 63 h 232"/>
                <a:gd name="T64" fmla="*/ 94 w 285"/>
                <a:gd name="T65" fmla="*/ 37 h 232"/>
                <a:gd name="T66" fmla="*/ 112 w 285"/>
                <a:gd name="T67" fmla="*/ 61 h 232"/>
                <a:gd name="T68" fmla="*/ 131 w 285"/>
                <a:gd name="T69" fmla="*/ 81 h 232"/>
                <a:gd name="T70" fmla="*/ 131 w 285"/>
                <a:gd name="T71" fmla="*/ 63 h 232"/>
                <a:gd name="T72" fmla="*/ 154 w 285"/>
                <a:gd name="T73" fmla="*/ 88 h 232"/>
                <a:gd name="T74" fmla="*/ 159 w 285"/>
                <a:gd name="T75" fmla="*/ 114 h 232"/>
                <a:gd name="T76" fmla="*/ 165 w 285"/>
                <a:gd name="T77" fmla="*/ 122 h 232"/>
                <a:gd name="T78" fmla="*/ 162 w 285"/>
                <a:gd name="T79" fmla="*/ 92 h 232"/>
                <a:gd name="T80" fmla="*/ 187 w 285"/>
                <a:gd name="T81" fmla="*/ 117 h 232"/>
                <a:gd name="T82" fmla="*/ 197 w 285"/>
                <a:gd name="T83" fmla="*/ 138 h 232"/>
                <a:gd name="T84" fmla="*/ 210 w 285"/>
                <a:gd name="T85" fmla="*/ 162 h 232"/>
                <a:gd name="T86" fmla="*/ 210 w 285"/>
                <a:gd name="T87" fmla="*/ 132 h 232"/>
                <a:gd name="T88" fmla="*/ 225 w 285"/>
                <a:gd name="T89" fmla="*/ 151 h 232"/>
                <a:gd name="T90" fmla="*/ 228 w 285"/>
                <a:gd name="T91" fmla="*/ 167 h 232"/>
                <a:gd name="T92" fmla="*/ 248 w 285"/>
                <a:gd name="T93" fmla="*/ 186 h 232"/>
                <a:gd name="T94" fmla="*/ 248 w 285"/>
                <a:gd name="T95" fmla="*/ 176 h 232"/>
                <a:gd name="T96" fmla="*/ 267 w 285"/>
                <a:gd name="T97" fmla="*/ 196 h 232"/>
                <a:gd name="T98" fmla="*/ 285 w 285"/>
                <a:gd name="T99" fmla="*/ 232 h 2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5"/>
                <a:gd name="T151" fmla="*/ 0 h 232"/>
                <a:gd name="T152" fmla="*/ 285 w 285"/>
                <a:gd name="T153" fmla="*/ 232 h 2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5" h="232">
                  <a:moveTo>
                    <a:pt x="285" y="232"/>
                  </a:moveTo>
                  <a:lnTo>
                    <a:pt x="184" y="215"/>
                  </a:lnTo>
                  <a:lnTo>
                    <a:pt x="159" y="212"/>
                  </a:lnTo>
                  <a:lnTo>
                    <a:pt x="172" y="206"/>
                  </a:lnTo>
                  <a:lnTo>
                    <a:pt x="187" y="205"/>
                  </a:lnTo>
                  <a:lnTo>
                    <a:pt x="157" y="194"/>
                  </a:lnTo>
                  <a:lnTo>
                    <a:pt x="137" y="191"/>
                  </a:lnTo>
                  <a:lnTo>
                    <a:pt x="114" y="182"/>
                  </a:lnTo>
                  <a:lnTo>
                    <a:pt x="137" y="182"/>
                  </a:lnTo>
                  <a:lnTo>
                    <a:pt x="154" y="182"/>
                  </a:lnTo>
                  <a:lnTo>
                    <a:pt x="111" y="169"/>
                  </a:lnTo>
                  <a:lnTo>
                    <a:pt x="101" y="161"/>
                  </a:lnTo>
                  <a:lnTo>
                    <a:pt x="88" y="149"/>
                  </a:lnTo>
                  <a:lnTo>
                    <a:pt x="121" y="159"/>
                  </a:lnTo>
                  <a:lnTo>
                    <a:pt x="89" y="134"/>
                  </a:lnTo>
                  <a:lnTo>
                    <a:pt x="63" y="111"/>
                  </a:lnTo>
                  <a:lnTo>
                    <a:pt x="79" y="114"/>
                  </a:lnTo>
                  <a:lnTo>
                    <a:pt x="89" y="118"/>
                  </a:lnTo>
                  <a:lnTo>
                    <a:pt x="56" y="87"/>
                  </a:lnTo>
                  <a:lnTo>
                    <a:pt x="38" y="64"/>
                  </a:lnTo>
                  <a:lnTo>
                    <a:pt x="56" y="73"/>
                  </a:lnTo>
                  <a:lnTo>
                    <a:pt x="66" y="77"/>
                  </a:lnTo>
                  <a:lnTo>
                    <a:pt x="33" y="41"/>
                  </a:lnTo>
                  <a:lnTo>
                    <a:pt x="10" y="20"/>
                  </a:lnTo>
                  <a:lnTo>
                    <a:pt x="0" y="0"/>
                  </a:lnTo>
                  <a:lnTo>
                    <a:pt x="21" y="14"/>
                  </a:lnTo>
                  <a:lnTo>
                    <a:pt x="51" y="28"/>
                  </a:lnTo>
                  <a:lnTo>
                    <a:pt x="66" y="38"/>
                  </a:lnTo>
                  <a:lnTo>
                    <a:pt x="48" y="17"/>
                  </a:lnTo>
                  <a:lnTo>
                    <a:pt x="73" y="28"/>
                  </a:lnTo>
                  <a:lnTo>
                    <a:pt x="91" y="51"/>
                  </a:lnTo>
                  <a:lnTo>
                    <a:pt x="94" y="63"/>
                  </a:lnTo>
                  <a:lnTo>
                    <a:pt x="94" y="37"/>
                  </a:lnTo>
                  <a:lnTo>
                    <a:pt x="112" y="61"/>
                  </a:lnTo>
                  <a:lnTo>
                    <a:pt x="131" y="81"/>
                  </a:lnTo>
                  <a:lnTo>
                    <a:pt x="131" y="63"/>
                  </a:lnTo>
                  <a:lnTo>
                    <a:pt x="154" y="88"/>
                  </a:lnTo>
                  <a:lnTo>
                    <a:pt x="159" y="114"/>
                  </a:lnTo>
                  <a:lnTo>
                    <a:pt x="165" y="122"/>
                  </a:lnTo>
                  <a:lnTo>
                    <a:pt x="162" y="92"/>
                  </a:lnTo>
                  <a:lnTo>
                    <a:pt x="187" y="117"/>
                  </a:lnTo>
                  <a:lnTo>
                    <a:pt x="197" y="138"/>
                  </a:lnTo>
                  <a:lnTo>
                    <a:pt x="210" y="162"/>
                  </a:lnTo>
                  <a:lnTo>
                    <a:pt x="210" y="132"/>
                  </a:lnTo>
                  <a:lnTo>
                    <a:pt x="225" y="151"/>
                  </a:lnTo>
                  <a:lnTo>
                    <a:pt x="228" y="167"/>
                  </a:lnTo>
                  <a:lnTo>
                    <a:pt x="248" y="186"/>
                  </a:lnTo>
                  <a:lnTo>
                    <a:pt x="248" y="176"/>
                  </a:lnTo>
                  <a:lnTo>
                    <a:pt x="267" y="196"/>
                  </a:lnTo>
                  <a:lnTo>
                    <a:pt x="285" y="232"/>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21" name="Freeform 390"/>
            <p:cNvSpPr>
              <a:spLocks/>
            </p:cNvSpPr>
            <p:nvPr/>
          </p:nvSpPr>
          <p:spPr bwMode="auto">
            <a:xfrm>
              <a:off x="1872" y="3807"/>
              <a:ext cx="290" cy="169"/>
            </a:xfrm>
            <a:custGeom>
              <a:avLst/>
              <a:gdLst>
                <a:gd name="T0" fmla="*/ 290 w 290"/>
                <a:gd name="T1" fmla="*/ 169 h 169"/>
                <a:gd name="T2" fmla="*/ 286 w 290"/>
                <a:gd name="T3" fmla="*/ 112 h 169"/>
                <a:gd name="T4" fmla="*/ 265 w 290"/>
                <a:gd name="T5" fmla="*/ 49 h 169"/>
                <a:gd name="T6" fmla="*/ 256 w 290"/>
                <a:gd name="T7" fmla="*/ 98 h 169"/>
                <a:gd name="T8" fmla="*/ 234 w 290"/>
                <a:gd name="T9" fmla="*/ 39 h 169"/>
                <a:gd name="T10" fmla="*/ 208 w 290"/>
                <a:gd name="T11" fmla="*/ 10 h 169"/>
                <a:gd name="T12" fmla="*/ 224 w 290"/>
                <a:gd name="T13" fmla="*/ 63 h 169"/>
                <a:gd name="T14" fmla="*/ 163 w 290"/>
                <a:gd name="T15" fmla="*/ 14 h 169"/>
                <a:gd name="T16" fmla="*/ 96 w 290"/>
                <a:gd name="T17" fmla="*/ 0 h 169"/>
                <a:gd name="T18" fmla="*/ 128 w 290"/>
                <a:gd name="T19" fmla="*/ 21 h 169"/>
                <a:gd name="T20" fmla="*/ 0 w 290"/>
                <a:gd name="T21" fmla="*/ 3 h 169"/>
                <a:gd name="T22" fmla="*/ 85 w 290"/>
                <a:gd name="T23" fmla="*/ 45 h 169"/>
                <a:gd name="T24" fmla="*/ 35 w 290"/>
                <a:gd name="T25" fmla="*/ 49 h 169"/>
                <a:gd name="T26" fmla="*/ 141 w 290"/>
                <a:gd name="T27" fmla="*/ 63 h 169"/>
                <a:gd name="T28" fmla="*/ 65 w 290"/>
                <a:gd name="T29" fmla="*/ 98 h 169"/>
                <a:gd name="T30" fmla="*/ 152 w 290"/>
                <a:gd name="T31" fmla="*/ 87 h 169"/>
                <a:gd name="T32" fmla="*/ 178 w 290"/>
                <a:gd name="T33" fmla="*/ 90 h 169"/>
                <a:gd name="T34" fmla="*/ 132 w 290"/>
                <a:gd name="T35" fmla="*/ 109 h 169"/>
                <a:gd name="T36" fmla="*/ 208 w 290"/>
                <a:gd name="T37" fmla="*/ 105 h 169"/>
                <a:gd name="T38" fmla="*/ 189 w 290"/>
                <a:gd name="T39" fmla="*/ 139 h 169"/>
                <a:gd name="T40" fmla="*/ 234 w 290"/>
                <a:gd name="T41" fmla="*/ 120 h 169"/>
                <a:gd name="T42" fmla="*/ 265 w 290"/>
                <a:gd name="T43" fmla="*/ 120 h 169"/>
                <a:gd name="T44" fmla="*/ 290 w 290"/>
                <a:gd name="T45" fmla="*/ 169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0"/>
                <a:gd name="T70" fmla="*/ 0 h 169"/>
                <a:gd name="T71" fmla="*/ 290 w 290"/>
                <a:gd name="T72" fmla="*/ 169 h 1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0" h="169">
                  <a:moveTo>
                    <a:pt x="290" y="169"/>
                  </a:moveTo>
                  <a:lnTo>
                    <a:pt x="286" y="112"/>
                  </a:lnTo>
                  <a:lnTo>
                    <a:pt x="265" y="49"/>
                  </a:lnTo>
                  <a:lnTo>
                    <a:pt x="256" y="98"/>
                  </a:lnTo>
                  <a:lnTo>
                    <a:pt x="234" y="39"/>
                  </a:lnTo>
                  <a:lnTo>
                    <a:pt x="208" y="10"/>
                  </a:lnTo>
                  <a:lnTo>
                    <a:pt x="224" y="63"/>
                  </a:lnTo>
                  <a:lnTo>
                    <a:pt x="163" y="14"/>
                  </a:lnTo>
                  <a:lnTo>
                    <a:pt x="96" y="0"/>
                  </a:lnTo>
                  <a:lnTo>
                    <a:pt x="128" y="21"/>
                  </a:lnTo>
                  <a:lnTo>
                    <a:pt x="0" y="3"/>
                  </a:lnTo>
                  <a:lnTo>
                    <a:pt x="85" y="45"/>
                  </a:lnTo>
                  <a:lnTo>
                    <a:pt x="35" y="49"/>
                  </a:lnTo>
                  <a:lnTo>
                    <a:pt x="141" y="63"/>
                  </a:lnTo>
                  <a:lnTo>
                    <a:pt x="65" y="98"/>
                  </a:lnTo>
                  <a:lnTo>
                    <a:pt x="152" y="87"/>
                  </a:lnTo>
                  <a:lnTo>
                    <a:pt x="178" y="90"/>
                  </a:lnTo>
                  <a:lnTo>
                    <a:pt x="132" y="109"/>
                  </a:lnTo>
                  <a:lnTo>
                    <a:pt x="208" y="105"/>
                  </a:lnTo>
                  <a:lnTo>
                    <a:pt x="189" y="139"/>
                  </a:lnTo>
                  <a:lnTo>
                    <a:pt x="234" y="120"/>
                  </a:lnTo>
                  <a:lnTo>
                    <a:pt x="265" y="120"/>
                  </a:lnTo>
                  <a:lnTo>
                    <a:pt x="290" y="169"/>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nvGrpSpPr>
            <p:cNvPr id="2222" name="Group 391"/>
            <p:cNvGrpSpPr>
              <a:grpSpLocks/>
            </p:cNvGrpSpPr>
            <p:nvPr/>
          </p:nvGrpSpPr>
          <p:grpSpPr bwMode="auto">
            <a:xfrm>
              <a:off x="1920" y="2764"/>
              <a:ext cx="1015" cy="1338"/>
              <a:chOff x="1946" y="2832"/>
              <a:chExt cx="1015" cy="1338"/>
            </a:xfrm>
          </p:grpSpPr>
          <p:sp>
            <p:nvSpPr>
              <p:cNvPr id="2223" name="Freeform 392"/>
              <p:cNvSpPr>
                <a:spLocks/>
              </p:cNvSpPr>
              <p:nvPr/>
            </p:nvSpPr>
            <p:spPr bwMode="auto">
              <a:xfrm>
                <a:off x="2019" y="3984"/>
                <a:ext cx="789" cy="186"/>
              </a:xfrm>
              <a:custGeom>
                <a:avLst/>
                <a:gdLst>
                  <a:gd name="T0" fmla="*/ 135 w 789"/>
                  <a:gd name="T1" fmla="*/ 114 h 186"/>
                  <a:gd name="T2" fmla="*/ 0 w 789"/>
                  <a:gd name="T3" fmla="*/ 99 h 186"/>
                  <a:gd name="T4" fmla="*/ 36 w 789"/>
                  <a:gd name="T5" fmla="*/ 129 h 186"/>
                  <a:gd name="T6" fmla="*/ 9 w 789"/>
                  <a:gd name="T7" fmla="*/ 135 h 186"/>
                  <a:gd name="T8" fmla="*/ 84 w 789"/>
                  <a:gd name="T9" fmla="*/ 165 h 186"/>
                  <a:gd name="T10" fmla="*/ 39 w 789"/>
                  <a:gd name="T11" fmla="*/ 168 h 186"/>
                  <a:gd name="T12" fmla="*/ 138 w 789"/>
                  <a:gd name="T13" fmla="*/ 186 h 186"/>
                  <a:gd name="T14" fmla="*/ 204 w 789"/>
                  <a:gd name="T15" fmla="*/ 183 h 186"/>
                  <a:gd name="T16" fmla="*/ 267 w 789"/>
                  <a:gd name="T17" fmla="*/ 177 h 186"/>
                  <a:gd name="T18" fmla="*/ 243 w 789"/>
                  <a:gd name="T19" fmla="*/ 171 h 186"/>
                  <a:gd name="T20" fmla="*/ 327 w 789"/>
                  <a:gd name="T21" fmla="*/ 159 h 186"/>
                  <a:gd name="T22" fmla="*/ 306 w 789"/>
                  <a:gd name="T23" fmla="*/ 150 h 186"/>
                  <a:gd name="T24" fmla="*/ 372 w 789"/>
                  <a:gd name="T25" fmla="*/ 135 h 186"/>
                  <a:gd name="T26" fmla="*/ 414 w 789"/>
                  <a:gd name="T27" fmla="*/ 147 h 186"/>
                  <a:gd name="T28" fmla="*/ 408 w 789"/>
                  <a:gd name="T29" fmla="*/ 141 h 186"/>
                  <a:gd name="T30" fmla="*/ 477 w 789"/>
                  <a:gd name="T31" fmla="*/ 159 h 186"/>
                  <a:gd name="T32" fmla="*/ 525 w 789"/>
                  <a:gd name="T33" fmla="*/ 168 h 186"/>
                  <a:gd name="T34" fmla="*/ 498 w 789"/>
                  <a:gd name="T35" fmla="*/ 156 h 186"/>
                  <a:gd name="T36" fmla="*/ 591 w 789"/>
                  <a:gd name="T37" fmla="*/ 162 h 186"/>
                  <a:gd name="T38" fmla="*/ 630 w 789"/>
                  <a:gd name="T39" fmla="*/ 156 h 186"/>
                  <a:gd name="T40" fmla="*/ 600 w 789"/>
                  <a:gd name="T41" fmla="*/ 150 h 186"/>
                  <a:gd name="T42" fmla="*/ 711 w 789"/>
                  <a:gd name="T43" fmla="*/ 141 h 186"/>
                  <a:gd name="T44" fmla="*/ 750 w 789"/>
                  <a:gd name="T45" fmla="*/ 132 h 186"/>
                  <a:gd name="T46" fmla="*/ 702 w 789"/>
                  <a:gd name="T47" fmla="*/ 132 h 186"/>
                  <a:gd name="T48" fmla="*/ 789 w 789"/>
                  <a:gd name="T49" fmla="*/ 93 h 186"/>
                  <a:gd name="T50" fmla="*/ 723 w 789"/>
                  <a:gd name="T51" fmla="*/ 105 h 186"/>
                  <a:gd name="T52" fmla="*/ 777 w 789"/>
                  <a:gd name="T53" fmla="*/ 57 h 186"/>
                  <a:gd name="T54" fmla="*/ 789 w 789"/>
                  <a:gd name="T55" fmla="*/ 27 h 186"/>
                  <a:gd name="T56" fmla="*/ 723 w 789"/>
                  <a:gd name="T57" fmla="*/ 57 h 186"/>
                  <a:gd name="T58" fmla="*/ 741 w 789"/>
                  <a:gd name="T59" fmla="*/ 39 h 186"/>
                  <a:gd name="T60" fmla="*/ 681 w 789"/>
                  <a:gd name="T61" fmla="*/ 39 h 186"/>
                  <a:gd name="T62" fmla="*/ 498 w 789"/>
                  <a:gd name="T63" fmla="*/ 0 h 186"/>
                  <a:gd name="T64" fmla="*/ 135 w 789"/>
                  <a:gd name="T65" fmla="*/ 114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9"/>
                  <a:gd name="T100" fmla="*/ 0 h 186"/>
                  <a:gd name="T101" fmla="*/ 789 w 789"/>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9" h="186">
                    <a:moveTo>
                      <a:pt x="135" y="114"/>
                    </a:moveTo>
                    <a:lnTo>
                      <a:pt x="0" y="99"/>
                    </a:lnTo>
                    <a:lnTo>
                      <a:pt x="36" y="129"/>
                    </a:lnTo>
                    <a:lnTo>
                      <a:pt x="9" y="135"/>
                    </a:lnTo>
                    <a:lnTo>
                      <a:pt x="84" y="165"/>
                    </a:lnTo>
                    <a:lnTo>
                      <a:pt x="39" y="168"/>
                    </a:lnTo>
                    <a:lnTo>
                      <a:pt x="138" y="186"/>
                    </a:lnTo>
                    <a:lnTo>
                      <a:pt x="204" y="183"/>
                    </a:lnTo>
                    <a:lnTo>
                      <a:pt x="267" y="177"/>
                    </a:lnTo>
                    <a:lnTo>
                      <a:pt x="243" y="171"/>
                    </a:lnTo>
                    <a:lnTo>
                      <a:pt x="327" y="159"/>
                    </a:lnTo>
                    <a:lnTo>
                      <a:pt x="306" y="150"/>
                    </a:lnTo>
                    <a:lnTo>
                      <a:pt x="372" y="135"/>
                    </a:lnTo>
                    <a:lnTo>
                      <a:pt x="414" y="147"/>
                    </a:lnTo>
                    <a:lnTo>
                      <a:pt x="408" y="141"/>
                    </a:lnTo>
                    <a:lnTo>
                      <a:pt x="477" y="159"/>
                    </a:lnTo>
                    <a:lnTo>
                      <a:pt x="525" y="168"/>
                    </a:lnTo>
                    <a:lnTo>
                      <a:pt x="498" y="156"/>
                    </a:lnTo>
                    <a:lnTo>
                      <a:pt x="591" y="162"/>
                    </a:lnTo>
                    <a:lnTo>
                      <a:pt x="630" y="156"/>
                    </a:lnTo>
                    <a:lnTo>
                      <a:pt x="600" y="150"/>
                    </a:lnTo>
                    <a:lnTo>
                      <a:pt x="711" y="141"/>
                    </a:lnTo>
                    <a:lnTo>
                      <a:pt x="750" y="132"/>
                    </a:lnTo>
                    <a:lnTo>
                      <a:pt x="702" y="132"/>
                    </a:lnTo>
                    <a:lnTo>
                      <a:pt x="789" y="93"/>
                    </a:lnTo>
                    <a:lnTo>
                      <a:pt x="723" y="105"/>
                    </a:lnTo>
                    <a:lnTo>
                      <a:pt x="777" y="57"/>
                    </a:lnTo>
                    <a:lnTo>
                      <a:pt x="789" y="27"/>
                    </a:lnTo>
                    <a:lnTo>
                      <a:pt x="723" y="57"/>
                    </a:lnTo>
                    <a:lnTo>
                      <a:pt x="741" y="39"/>
                    </a:lnTo>
                    <a:lnTo>
                      <a:pt x="681" y="39"/>
                    </a:lnTo>
                    <a:lnTo>
                      <a:pt x="498" y="0"/>
                    </a:lnTo>
                    <a:lnTo>
                      <a:pt x="135" y="114"/>
                    </a:lnTo>
                    <a:close/>
                  </a:path>
                </a:pathLst>
              </a:custGeom>
              <a:solidFill>
                <a:srgbClr val="002000"/>
              </a:solidFill>
              <a:ln w="9525">
                <a:no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24" name="Freeform 393"/>
              <p:cNvSpPr>
                <a:spLocks/>
              </p:cNvSpPr>
              <p:nvPr/>
            </p:nvSpPr>
            <p:spPr bwMode="auto">
              <a:xfrm>
                <a:off x="2454" y="2832"/>
                <a:ext cx="120" cy="1259"/>
              </a:xfrm>
              <a:custGeom>
                <a:avLst/>
                <a:gdLst>
                  <a:gd name="T0" fmla="*/ 120 w 120"/>
                  <a:gd name="T1" fmla="*/ 0 h 1259"/>
                  <a:gd name="T2" fmla="*/ 120 w 120"/>
                  <a:gd name="T3" fmla="*/ 323 h 1259"/>
                  <a:gd name="T4" fmla="*/ 108 w 120"/>
                  <a:gd name="T5" fmla="*/ 441 h 1259"/>
                  <a:gd name="T6" fmla="*/ 99 w 120"/>
                  <a:gd name="T7" fmla="*/ 546 h 1259"/>
                  <a:gd name="T8" fmla="*/ 84 w 120"/>
                  <a:gd name="T9" fmla="*/ 653 h 1259"/>
                  <a:gd name="T10" fmla="*/ 54 w 120"/>
                  <a:gd name="T11" fmla="*/ 806 h 1259"/>
                  <a:gd name="T12" fmla="*/ 30 w 120"/>
                  <a:gd name="T13" fmla="*/ 965 h 1259"/>
                  <a:gd name="T14" fmla="*/ 12 w 120"/>
                  <a:gd name="T15" fmla="*/ 1130 h 1259"/>
                  <a:gd name="T16" fmla="*/ 0 w 120"/>
                  <a:gd name="T17" fmla="*/ 1259 h 12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1259"/>
                  <a:gd name="T29" fmla="*/ 120 w 120"/>
                  <a:gd name="T30" fmla="*/ 1259 h 12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1259">
                    <a:moveTo>
                      <a:pt x="120" y="0"/>
                    </a:moveTo>
                    <a:lnTo>
                      <a:pt x="120" y="323"/>
                    </a:lnTo>
                    <a:lnTo>
                      <a:pt x="108" y="441"/>
                    </a:lnTo>
                    <a:lnTo>
                      <a:pt x="99" y="546"/>
                    </a:lnTo>
                    <a:lnTo>
                      <a:pt x="84" y="653"/>
                    </a:lnTo>
                    <a:lnTo>
                      <a:pt x="54" y="806"/>
                    </a:lnTo>
                    <a:lnTo>
                      <a:pt x="30" y="965"/>
                    </a:lnTo>
                    <a:lnTo>
                      <a:pt x="12" y="1130"/>
                    </a:lnTo>
                    <a:lnTo>
                      <a:pt x="0" y="1259"/>
                    </a:lnTo>
                  </a:path>
                </a:pathLst>
              </a:custGeom>
              <a:noFill/>
              <a:ln w="2540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25" name="Freeform 394"/>
              <p:cNvSpPr>
                <a:spLocks/>
              </p:cNvSpPr>
              <p:nvPr/>
            </p:nvSpPr>
            <p:spPr bwMode="auto">
              <a:xfrm>
                <a:off x="2514" y="3442"/>
                <a:ext cx="283" cy="215"/>
              </a:xfrm>
              <a:custGeom>
                <a:avLst/>
                <a:gdLst>
                  <a:gd name="T0" fmla="*/ 0 w 283"/>
                  <a:gd name="T1" fmla="*/ 215 h 215"/>
                  <a:gd name="T2" fmla="*/ 61 w 283"/>
                  <a:gd name="T3" fmla="*/ 197 h 215"/>
                  <a:gd name="T4" fmla="*/ 111 w 283"/>
                  <a:gd name="T5" fmla="*/ 169 h 215"/>
                  <a:gd name="T6" fmla="*/ 71 w 283"/>
                  <a:gd name="T7" fmla="*/ 172 h 215"/>
                  <a:gd name="T8" fmla="*/ 118 w 283"/>
                  <a:gd name="T9" fmla="*/ 151 h 215"/>
                  <a:gd name="T10" fmla="*/ 168 w 283"/>
                  <a:gd name="T11" fmla="*/ 133 h 215"/>
                  <a:gd name="T12" fmla="*/ 107 w 283"/>
                  <a:gd name="T13" fmla="*/ 133 h 215"/>
                  <a:gd name="T14" fmla="*/ 222 w 283"/>
                  <a:gd name="T15" fmla="*/ 104 h 215"/>
                  <a:gd name="T16" fmla="*/ 251 w 283"/>
                  <a:gd name="T17" fmla="*/ 82 h 215"/>
                  <a:gd name="T18" fmla="*/ 197 w 283"/>
                  <a:gd name="T19" fmla="*/ 89 h 215"/>
                  <a:gd name="T20" fmla="*/ 258 w 283"/>
                  <a:gd name="T21" fmla="*/ 61 h 215"/>
                  <a:gd name="T22" fmla="*/ 280 w 283"/>
                  <a:gd name="T23" fmla="*/ 32 h 215"/>
                  <a:gd name="T24" fmla="*/ 283 w 283"/>
                  <a:gd name="T25" fmla="*/ 0 h 215"/>
                  <a:gd name="T26" fmla="*/ 244 w 283"/>
                  <a:gd name="T27" fmla="*/ 21 h 215"/>
                  <a:gd name="T28" fmla="*/ 215 w 283"/>
                  <a:gd name="T29" fmla="*/ 35 h 215"/>
                  <a:gd name="T30" fmla="*/ 244 w 283"/>
                  <a:gd name="T31" fmla="*/ 0 h 215"/>
                  <a:gd name="T32" fmla="*/ 179 w 283"/>
                  <a:gd name="T33" fmla="*/ 35 h 215"/>
                  <a:gd name="T34" fmla="*/ 147 w 283"/>
                  <a:gd name="T35" fmla="*/ 64 h 215"/>
                  <a:gd name="T36" fmla="*/ 150 w 283"/>
                  <a:gd name="T37" fmla="*/ 32 h 215"/>
                  <a:gd name="T38" fmla="*/ 115 w 283"/>
                  <a:gd name="T39" fmla="*/ 68 h 215"/>
                  <a:gd name="T40" fmla="*/ 93 w 283"/>
                  <a:gd name="T41" fmla="*/ 97 h 215"/>
                  <a:gd name="T42" fmla="*/ 100 w 283"/>
                  <a:gd name="T43" fmla="*/ 61 h 215"/>
                  <a:gd name="T44" fmla="*/ 61 w 283"/>
                  <a:gd name="T45" fmla="*/ 104 h 215"/>
                  <a:gd name="T46" fmla="*/ 46 w 283"/>
                  <a:gd name="T47" fmla="*/ 129 h 215"/>
                  <a:gd name="T48" fmla="*/ 50 w 283"/>
                  <a:gd name="T49" fmla="*/ 71 h 215"/>
                  <a:gd name="T50" fmla="*/ 3 w 283"/>
                  <a:gd name="T51" fmla="*/ 161 h 215"/>
                  <a:gd name="T52" fmla="*/ 0 w 283"/>
                  <a:gd name="T53" fmla="*/ 215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3"/>
                  <a:gd name="T82" fmla="*/ 0 h 215"/>
                  <a:gd name="T83" fmla="*/ 283 w 283"/>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3" h="215">
                    <a:moveTo>
                      <a:pt x="0" y="215"/>
                    </a:moveTo>
                    <a:lnTo>
                      <a:pt x="61" y="197"/>
                    </a:lnTo>
                    <a:lnTo>
                      <a:pt x="111" y="169"/>
                    </a:lnTo>
                    <a:lnTo>
                      <a:pt x="71" y="172"/>
                    </a:lnTo>
                    <a:lnTo>
                      <a:pt x="118" y="151"/>
                    </a:lnTo>
                    <a:lnTo>
                      <a:pt x="168" y="133"/>
                    </a:lnTo>
                    <a:lnTo>
                      <a:pt x="107" y="133"/>
                    </a:lnTo>
                    <a:lnTo>
                      <a:pt x="222" y="104"/>
                    </a:lnTo>
                    <a:lnTo>
                      <a:pt x="251" y="82"/>
                    </a:lnTo>
                    <a:lnTo>
                      <a:pt x="197" y="89"/>
                    </a:lnTo>
                    <a:lnTo>
                      <a:pt x="258" y="61"/>
                    </a:lnTo>
                    <a:lnTo>
                      <a:pt x="280" y="32"/>
                    </a:lnTo>
                    <a:lnTo>
                      <a:pt x="283" y="0"/>
                    </a:lnTo>
                    <a:lnTo>
                      <a:pt x="244" y="21"/>
                    </a:lnTo>
                    <a:lnTo>
                      <a:pt x="215" y="35"/>
                    </a:lnTo>
                    <a:lnTo>
                      <a:pt x="244" y="0"/>
                    </a:lnTo>
                    <a:lnTo>
                      <a:pt x="179" y="35"/>
                    </a:lnTo>
                    <a:lnTo>
                      <a:pt x="147" y="64"/>
                    </a:lnTo>
                    <a:lnTo>
                      <a:pt x="150" y="32"/>
                    </a:lnTo>
                    <a:lnTo>
                      <a:pt x="115" y="68"/>
                    </a:lnTo>
                    <a:lnTo>
                      <a:pt x="93" y="97"/>
                    </a:lnTo>
                    <a:lnTo>
                      <a:pt x="100" y="61"/>
                    </a:lnTo>
                    <a:lnTo>
                      <a:pt x="61" y="104"/>
                    </a:lnTo>
                    <a:lnTo>
                      <a:pt x="46" y="129"/>
                    </a:lnTo>
                    <a:lnTo>
                      <a:pt x="50" y="71"/>
                    </a:lnTo>
                    <a:lnTo>
                      <a:pt x="3" y="161"/>
                    </a:lnTo>
                    <a:lnTo>
                      <a:pt x="0" y="215"/>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26" name="Freeform 395"/>
              <p:cNvSpPr>
                <a:spLocks/>
              </p:cNvSpPr>
              <p:nvPr/>
            </p:nvSpPr>
            <p:spPr bwMode="auto">
              <a:xfrm>
                <a:off x="2298" y="3646"/>
                <a:ext cx="189" cy="432"/>
              </a:xfrm>
              <a:custGeom>
                <a:avLst/>
                <a:gdLst>
                  <a:gd name="T0" fmla="*/ 189 w 189"/>
                  <a:gd name="T1" fmla="*/ 432 h 432"/>
                  <a:gd name="T2" fmla="*/ 87 w 189"/>
                  <a:gd name="T3" fmla="*/ 330 h 432"/>
                  <a:gd name="T4" fmla="*/ 0 w 189"/>
                  <a:gd name="T5" fmla="*/ 117 h 432"/>
                  <a:gd name="T6" fmla="*/ 18 w 189"/>
                  <a:gd name="T7" fmla="*/ 51 h 432"/>
                  <a:gd name="T8" fmla="*/ 30 w 189"/>
                  <a:gd name="T9" fmla="*/ 72 h 432"/>
                  <a:gd name="T10" fmla="*/ 45 w 189"/>
                  <a:gd name="T11" fmla="*/ 12 h 432"/>
                  <a:gd name="T12" fmla="*/ 51 w 189"/>
                  <a:gd name="T13" fmla="*/ 0 h 432"/>
                  <a:gd name="T14" fmla="*/ 75 w 189"/>
                  <a:gd name="T15" fmla="*/ 72 h 432"/>
                  <a:gd name="T16" fmla="*/ 84 w 189"/>
                  <a:gd name="T17" fmla="*/ 54 h 432"/>
                  <a:gd name="T18" fmla="*/ 93 w 189"/>
                  <a:gd name="T19" fmla="*/ 132 h 432"/>
                  <a:gd name="T20" fmla="*/ 108 w 189"/>
                  <a:gd name="T21" fmla="*/ 90 h 432"/>
                  <a:gd name="T22" fmla="*/ 120 w 189"/>
                  <a:gd name="T23" fmla="*/ 138 h 432"/>
                  <a:gd name="T24" fmla="*/ 120 w 189"/>
                  <a:gd name="T25" fmla="*/ 174 h 432"/>
                  <a:gd name="T26" fmla="*/ 156 w 189"/>
                  <a:gd name="T27" fmla="*/ 147 h 432"/>
                  <a:gd name="T28" fmla="*/ 162 w 189"/>
                  <a:gd name="T29" fmla="*/ 240 h 432"/>
                  <a:gd name="T30" fmla="*/ 189 w 189"/>
                  <a:gd name="T31" fmla="*/ 432 h 4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9"/>
                  <a:gd name="T49" fmla="*/ 0 h 432"/>
                  <a:gd name="T50" fmla="*/ 189 w 189"/>
                  <a:gd name="T51" fmla="*/ 432 h 4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9" h="432">
                    <a:moveTo>
                      <a:pt x="189" y="432"/>
                    </a:moveTo>
                    <a:lnTo>
                      <a:pt x="87" y="330"/>
                    </a:lnTo>
                    <a:lnTo>
                      <a:pt x="0" y="117"/>
                    </a:lnTo>
                    <a:lnTo>
                      <a:pt x="18" y="51"/>
                    </a:lnTo>
                    <a:lnTo>
                      <a:pt x="30" y="72"/>
                    </a:lnTo>
                    <a:lnTo>
                      <a:pt x="45" y="12"/>
                    </a:lnTo>
                    <a:lnTo>
                      <a:pt x="51" y="0"/>
                    </a:lnTo>
                    <a:lnTo>
                      <a:pt x="75" y="72"/>
                    </a:lnTo>
                    <a:lnTo>
                      <a:pt x="84" y="54"/>
                    </a:lnTo>
                    <a:lnTo>
                      <a:pt x="93" y="132"/>
                    </a:lnTo>
                    <a:lnTo>
                      <a:pt x="108" y="90"/>
                    </a:lnTo>
                    <a:lnTo>
                      <a:pt x="120" y="138"/>
                    </a:lnTo>
                    <a:lnTo>
                      <a:pt x="120" y="174"/>
                    </a:lnTo>
                    <a:lnTo>
                      <a:pt x="156" y="147"/>
                    </a:lnTo>
                    <a:lnTo>
                      <a:pt x="162" y="240"/>
                    </a:lnTo>
                    <a:lnTo>
                      <a:pt x="189" y="432"/>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27" name="Freeform 396"/>
              <p:cNvSpPr>
                <a:spLocks/>
              </p:cNvSpPr>
              <p:nvPr/>
            </p:nvSpPr>
            <p:spPr bwMode="auto">
              <a:xfrm>
                <a:off x="2448" y="3602"/>
                <a:ext cx="234" cy="495"/>
              </a:xfrm>
              <a:custGeom>
                <a:avLst/>
                <a:gdLst>
                  <a:gd name="T0" fmla="*/ 12 w 234"/>
                  <a:gd name="T1" fmla="*/ 495 h 495"/>
                  <a:gd name="T2" fmla="*/ 168 w 234"/>
                  <a:gd name="T3" fmla="*/ 363 h 495"/>
                  <a:gd name="T4" fmla="*/ 234 w 234"/>
                  <a:gd name="T5" fmla="*/ 171 h 495"/>
                  <a:gd name="T6" fmla="*/ 189 w 234"/>
                  <a:gd name="T7" fmla="*/ 204 h 495"/>
                  <a:gd name="T8" fmla="*/ 210 w 234"/>
                  <a:gd name="T9" fmla="*/ 168 h 495"/>
                  <a:gd name="T10" fmla="*/ 222 w 234"/>
                  <a:gd name="T11" fmla="*/ 135 h 495"/>
                  <a:gd name="T12" fmla="*/ 225 w 234"/>
                  <a:gd name="T13" fmla="*/ 78 h 495"/>
                  <a:gd name="T14" fmla="*/ 189 w 234"/>
                  <a:gd name="T15" fmla="*/ 129 h 495"/>
                  <a:gd name="T16" fmla="*/ 201 w 234"/>
                  <a:gd name="T17" fmla="*/ 69 h 495"/>
                  <a:gd name="T18" fmla="*/ 204 w 234"/>
                  <a:gd name="T19" fmla="*/ 42 h 495"/>
                  <a:gd name="T20" fmla="*/ 201 w 234"/>
                  <a:gd name="T21" fmla="*/ 0 h 495"/>
                  <a:gd name="T22" fmla="*/ 168 w 234"/>
                  <a:gd name="T23" fmla="*/ 42 h 495"/>
                  <a:gd name="T24" fmla="*/ 144 w 234"/>
                  <a:gd name="T25" fmla="*/ 81 h 495"/>
                  <a:gd name="T26" fmla="*/ 138 w 234"/>
                  <a:gd name="T27" fmla="*/ 45 h 495"/>
                  <a:gd name="T28" fmla="*/ 117 w 234"/>
                  <a:gd name="T29" fmla="*/ 81 h 495"/>
                  <a:gd name="T30" fmla="*/ 105 w 234"/>
                  <a:gd name="T31" fmla="*/ 135 h 495"/>
                  <a:gd name="T32" fmla="*/ 90 w 234"/>
                  <a:gd name="T33" fmla="*/ 102 h 495"/>
                  <a:gd name="T34" fmla="*/ 81 w 234"/>
                  <a:gd name="T35" fmla="*/ 150 h 495"/>
                  <a:gd name="T36" fmla="*/ 66 w 234"/>
                  <a:gd name="T37" fmla="*/ 228 h 495"/>
                  <a:gd name="T38" fmla="*/ 60 w 234"/>
                  <a:gd name="T39" fmla="*/ 174 h 495"/>
                  <a:gd name="T40" fmla="*/ 36 w 234"/>
                  <a:gd name="T41" fmla="*/ 258 h 495"/>
                  <a:gd name="T42" fmla="*/ 30 w 234"/>
                  <a:gd name="T43" fmla="*/ 321 h 495"/>
                  <a:gd name="T44" fmla="*/ 18 w 234"/>
                  <a:gd name="T45" fmla="*/ 282 h 495"/>
                  <a:gd name="T46" fmla="*/ 0 w 234"/>
                  <a:gd name="T47" fmla="*/ 384 h 495"/>
                  <a:gd name="T48" fmla="*/ 12 w 234"/>
                  <a:gd name="T49" fmla="*/ 495 h 4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4"/>
                  <a:gd name="T76" fmla="*/ 0 h 495"/>
                  <a:gd name="T77" fmla="*/ 234 w 234"/>
                  <a:gd name="T78" fmla="*/ 495 h 4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4" h="495">
                    <a:moveTo>
                      <a:pt x="12" y="495"/>
                    </a:moveTo>
                    <a:lnTo>
                      <a:pt x="168" y="363"/>
                    </a:lnTo>
                    <a:lnTo>
                      <a:pt x="234" y="171"/>
                    </a:lnTo>
                    <a:lnTo>
                      <a:pt x="189" y="204"/>
                    </a:lnTo>
                    <a:lnTo>
                      <a:pt x="210" y="168"/>
                    </a:lnTo>
                    <a:lnTo>
                      <a:pt x="222" y="135"/>
                    </a:lnTo>
                    <a:lnTo>
                      <a:pt x="225" y="78"/>
                    </a:lnTo>
                    <a:lnTo>
                      <a:pt x="189" y="129"/>
                    </a:lnTo>
                    <a:lnTo>
                      <a:pt x="201" y="69"/>
                    </a:lnTo>
                    <a:lnTo>
                      <a:pt x="204" y="42"/>
                    </a:lnTo>
                    <a:lnTo>
                      <a:pt x="201" y="0"/>
                    </a:lnTo>
                    <a:lnTo>
                      <a:pt x="168" y="42"/>
                    </a:lnTo>
                    <a:lnTo>
                      <a:pt x="144" y="81"/>
                    </a:lnTo>
                    <a:lnTo>
                      <a:pt x="138" y="45"/>
                    </a:lnTo>
                    <a:lnTo>
                      <a:pt x="117" y="81"/>
                    </a:lnTo>
                    <a:lnTo>
                      <a:pt x="105" y="135"/>
                    </a:lnTo>
                    <a:lnTo>
                      <a:pt x="90" y="102"/>
                    </a:lnTo>
                    <a:lnTo>
                      <a:pt x="81" y="150"/>
                    </a:lnTo>
                    <a:lnTo>
                      <a:pt x="66" y="228"/>
                    </a:lnTo>
                    <a:lnTo>
                      <a:pt x="60" y="174"/>
                    </a:lnTo>
                    <a:lnTo>
                      <a:pt x="36" y="258"/>
                    </a:lnTo>
                    <a:lnTo>
                      <a:pt x="30" y="321"/>
                    </a:lnTo>
                    <a:lnTo>
                      <a:pt x="18" y="282"/>
                    </a:lnTo>
                    <a:lnTo>
                      <a:pt x="0" y="384"/>
                    </a:lnTo>
                    <a:lnTo>
                      <a:pt x="12" y="49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28" name="Freeform 397"/>
              <p:cNvSpPr>
                <a:spLocks/>
              </p:cNvSpPr>
              <p:nvPr/>
            </p:nvSpPr>
            <p:spPr bwMode="auto">
              <a:xfrm>
                <a:off x="2445" y="3620"/>
                <a:ext cx="516" cy="489"/>
              </a:xfrm>
              <a:custGeom>
                <a:avLst/>
                <a:gdLst>
                  <a:gd name="T0" fmla="*/ 0 w 516"/>
                  <a:gd name="T1" fmla="*/ 489 h 489"/>
                  <a:gd name="T2" fmla="*/ 183 w 516"/>
                  <a:gd name="T3" fmla="*/ 453 h 489"/>
                  <a:gd name="T4" fmla="*/ 228 w 516"/>
                  <a:gd name="T5" fmla="*/ 447 h 489"/>
                  <a:gd name="T6" fmla="*/ 204 w 516"/>
                  <a:gd name="T7" fmla="*/ 435 h 489"/>
                  <a:gd name="T8" fmla="*/ 177 w 516"/>
                  <a:gd name="T9" fmla="*/ 432 h 489"/>
                  <a:gd name="T10" fmla="*/ 231 w 516"/>
                  <a:gd name="T11" fmla="*/ 408 h 489"/>
                  <a:gd name="T12" fmla="*/ 267 w 516"/>
                  <a:gd name="T13" fmla="*/ 402 h 489"/>
                  <a:gd name="T14" fmla="*/ 309 w 516"/>
                  <a:gd name="T15" fmla="*/ 384 h 489"/>
                  <a:gd name="T16" fmla="*/ 267 w 516"/>
                  <a:gd name="T17" fmla="*/ 384 h 489"/>
                  <a:gd name="T18" fmla="*/ 237 w 516"/>
                  <a:gd name="T19" fmla="*/ 384 h 489"/>
                  <a:gd name="T20" fmla="*/ 315 w 516"/>
                  <a:gd name="T21" fmla="*/ 357 h 489"/>
                  <a:gd name="T22" fmla="*/ 333 w 516"/>
                  <a:gd name="T23" fmla="*/ 339 h 489"/>
                  <a:gd name="T24" fmla="*/ 357 w 516"/>
                  <a:gd name="T25" fmla="*/ 315 h 489"/>
                  <a:gd name="T26" fmla="*/ 297 w 516"/>
                  <a:gd name="T27" fmla="*/ 336 h 489"/>
                  <a:gd name="T28" fmla="*/ 354 w 516"/>
                  <a:gd name="T29" fmla="*/ 282 h 489"/>
                  <a:gd name="T30" fmla="*/ 402 w 516"/>
                  <a:gd name="T31" fmla="*/ 234 h 489"/>
                  <a:gd name="T32" fmla="*/ 372 w 516"/>
                  <a:gd name="T33" fmla="*/ 240 h 489"/>
                  <a:gd name="T34" fmla="*/ 354 w 516"/>
                  <a:gd name="T35" fmla="*/ 249 h 489"/>
                  <a:gd name="T36" fmla="*/ 414 w 516"/>
                  <a:gd name="T37" fmla="*/ 183 h 489"/>
                  <a:gd name="T38" fmla="*/ 447 w 516"/>
                  <a:gd name="T39" fmla="*/ 135 h 489"/>
                  <a:gd name="T40" fmla="*/ 414 w 516"/>
                  <a:gd name="T41" fmla="*/ 153 h 489"/>
                  <a:gd name="T42" fmla="*/ 396 w 516"/>
                  <a:gd name="T43" fmla="*/ 162 h 489"/>
                  <a:gd name="T44" fmla="*/ 456 w 516"/>
                  <a:gd name="T45" fmla="*/ 87 h 489"/>
                  <a:gd name="T46" fmla="*/ 498 w 516"/>
                  <a:gd name="T47" fmla="*/ 42 h 489"/>
                  <a:gd name="T48" fmla="*/ 516 w 516"/>
                  <a:gd name="T49" fmla="*/ 0 h 489"/>
                  <a:gd name="T50" fmla="*/ 477 w 516"/>
                  <a:gd name="T51" fmla="*/ 30 h 489"/>
                  <a:gd name="T52" fmla="*/ 423 w 516"/>
                  <a:gd name="T53" fmla="*/ 60 h 489"/>
                  <a:gd name="T54" fmla="*/ 396 w 516"/>
                  <a:gd name="T55" fmla="*/ 81 h 489"/>
                  <a:gd name="T56" fmla="*/ 429 w 516"/>
                  <a:gd name="T57" fmla="*/ 36 h 489"/>
                  <a:gd name="T58" fmla="*/ 384 w 516"/>
                  <a:gd name="T59" fmla="*/ 60 h 489"/>
                  <a:gd name="T60" fmla="*/ 351 w 516"/>
                  <a:gd name="T61" fmla="*/ 108 h 489"/>
                  <a:gd name="T62" fmla="*/ 345 w 516"/>
                  <a:gd name="T63" fmla="*/ 132 h 489"/>
                  <a:gd name="T64" fmla="*/ 345 w 516"/>
                  <a:gd name="T65" fmla="*/ 78 h 489"/>
                  <a:gd name="T66" fmla="*/ 312 w 516"/>
                  <a:gd name="T67" fmla="*/ 129 h 489"/>
                  <a:gd name="T68" fmla="*/ 279 w 516"/>
                  <a:gd name="T69" fmla="*/ 171 h 489"/>
                  <a:gd name="T70" fmla="*/ 279 w 516"/>
                  <a:gd name="T71" fmla="*/ 132 h 489"/>
                  <a:gd name="T72" fmla="*/ 237 w 516"/>
                  <a:gd name="T73" fmla="*/ 186 h 489"/>
                  <a:gd name="T74" fmla="*/ 228 w 516"/>
                  <a:gd name="T75" fmla="*/ 240 h 489"/>
                  <a:gd name="T76" fmla="*/ 216 w 516"/>
                  <a:gd name="T77" fmla="*/ 258 h 489"/>
                  <a:gd name="T78" fmla="*/ 222 w 516"/>
                  <a:gd name="T79" fmla="*/ 195 h 489"/>
                  <a:gd name="T80" fmla="*/ 177 w 516"/>
                  <a:gd name="T81" fmla="*/ 246 h 489"/>
                  <a:gd name="T82" fmla="*/ 159 w 516"/>
                  <a:gd name="T83" fmla="*/ 291 h 489"/>
                  <a:gd name="T84" fmla="*/ 135 w 516"/>
                  <a:gd name="T85" fmla="*/ 342 h 489"/>
                  <a:gd name="T86" fmla="*/ 135 w 516"/>
                  <a:gd name="T87" fmla="*/ 279 h 489"/>
                  <a:gd name="T88" fmla="*/ 108 w 516"/>
                  <a:gd name="T89" fmla="*/ 318 h 489"/>
                  <a:gd name="T90" fmla="*/ 102 w 516"/>
                  <a:gd name="T91" fmla="*/ 351 h 489"/>
                  <a:gd name="T92" fmla="*/ 66 w 516"/>
                  <a:gd name="T93" fmla="*/ 393 h 489"/>
                  <a:gd name="T94" fmla="*/ 66 w 516"/>
                  <a:gd name="T95" fmla="*/ 372 h 489"/>
                  <a:gd name="T96" fmla="*/ 33 w 516"/>
                  <a:gd name="T97" fmla="*/ 414 h 489"/>
                  <a:gd name="T98" fmla="*/ 0 w 516"/>
                  <a:gd name="T99" fmla="*/ 489 h 4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6"/>
                  <a:gd name="T151" fmla="*/ 0 h 489"/>
                  <a:gd name="T152" fmla="*/ 516 w 516"/>
                  <a:gd name="T153" fmla="*/ 489 h 4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6" h="489">
                    <a:moveTo>
                      <a:pt x="0" y="489"/>
                    </a:moveTo>
                    <a:lnTo>
                      <a:pt x="183" y="453"/>
                    </a:lnTo>
                    <a:lnTo>
                      <a:pt x="228" y="447"/>
                    </a:lnTo>
                    <a:lnTo>
                      <a:pt x="204" y="435"/>
                    </a:lnTo>
                    <a:lnTo>
                      <a:pt x="177" y="432"/>
                    </a:lnTo>
                    <a:lnTo>
                      <a:pt x="231" y="408"/>
                    </a:lnTo>
                    <a:lnTo>
                      <a:pt x="267" y="402"/>
                    </a:lnTo>
                    <a:lnTo>
                      <a:pt x="309" y="384"/>
                    </a:lnTo>
                    <a:lnTo>
                      <a:pt x="267" y="384"/>
                    </a:lnTo>
                    <a:lnTo>
                      <a:pt x="237" y="384"/>
                    </a:lnTo>
                    <a:lnTo>
                      <a:pt x="315" y="357"/>
                    </a:lnTo>
                    <a:lnTo>
                      <a:pt x="333" y="339"/>
                    </a:lnTo>
                    <a:lnTo>
                      <a:pt x="357" y="315"/>
                    </a:lnTo>
                    <a:lnTo>
                      <a:pt x="297" y="336"/>
                    </a:lnTo>
                    <a:lnTo>
                      <a:pt x="354" y="282"/>
                    </a:lnTo>
                    <a:lnTo>
                      <a:pt x="402" y="234"/>
                    </a:lnTo>
                    <a:lnTo>
                      <a:pt x="372" y="240"/>
                    </a:lnTo>
                    <a:lnTo>
                      <a:pt x="354" y="249"/>
                    </a:lnTo>
                    <a:lnTo>
                      <a:pt x="414" y="183"/>
                    </a:lnTo>
                    <a:lnTo>
                      <a:pt x="447" y="135"/>
                    </a:lnTo>
                    <a:lnTo>
                      <a:pt x="414" y="153"/>
                    </a:lnTo>
                    <a:lnTo>
                      <a:pt x="396" y="162"/>
                    </a:lnTo>
                    <a:lnTo>
                      <a:pt x="456" y="87"/>
                    </a:lnTo>
                    <a:lnTo>
                      <a:pt x="498" y="42"/>
                    </a:lnTo>
                    <a:lnTo>
                      <a:pt x="516" y="0"/>
                    </a:lnTo>
                    <a:lnTo>
                      <a:pt x="477" y="30"/>
                    </a:lnTo>
                    <a:lnTo>
                      <a:pt x="423" y="60"/>
                    </a:lnTo>
                    <a:lnTo>
                      <a:pt x="396" y="81"/>
                    </a:lnTo>
                    <a:lnTo>
                      <a:pt x="429" y="36"/>
                    </a:lnTo>
                    <a:lnTo>
                      <a:pt x="384" y="60"/>
                    </a:lnTo>
                    <a:lnTo>
                      <a:pt x="351" y="108"/>
                    </a:lnTo>
                    <a:lnTo>
                      <a:pt x="345" y="132"/>
                    </a:lnTo>
                    <a:lnTo>
                      <a:pt x="345" y="78"/>
                    </a:lnTo>
                    <a:lnTo>
                      <a:pt x="312" y="129"/>
                    </a:lnTo>
                    <a:lnTo>
                      <a:pt x="279" y="171"/>
                    </a:lnTo>
                    <a:lnTo>
                      <a:pt x="279" y="132"/>
                    </a:lnTo>
                    <a:lnTo>
                      <a:pt x="237" y="186"/>
                    </a:lnTo>
                    <a:lnTo>
                      <a:pt x="228" y="240"/>
                    </a:lnTo>
                    <a:lnTo>
                      <a:pt x="216" y="258"/>
                    </a:lnTo>
                    <a:lnTo>
                      <a:pt x="222" y="195"/>
                    </a:lnTo>
                    <a:lnTo>
                      <a:pt x="177" y="246"/>
                    </a:lnTo>
                    <a:lnTo>
                      <a:pt x="159" y="291"/>
                    </a:lnTo>
                    <a:lnTo>
                      <a:pt x="135" y="342"/>
                    </a:lnTo>
                    <a:lnTo>
                      <a:pt x="135" y="279"/>
                    </a:lnTo>
                    <a:lnTo>
                      <a:pt x="108" y="318"/>
                    </a:lnTo>
                    <a:lnTo>
                      <a:pt x="102" y="351"/>
                    </a:lnTo>
                    <a:lnTo>
                      <a:pt x="66" y="393"/>
                    </a:lnTo>
                    <a:lnTo>
                      <a:pt x="66" y="372"/>
                    </a:lnTo>
                    <a:lnTo>
                      <a:pt x="33" y="414"/>
                    </a:lnTo>
                    <a:lnTo>
                      <a:pt x="0" y="489"/>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29" name="Freeform 398"/>
              <p:cNvSpPr>
                <a:spLocks/>
              </p:cNvSpPr>
              <p:nvPr/>
            </p:nvSpPr>
            <p:spPr bwMode="auto">
              <a:xfrm>
                <a:off x="2112" y="3643"/>
                <a:ext cx="339" cy="462"/>
              </a:xfrm>
              <a:custGeom>
                <a:avLst/>
                <a:gdLst>
                  <a:gd name="T0" fmla="*/ 339 w 339"/>
                  <a:gd name="T1" fmla="*/ 462 h 462"/>
                  <a:gd name="T2" fmla="*/ 288 w 339"/>
                  <a:gd name="T3" fmla="*/ 447 h 462"/>
                  <a:gd name="T4" fmla="*/ 219 w 339"/>
                  <a:gd name="T5" fmla="*/ 414 h 462"/>
                  <a:gd name="T6" fmla="*/ 171 w 339"/>
                  <a:gd name="T7" fmla="*/ 366 h 462"/>
                  <a:gd name="T8" fmla="*/ 237 w 339"/>
                  <a:gd name="T9" fmla="*/ 384 h 462"/>
                  <a:gd name="T10" fmla="*/ 183 w 339"/>
                  <a:gd name="T11" fmla="*/ 348 h 462"/>
                  <a:gd name="T12" fmla="*/ 138 w 339"/>
                  <a:gd name="T13" fmla="*/ 333 h 462"/>
                  <a:gd name="T14" fmla="*/ 102 w 339"/>
                  <a:gd name="T15" fmla="*/ 300 h 462"/>
                  <a:gd name="T16" fmla="*/ 156 w 339"/>
                  <a:gd name="T17" fmla="*/ 315 h 462"/>
                  <a:gd name="T18" fmla="*/ 87 w 339"/>
                  <a:gd name="T19" fmla="*/ 267 h 462"/>
                  <a:gd name="T20" fmla="*/ 42 w 339"/>
                  <a:gd name="T21" fmla="*/ 207 h 462"/>
                  <a:gd name="T22" fmla="*/ 87 w 339"/>
                  <a:gd name="T23" fmla="*/ 231 h 462"/>
                  <a:gd name="T24" fmla="*/ 24 w 339"/>
                  <a:gd name="T25" fmla="*/ 171 h 462"/>
                  <a:gd name="T26" fmla="*/ 9 w 339"/>
                  <a:gd name="T27" fmla="*/ 117 h 462"/>
                  <a:gd name="T28" fmla="*/ 42 w 339"/>
                  <a:gd name="T29" fmla="*/ 153 h 462"/>
                  <a:gd name="T30" fmla="*/ 0 w 339"/>
                  <a:gd name="T31" fmla="*/ 0 h 462"/>
                  <a:gd name="T32" fmla="*/ 96 w 339"/>
                  <a:gd name="T33" fmla="*/ 57 h 462"/>
                  <a:gd name="T34" fmla="*/ 84 w 339"/>
                  <a:gd name="T35" fmla="*/ 21 h 462"/>
                  <a:gd name="T36" fmla="*/ 153 w 339"/>
                  <a:gd name="T37" fmla="*/ 84 h 462"/>
                  <a:gd name="T38" fmla="*/ 177 w 339"/>
                  <a:gd name="T39" fmla="*/ 126 h 462"/>
                  <a:gd name="T40" fmla="*/ 177 w 339"/>
                  <a:gd name="T41" fmla="*/ 81 h 462"/>
                  <a:gd name="T42" fmla="*/ 213 w 339"/>
                  <a:gd name="T43" fmla="*/ 144 h 462"/>
                  <a:gd name="T44" fmla="*/ 234 w 339"/>
                  <a:gd name="T45" fmla="*/ 216 h 462"/>
                  <a:gd name="T46" fmla="*/ 237 w 339"/>
                  <a:gd name="T47" fmla="*/ 177 h 462"/>
                  <a:gd name="T48" fmla="*/ 264 w 339"/>
                  <a:gd name="T49" fmla="*/ 240 h 462"/>
                  <a:gd name="T50" fmla="*/ 279 w 339"/>
                  <a:gd name="T51" fmla="*/ 321 h 462"/>
                  <a:gd name="T52" fmla="*/ 288 w 339"/>
                  <a:gd name="T53" fmla="*/ 261 h 462"/>
                  <a:gd name="T54" fmla="*/ 318 w 339"/>
                  <a:gd name="T55" fmla="*/ 321 h 462"/>
                  <a:gd name="T56" fmla="*/ 327 w 339"/>
                  <a:gd name="T57" fmla="*/ 366 h 462"/>
                  <a:gd name="T58" fmla="*/ 339 w 339"/>
                  <a:gd name="T59" fmla="*/ 462 h 4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462"/>
                  <a:gd name="T92" fmla="*/ 339 w 339"/>
                  <a:gd name="T93" fmla="*/ 462 h 4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462">
                    <a:moveTo>
                      <a:pt x="339" y="462"/>
                    </a:moveTo>
                    <a:lnTo>
                      <a:pt x="288" y="447"/>
                    </a:lnTo>
                    <a:lnTo>
                      <a:pt x="219" y="414"/>
                    </a:lnTo>
                    <a:lnTo>
                      <a:pt x="171" y="366"/>
                    </a:lnTo>
                    <a:lnTo>
                      <a:pt x="237" y="384"/>
                    </a:lnTo>
                    <a:lnTo>
                      <a:pt x="183" y="348"/>
                    </a:lnTo>
                    <a:lnTo>
                      <a:pt x="138" y="333"/>
                    </a:lnTo>
                    <a:lnTo>
                      <a:pt x="102" y="300"/>
                    </a:lnTo>
                    <a:lnTo>
                      <a:pt x="156" y="315"/>
                    </a:lnTo>
                    <a:lnTo>
                      <a:pt x="87" y="267"/>
                    </a:lnTo>
                    <a:lnTo>
                      <a:pt x="42" y="207"/>
                    </a:lnTo>
                    <a:lnTo>
                      <a:pt x="87" y="231"/>
                    </a:lnTo>
                    <a:lnTo>
                      <a:pt x="24" y="171"/>
                    </a:lnTo>
                    <a:lnTo>
                      <a:pt x="9" y="117"/>
                    </a:lnTo>
                    <a:lnTo>
                      <a:pt x="42" y="153"/>
                    </a:lnTo>
                    <a:lnTo>
                      <a:pt x="0" y="0"/>
                    </a:lnTo>
                    <a:lnTo>
                      <a:pt x="96" y="57"/>
                    </a:lnTo>
                    <a:lnTo>
                      <a:pt x="84" y="21"/>
                    </a:lnTo>
                    <a:lnTo>
                      <a:pt x="153" y="84"/>
                    </a:lnTo>
                    <a:lnTo>
                      <a:pt x="177" y="126"/>
                    </a:lnTo>
                    <a:lnTo>
                      <a:pt x="177" y="81"/>
                    </a:lnTo>
                    <a:lnTo>
                      <a:pt x="213" y="144"/>
                    </a:lnTo>
                    <a:lnTo>
                      <a:pt x="234" y="216"/>
                    </a:lnTo>
                    <a:lnTo>
                      <a:pt x="237" y="177"/>
                    </a:lnTo>
                    <a:lnTo>
                      <a:pt x="264" y="240"/>
                    </a:lnTo>
                    <a:lnTo>
                      <a:pt x="279" y="321"/>
                    </a:lnTo>
                    <a:lnTo>
                      <a:pt x="288" y="261"/>
                    </a:lnTo>
                    <a:lnTo>
                      <a:pt x="318" y="321"/>
                    </a:lnTo>
                    <a:lnTo>
                      <a:pt x="327" y="366"/>
                    </a:lnTo>
                    <a:lnTo>
                      <a:pt x="339" y="462"/>
                    </a:lnTo>
                    <a:close/>
                  </a:path>
                </a:pathLst>
              </a:custGeom>
              <a:solidFill>
                <a:srgbClr val="004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30" name="Freeform 399"/>
              <p:cNvSpPr>
                <a:spLocks/>
              </p:cNvSpPr>
              <p:nvPr/>
            </p:nvSpPr>
            <p:spPr bwMode="auto">
              <a:xfrm>
                <a:off x="2231" y="3333"/>
                <a:ext cx="298" cy="232"/>
              </a:xfrm>
              <a:custGeom>
                <a:avLst/>
                <a:gdLst>
                  <a:gd name="T0" fmla="*/ 298 w 298"/>
                  <a:gd name="T1" fmla="*/ 232 h 232"/>
                  <a:gd name="T2" fmla="*/ 293 w 298"/>
                  <a:gd name="T3" fmla="*/ 154 h 232"/>
                  <a:gd name="T4" fmla="*/ 272 w 298"/>
                  <a:gd name="T5" fmla="*/ 67 h 232"/>
                  <a:gd name="T6" fmla="*/ 261 w 298"/>
                  <a:gd name="T7" fmla="*/ 134 h 232"/>
                  <a:gd name="T8" fmla="*/ 240 w 298"/>
                  <a:gd name="T9" fmla="*/ 56 h 232"/>
                  <a:gd name="T10" fmla="*/ 214 w 298"/>
                  <a:gd name="T11" fmla="*/ 15 h 232"/>
                  <a:gd name="T12" fmla="*/ 230 w 298"/>
                  <a:gd name="T13" fmla="*/ 87 h 232"/>
                  <a:gd name="T14" fmla="*/ 167 w 298"/>
                  <a:gd name="T15" fmla="*/ 20 h 232"/>
                  <a:gd name="T16" fmla="*/ 99 w 298"/>
                  <a:gd name="T17" fmla="*/ 0 h 232"/>
                  <a:gd name="T18" fmla="*/ 130 w 298"/>
                  <a:gd name="T19" fmla="*/ 30 h 232"/>
                  <a:gd name="T20" fmla="*/ 0 w 298"/>
                  <a:gd name="T21" fmla="*/ 5 h 232"/>
                  <a:gd name="T22" fmla="*/ 88 w 298"/>
                  <a:gd name="T23" fmla="*/ 61 h 232"/>
                  <a:gd name="T24" fmla="*/ 36 w 298"/>
                  <a:gd name="T25" fmla="*/ 67 h 232"/>
                  <a:gd name="T26" fmla="*/ 146 w 298"/>
                  <a:gd name="T27" fmla="*/ 87 h 232"/>
                  <a:gd name="T28" fmla="*/ 68 w 298"/>
                  <a:gd name="T29" fmla="*/ 134 h 232"/>
                  <a:gd name="T30" fmla="*/ 156 w 298"/>
                  <a:gd name="T31" fmla="*/ 118 h 232"/>
                  <a:gd name="T32" fmla="*/ 183 w 298"/>
                  <a:gd name="T33" fmla="*/ 123 h 232"/>
                  <a:gd name="T34" fmla="*/ 136 w 298"/>
                  <a:gd name="T35" fmla="*/ 149 h 232"/>
                  <a:gd name="T36" fmla="*/ 214 w 298"/>
                  <a:gd name="T37" fmla="*/ 144 h 232"/>
                  <a:gd name="T38" fmla="*/ 193 w 298"/>
                  <a:gd name="T39" fmla="*/ 190 h 232"/>
                  <a:gd name="T40" fmla="*/ 240 w 298"/>
                  <a:gd name="T41" fmla="*/ 165 h 232"/>
                  <a:gd name="T42" fmla="*/ 272 w 298"/>
                  <a:gd name="T43" fmla="*/ 165 h 232"/>
                  <a:gd name="T44" fmla="*/ 298 w 298"/>
                  <a:gd name="T45" fmla="*/ 232 h 2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8"/>
                  <a:gd name="T70" fmla="*/ 0 h 232"/>
                  <a:gd name="T71" fmla="*/ 298 w 298"/>
                  <a:gd name="T72" fmla="*/ 232 h 2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8" h="232">
                    <a:moveTo>
                      <a:pt x="298" y="232"/>
                    </a:moveTo>
                    <a:lnTo>
                      <a:pt x="293" y="154"/>
                    </a:lnTo>
                    <a:lnTo>
                      <a:pt x="272" y="67"/>
                    </a:lnTo>
                    <a:lnTo>
                      <a:pt x="261" y="134"/>
                    </a:lnTo>
                    <a:lnTo>
                      <a:pt x="240" y="56"/>
                    </a:lnTo>
                    <a:lnTo>
                      <a:pt x="214" y="15"/>
                    </a:lnTo>
                    <a:lnTo>
                      <a:pt x="230" y="87"/>
                    </a:lnTo>
                    <a:lnTo>
                      <a:pt x="167" y="20"/>
                    </a:lnTo>
                    <a:lnTo>
                      <a:pt x="99" y="0"/>
                    </a:lnTo>
                    <a:lnTo>
                      <a:pt x="130" y="30"/>
                    </a:lnTo>
                    <a:lnTo>
                      <a:pt x="0" y="5"/>
                    </a:lnTo>
                    <a:lnTo>
                      <a:pt x="88" y="61"/>
                    </a:lnTo>
                    <a:lnTo>
                      <a:pt x="36" y="67"/>
                    </a:lnTo>
                    <a:lnTo>
                      <a:pt x="146" y="87"/>
                    </a:lnTo>
                    <a:lnTo>
                      <a:pt x="68" y="134"/>
                    </a:lnTo>
                    <a:lnTo>
                      <a:pt x="156" y="118"/>
                    </a:lnTo>
                    <a:lnTo>
                      <a:pt x="183" y="123"/>
                    </a:lnTo>
                    <a:lnTo>
                      <a:pt x="136" y="149"/>
                    </a:lnTo>
                    <a:lnTo>
                      <a:pt x="214" y="144"/>
                    </a:lnTo>
                    <a:lnTo>
                      <a:pt x="193" y="190"/>
                    </a:lnTo>
                    <a:lnTo>
                      <a:pt x="240" y="165"/>
                    </a:lnTo>
                    <a:lnTo>
                      <a:pt x="272" y="165"/>
                    </a:lnTo>
                    <a:lnTo>
                      <a:pt x="298" y="232"/>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31" name="Freeform 400"/>
              <p:cNvSpPr>
                <a:spLocks/>
              </p:cNvSpPr>
              <p:nvPr/>
            </p:nvSpPr>
            <p:spPr bwMode="auto">
              <a:xfrm>
                <a:off x="2546" y="3277"/>
                <a:ext cx="242" cy="171"/>
              </a:xfrm>
              <a:custGeom>
                <a:avLst/>
                <a:gdLst>
                  <a:gd name="T0" fmla="*/ 0 w 242"/>
                  <a:gd name="T1" fmla="*/ 171 h 171"/>
                  <a:gd name="T2" fmla="*/ 4 w 242"/>
                  <a:gd name="T3" fmla="*/ 114 h 171"/>
                  <a:gd name="T4" fmla="*/ 21 w 242"/>
                  <a:gd name="T5" fmla="*/ 49 h 171"/>
                  <a:gd name="T6" fmla="*/ 29 w 242"/>
                  <a:gd name="T7" fmla="*/ 98 h 171"/>
                  <a:gd name="T8" fmla="*/ 46 w 242"/>
                  <a:gd name="T9" fmla="*/ 41 h 171"/>
                  <a:gd name="T10" fmla="*/ 68 w 242"/>
                  <a:gd name="T11" fmla="*/ 11 h 171"/>
                  <a:gd name="T12" fmla="*/ 55 w 242"/>
                  <a:gd name="T13" fmla="*/ 64 h 171"/>
                  <a:gd name="T14" fmla="*/ 106 w 242"/>
                  <a:gd name="T15" fmla="*/ 15 h 171"/>
                  <a:gd name="T16" fmla="*/ 161 w 242"/>
                  <a:gd name="T17" fmla="*/ 0 h 171"/>
                  <a:gd name="T18" fmla="*/ 136 w 242"/>
                  <a:gd name="T19" fmla="*/ 22 h 171"/>
                  <a:gd name="T20" fmla="*/ 242 w 242"/>
                  <a:gd name="T21" fmla="*/ 3 h 171"/>
                  <a:gd name="T22" fmla="*/ 170 w 242"/>
                  <a:gd name="T23" fmla="*/ 45 h 171"/>
                  <a:gd name="T24" fmla="*/ 212 w 242"/>
                  <a:gd name="T25" fmla="*/ 49 h 171"/>
                  <a:gd name="T26" fmla="*/ 123 w 242"/>
                  <a:gd name="T27" fmla="*/ 64 h 171"/>
                  <a:gd name="T28" fmla="*/ 187 w 242"/>
                  <a:gd name="T29" fmla="*/ 98 h 171"/>
                  <a:gd name="T30" fmla="*/ 114 w 242"/>
                  <a:gd name="T31" fmla="*/ 87 h 171"/>
                  <a:gd name="T32" fmla="*/ 93 w 242"/>
                  <a:gd name="T33" fmla="*/ 91 h 171"/>
                  <a:gd name="T34" fmla="*/ 131 w 242"/>
                  <a:gd name="T35" fmla="*/ 110 h 171"/>
                  <a:gd name="T36" fmla="*/ 68 w 242"/>
                  <a:gd name="T37" fmla="*/ 106 h 171"/>
                  <a:gd name="T38" fmla="*/ 85 w 242"/>
                  <a:gd name="T39" fmla="*/ 140 h 171"/>
                  <a:gd name="T40" fmla="*/ 46 w 242"/>
                  <a:gd name="T41" fmla="*/ 121 h 171"/>
                  <a:gd name="T42" fmla="*/ 21 w 242"/>
                  <a:gd name="T43" fmla="*/ 121 h 171"/>
                  <a:gd name="T44" fmla="*/ 0 w 242"/>
                  <a:gd name="T45" fmla="*/ 171 h 1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171"/>
                  <a:gd name="T71" fmla="*/ 242 w 242"/>
                  <a:gd name="T72" fmla="*/ 171 h 1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171">
                    <a:moveTo>
                      <a:pt x="0" y="171"/>
                    </a:moveTo>
                    <a:lnTo>
                      <a:pt x="4" y="114"/>
                    </a:lnTo>
                    <a:lnTo>
                      <a:pt x="21" y="49"/>
                    </a:lnTo>
                    <a:lnTo>
                      <a:pt x="29" y="98"/>
                    </a:lnTo>
                    <a:lnTo>
                      <a:pt x="46" y="41"/>
                    </a:lnTo>
                    <a:lnTo>
                      <a:pt x="68" y="11"/>
                    </a:lnTo>
                    <a:lnTo>
                      <a:pt x="55" y="64"/>
                    </a:lnTo>
                    <a:lnTo>
                      <a:pt x="106" y="15"/>
                    </a:lnTo>
                    <a:lnTo>
                      <a:pt x="161" y="0"/>
                    </a:lnTo>
                    <a:lnTo>
                      <a:pt x="136" y="22"/>
                    </a:lnTo>
                    <a:lnTo>
                      <a:pt x="242" y="3"/>
                    </a:lnTo>
                    <a:lnTo>
                      <a:pt x="170" y="45"/>
                    </a:lnTo>
                    <a:lnTo>
                      <a:pt x="212" y="49"/>
                    </a:lnTo>
                    <a:lnTo>
                      <a:pt x="123" y="64"/>
                    </a:lnTo>
                    <a:lnTo>
                      <a:pt x="187" y="98"/>
                    </a:lnTo>
                    <a:lnTo>
                      <a:pt x="114" y="87"/>
                    </a:lnTo>
                    <a:lnTo>
                      <a:pt x="93" y="91"/>
                    </a:lnTo>
                    <a:lnTo>
                      <a:pt x="131" y="110"/>
                    </a:lnTo>
                    <a:lnTo>
                      <a:pt x="68" y="106"/>
                    </a:lnTo>
                    <a:lnTo>
                      <a:pt x="85" y="140"/>
                    </a:lnTo>
                    <a:lnTo>
                      <a:pt x="46" y="121"/>
                    </a:lnTo>
                    <a:lnTo>
                      <a:pt x="21" y="121"/>
                    </a:lnTo>
                    <a:lnTo>
                      <a:pt x="0" y="171"/>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32" name="Freeform 401"/>
              <p:cNvSpPr>
                <a:spLocks/>
              </p:cNvSpPr>
              <p:nvPr/>
            </p:nvSpPr>
            <p:spPr bwMode="auto">
              <a:xfrm>
                <a:off x="2352" y="3215"/>
                <a:ext cx="195" cy="143"/>
              </a:xfrm>
              <a:custGeom>
                <a:avLst/>
                <a:gdLst>
                  <a:gd name="T0" fmla="*/ 195 w 195"/>
                  <a:gd name="T1" fmla="*/ 143 h 143"/>
                  <a:gd name="T2" fmla="*/ 191 w 195"/>
                  <a:gd name="T3" fmla="*/ 95 h 143"/>
                  <a:gd name="T4" fmla="*/ 178 w 195"/>
                  <a:gd name="T5" fmla="*/ 41 h 143"/>
                  <a:gd name="T6" fmla="*/ 171 w 195"/>
                  <a:gd name="T7" fmla="*/ 82 h 143"/>
                  <a:gd name="T8" fmla="*/ 157 w 195"/>
                  <a:gd name="T9" fmla="*/ 34 h 143"/>
                  <a:gd name="T10" fmla="*/ 140 w 195"/>
                  <a:gd name="T11" fmla="*/ 9 h 143"/>
                  <a:gd name="T12" fmla="*/ 150 w 195"/>
                  <a:gd name="T13" fmla="*/ 54 h 143"/>
                  <a:gd name="T14" fmla="*/ 109 w 195"/>
                  <a:gd name="T15" fmla="*/ 12 h 143"/>
                  <a:gd name="T16" fmla="*/ 65 w 195"/>
                  <a:gd name="T17" fmla="*/ 0 h 143"/>
                  <a:gd name="T18" fmla="*/ 85 w 195"/>
                  <a:gd name="T19" fmla="*/ 19 h 143"/>
                  <a:gd name="T20" fmla="*/ 0 w 195"/>
                  <a:gd name="T21" fmla="*/ 3 h 143"/>
                  <a:gd name="T22" fmla="*/ 58 w 195"/>
                  <a:gd name="T23" fmla="*/ 38 h 143"/>
                  <a:gd name="T24" fmla="*/ 23 w 195"/>
                  <a:gd name="T25" fmla="*/ 41 h 143"/>
                  <a:gd name="T26" fmla="*/ 95 w 195"/>
                  <a:gd name="T27" fmla="*/ 54 h 143"/>
                  <a:gd name="T28" fmla="*/ 44 w 195"/>
                  <a:gd name="T29" fmla="*/ 82 h 143"/>
                  <a:gd name="T30" fmla="*/ 102 w 195"/>
                  <a:gd name="T31" fmla="*/ 73 h 143"/>
                  <a:gd name="T32" fmla="*/ 119 w 195"/>
                  <a:gd name="T33" fmla="*/ 76 h 143"/>
                  <a:gd name="T34" fmla="*/ 89 w 195"/>
                  <a:gd name="T35" fmla="*/ 92 h 143"/>
                  <a:gd name="T36" fmla="*/ 140 w 195"/>
                  <a:gd name="T37" fmla="*/ 89 h 143"/>
                  <a:gd name="T38" fmla="*/ 126 w 195"/>
                  <a:gd name="T39" fmla="*/ 117 h 143"/>
                  <a:gd name="T40" fmla="*/ 157 w 195"/>
                  <a:gd name="T41" fmla="*/ 101 h 143"/>
                  <a:gd name="T42" fmla="*/ 178 w 195"/>
                  <a:gd name="T43" fmla="*/ 101 h 143"/>
                  <a:gd name="T44" fmla="*/ 195 w 195"/>
                  <a:gd name="T45" fmla="*/ 143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5"/>
                  <a:gd name="T70" fmla="*/ 0 h 143"/>
                  <a:gd name="T71" fmla="*/ 195 w 195"/>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5" h="143">
                    <a:moveTo>
                      <a:pt x="195" y="143"/>
                    </a:moveTo>
                    <a:lnTo>
                      <a:pt x="191" y="95"/>
                    </a:lnTo>
                    <a:lnTo>
                      <a:pt x="178" y="41"/>
                    </a:lnTo>
                    <a:lnTo>
                      <a:pt x="171" y="82"/>
                    </a:lnTo>
                    <a:lnTo>
                      <a:pt x="157" y="34"/>
                    </a:lnTo>
                    <a:lnTo>
                      <a:pt x="140" y="9"/>
                    </a:lnTo>
                    <a:lnTo>
                      <a:pt x="150" y="54"/>
                    </a:lnTo>
                    <a:lnTo>
                      <a:pt x="109" y="12"/>
                    </a:lnTo>
                    <a:lnTo>
                      <a:pt x="65" y="0"/>
                    </a:lnTo>
                    <a:lnTo>
                      <a:pt x="85" y="19"/>
                    </a:lnTo>
                    <a:lnTo>
                      <a:pt x="0" y="3"/>
                    </a:lnTo>
                    <a:lnTo>
                      <a:pt x="58" y="38"/>
                    </a:lnTo>
                    <a:lnTo>
                      <a:pt x="23" y="41"/>
                    </a:lnTo>
                    <a:lnTo>
                      <a:pt x="95" y="54"/>
                    </a:lnTo>
                    <a:lnTo>
                      <a:pt x="44" y="82"/>
                    </a:lnTo>
                    <a:lnTo>
                      <a:pt x="102" y="73"/>
                    </a:lnTo>
                    <a:lnTo>
                      <a:pt x="119" y="76"/>
                    </a:lnTo>
                    <a:lnTo>
                      <a:pt x="89" y="92"/>
                    </a:lnTo>
                    <a:lnTo>
                      <a:pt x="140" y="89"/>
                    </a:lnTo>
                    <a:lnTo>
                      <a:pt x="126" y="117"/>
                    </a:lnTo>
                    <a:lnTo>
                      <a:pt x="157" y="101"/>
                    </a:lnTo>
                    <a:lnTo>
                      <a:pt x="178" y="101"/>
                    </a:lnTo>
                    <a:lnTo>
                      <a:pt x="195" y="143"/>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33" name="Freeform 402"/>
              <p:cNvSpPr>
                <a:spLocks/>
              </p:cNvSpPr>
              <p:nvPr/>
            </p:nvSpPr>
            <p:spPr bwMode="auto">
              <a:xfrm>
                <a:off x="2178" y="3490"/>
                <a:ext cx="308" cy="239"/>
              </a:xfrm>
              <a:custGeom>
                <a:avLst/>
                <a:gdLst>
                  <a:gd name="T0" fmla="*/ 308 w 308"/>
                  <a:gd name="T1" fmla="*/ 239 h 239"/>
                  <a:gd name="T2" fmla="*/ 303 w 308"/>
                  <a:gd name="T3" fmla="*/ 159 h 239"/>
                  <a:gd name="T4" fmla="*/ 281 w 308"/>
                  <a:gd name="T5" fmla="*/ 69 h 239"/>
                  <a:gd name="T6" fmla="*/ 271 w 308"/>
                  <a:gd name="T7" fmla="*/ 138 h 239"/>
                  <a:gd name="T8" fmla="*/ 248 w 308"/>
                  <a:gd name="T9" fmla="*/ 57 h 239"/>
                  <a:gd name="T10" fmla="*/ 221 w 308"/>
                  <a:gd name="T11" fmla="*/ 15 h 239"/>
                  <a:gd name="T12" fmla="*/ 238 w 308"/>
                  <a:gd name="T13" fmla="*/ 90 h 239"/>
                  <a:gd name="T14" fmla="*/ 173 w 308"/>
                  <a:gd name="T15" fmla="*/ 21 h 239"/>
                  <a:gd name="T16" fmla="*/ 102 w 308"/>
                  <a:gd name="T17" fmla="*/ 0 h 239"/>
                  <a:gd name="T18" fmla="*/ 135 w 308"/>
                  <a:gd name="T19" fmla="*/ 31 h 239"/>
                  <a:gd name="T20" fmla="*/ 0 w 308"/>
                  <a:gd name="T21" fmla="*/ 4 h 239"/>
                  <a:gd name="T22" fmla="*/ 91 w 308"/>
                  <a:gd name="T23" fmla="*/ 63 h 239"/>
                  <a:gd name="T24" fmla="*/ 37 w 308"/>
                  <a:gd name="T25" fmla="*/ 69 h 239"/>
                  <a:gd name="T26" fmla="*/ 150 w 308"/>
                  <a:gd name="T27" fmla="*/ 90 h 239"/>
                  <a:gd name="T28" fmla="*/ 69 w 308"/>
                  <a:gd name="T29" fmla="*/ 138 h 239"/>
                  <a:gd name="T30" fmla="*/ 162 w 308"/>
                  <a:gd name="T31" fmla="*/ 122 h 239"/>
                  <a:gd name="T32" fmla="*/ 189 w 308"/>
                  <a:gd name="T33" fmla="*/ 127 h 239"/>
                  <a:gd name="T34" fmla="*/ 140 w 308"/>
                  <a:gd name="T35" fmla="*/ 154 h 239"/>
                  <a:gd name="T36" fmla="*/ 221 w 308"/>
                  <a:gd name="T37" fmla="*/ 149 h 239"/>
                  <a:gd name="T38" fmla="*/ 200 w 308"/>
                  <a:gd name="T39" fmla="*/ 196 h 239"/>
                  <a:gd name="T40" fmla="*/ 248 w 308"/>
                  <a:gd name="T41" fmla="*/ 170 h 239"/>
                  <a:gd name="T42" fmla="*/ 281 w 308"/>
                  <a:gd name="T43" fmla="*/ 170 h 239"/>
                  <a:gd name="T44" fmla="*/ 308 w 308"/>
                  <a:gd name="T45" fmla="*/ 239 h 2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8"/>
                  <a:gd name="T70" fmla="*/ 0 h 239"/>
                  <a:gd name="T71" fmla="*/ 308 w 308"/>
                  <a:gd name="T72" fmla="*/ 239 h 2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8" h="239">
                    <a:moveTo>
                      <a:pt x="308" y="239"/>
                    </a:moveTo>
                    <a:lnTo>
                      <a:pt x="303" y="159"/>
                    </a:lnTo>
                    <a:lnTo>
                      <a:pt x="281" y="69"/>
                    </a:lnTo>
                    <a:lnTo>
                      <a:pt x="271" y="138"/>
                    </a:lnTo>
                    <a:lnTo>
                      <a:pt x="248" y="57"/>
                    </a:lnTo>
                    <a:lnTo>
                      <a:pt x="221" y="15"/>
                    </a:lnTo>
                    <a:lnTo>
                      <a:pt x="238" y="90"/>
                    </a:lnTo>
                    <a:lnTo>
                      <a:pt x="173" y="21"/>
                    </a:lnTo>
                    <a:lnTo>
                      <a:pt x="102" y="0"/>
                    </a:lnTo>
                    <a:lnTo>
                      <a:pt x="135" y="31"/>
                    </a:lnTo>
                    <a:lnTo>
                      <a:pt x="0" y="4"/>
                    </a:lnTo>
                    <a:lnTo>
                      <a:pt x="91" y="63"/>
                    </a:lnTo>
                    <a:lnTo>
                      <a:pt x="37" y="69"/>
                    </a:lnTo>
                    <a:lnTo>
                      <a:pt x="150" y="90"/>
                    </a:lnTo>
                    <a:lnTo>
                      <a:pt x="69" y="138"/>
                    </a:lnTo>
                    <a:lnTo>
                      <a:pt x="162" y="122"/>
                    </a:lnTo>
                    <a:lnTo>
                      <a:pt x="189" y="127"/>
                    </a:lnTo>
                    <a:lnTo>
                      <a:pt x="140" y="154"/>
                    </a:lnTo>
                    <a:lnTo>
                      <a:pt x="221" y="149"/>
                    </a:lnTo>
                    <a:lnTo>
                      <a:pt x="200" y="196"/>
                    </a:lnTo>
                    <a:lnTo>
                      <a:pt x="248" y="170"/>
                    </a:lnTo>
                    <a:lnTo>
                      <a:pt x="281" y="170"/>
                    </a:lnTo>
                    <a:lnTo>
                      <a:pt x="308" y="239"/>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34" name="Freeform 403"/>
              <p:cNvSpPr>
                <a:spLocks/>
              </p:cNvSpPr>
              <p:nvPr/>
            </p:nvSpPr>
            <p:spPr bwMode="auto">
              <a:xfrm>
                <a:off x="2154" y="3858"/>
                <a:ext cx="200" cy="215"/>
              </a:xfrm>
              <a:custGeom>
                <a:avLst/>
                <a:gdLst>
                  <a:gd name="T0" fmla="*/ 0 w 200"/>
                  <a:gd name="T1" fmla="*/ 215 h 215"/>
                  <a:gd name="T2" fmla="*/ 29 w 200"/>
                  <a:gd name="T3" fmla="*/ 208 h 215"/>
                  <a:gd name="T4" fmla="*/ 71 w 200"/>
                  <a:gd name="T5" fmla="*/ 192 h 215"/>
                  <a:gd name="T6" fmla="*/ 99 w 200"/>
                  <a:gd name="T7" fmla="*/ 170 h 215"/>
                  <a:gd name="T8" fmla="*/ 60 w 200"/>
                  <a:gd name="T9" fmla="*/ 178 h 215"/>
                  <a:gd name="T10" fmla="*/ 92 w 200"/>
                  <a:gd name="T11" fmla="*/ 162 h 215"/>
                  <a:gd name="T12" fmla="*/ 118 w 200"/>
                  <a:gd name="T13" fmla="*/ 155 h 215"/>
                  <a:gd name="T14" fmla="*/ 139 w 200"/>
                  <a:gd name="T15" fmla="*/ 139 h 215"/>
                  <a:gd name="T16" fmla="*/ 108 w 200"/>
                  <a:gd name="T17" fmla="*/ 146 h 215"/>
                  <a:gd name="T18" fmla="*/ 149 w 200"/>
                  <a:gd name="T19" fmla="*/ 124 h 215"/>
                  <a:gd name="T20" fmla="*/ 175 w 200"/>
                  <a:gd name="T21" fmla="*/ 96 h 215"/>
                  <a:gd name="T22" fmla="*/ 149 w 200"/>
                  <a:gd name="T23" fmla="*/ 107 h 215"/>
                  <a:gd name="T24" fmla="*/ 186 w 200"/>
                  <a:gd name="T25" fmla="*/ 79 h 215"/>
                  <a:gd name="T26" fmla="*/ 195 w 200"/>
                  <a:gd name="T27" fmla="*/ 54 h 215"/>
                  <a:gd name="T28" fmla="*/ 175 w 200"/>
                  <a:gd name="T29" fmla="*/ 71 h 215"/>
                  <a:gd name="T30" fmla="*/ 200 w 200"/>
                  <a:gd name="T31" fmla="*/ 0 h 215"/>
                  <a:gd name="T32" fmla="*/ 144 w 200"/>
                  <a:gd name="T33" fmla="*/ 26 h 215"/>
                  <a:gd name="T34" fmla="*/ 150 w 200"/>
                  <a:gd name="T35" fmla="*/ 10 h 215"/>
                  <a:gd name="T36" fmla="*/ 110 w 200"/>
                  <a:gd name="T37" fmla="*/ 39 h 215"/>
                  <a:gd name="T38" fmla="*/ 95 w 200"/>
                  <a:gd name="T39" fmla="*/ 58 h 215"/>
                  <a:gd name="T40" fmla="*/ 95 w 200"/>
                  <a:gd name="T41" fmla="*/ 37 h 215"/>
                  <a:gd name="T42" fmla="*/ 74 w 200"/>
                  <a:gd name="T43" fmla="*/ 67 h 215"/>
                  <a:gd name="T44" fmla="*/ 61 w 200"/>
                  <a:gd name="T45" fmla="*/ 100 h 215"/>
                  <a:gd name="T46" fmla="*/ 60 w 200"/>
                  <a:gd name="T47" fmla="*/ 82 h 215"/>
                  <a:gd name="T48" fmla="*/ 44 w 200"/>
                  <a:gd name="T49" fmla="*/ 111 h 215"/>
                  <a:gd name="T50" fmla="*/ 35 w 200"/>
                  <a:gd name="T51" fmla="*/ 149 h 215"/>
                  <a:gd name="T52" fmla="*/ 29 w 200"/>
                  <a:gd name="T53" fmla="*/ 121 h 215"/>
                  <a:gd name="T54" fmla="*/ 11 w 200"/>
                  <a:gd name="T55" fmla="*/ 149 h 215"/>
                  <a:gd name="T56" fmla="*/ 6 w 200"/>
                  <a:gd name="T57" fmla="*/ 170 h 215"/>
                  <a:gd name="T58" fmla="*/ 0 w 200"/>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0"/>
                  <a:gd name="T91" fmla="*/ 0 h 215"/>
                  <a:gd name="T92" fmla="*/ 200 w 200"/>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0" h="215">
                    <a:moveTo>
                      <a:pt x="0" y="215"/>
                    </a:moveTo>
                    <a:lnTo>
                      <a:pt x="29" y="208"/>
                    </a:lnTo>
                    <a:lnTo>
                      <a:pt x="71" y="192"/>
                    </a:lnTo>
                    <a:lnTo>
                      <a:pt x="99" y="170"/>
                    </a:lnTo>
                    <a:lnTo>
                      <a:pt x="60" y="178"/>
                    </a:lnTo>
                    <a:lnTo>
                      <a:pt x="92" y="162"/>
                    </a:lnTo>
                    <a:lnTo>
                      <a:pt x="118" y="155"/>
                    </a:lnTo>
                    <a:lnTo>
                      <a:pt x="139" y="139"/>
                    </a:lnTo>
                    <a:lnTo>
                      <a:pt x="108" y="146"/>
                    </a:lnTo>
                    <a:lnTo>
                      <a:pt x="149" y="124"/>
                    </a:lnTo>
                    <a:lnTo>
                      <a:pt x="175" y="96"/>
                    </a:lnTo>
                    <a:lnTo>
                      <a:pt x="149" y="107"/>
                    </a:lnTo>
                    <a:lnTo>
                      <a:pt x="186" y="79"/>
                    </a:lnTo>
                    <a:lnTo>
                      <a:pt x="195" y="54"/>
                    </a:lnTo>
                    <a:lnTo>
                      <a:pt x="175" y="71"/>
                    </a:lnTo>
                    <a:lnTo>
                      <a:pt x="200" y="0"/>
                    </a:lnTo>
                    <a:lnTo>
                      <a:pt x="144" y="26"/>
                    </a:lnTo>
                    <a:lnTo>
                      <a:pt x="150" y="10"/>
                    </a:lnTo>
                    <a:lnTo>
                      <a:pt x="110" y="39"/>
                    </a:lnTo>
                    <a:lnTo>
                      <a:pt x="95" y="58"/>
                    </a:lnTo>
                    <a:lnTo>
                      <a:pt x="95" y="37"/>
                    </a:lnTo>
                    <a:lnTo>
                      <a:pt x="74" y="67"/>
                    </a:lnTo>
                    <a:lnTo>
                      <a:pt x="61" y="100"/>
                    </a:lnTo>
                    <a:lnTo>
                      <a:pt x="60" y="82"/>
                    </a:lnTo>
                    <a:lnTo>
                      <a:pt x="44" y="111"/>
                    </a:lnTo>
                    <a:lnTo>
                      <a:pt x="35" y="149"/>
                    </a:lnTo>
                    <a:lnTo>
                      <a:pt x="29" y="121"/>
                    </a:lnTo>
                    <a:lnTo>
                      <a:pt x="11" y="149"/>
                    </a:lnTo>
                    <a:lnTo>
                      <a:pt x="6" y="170"/>
                    </a:lnTo>
                    <a:lnTo>
                      <a:pt x="0"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35" name="Freeform 404"/>
              <p:cNvSpPr>
                <a:spLocks/>
              </p:cNvSpPr>
              <p:nvPr/>
            </p:nvSpPr>
            <p:spPr bwMode="auto">
              <a:xfrm>
                <a:off x="1961" y="3873"/>
                <a:ext cx="237" cy="215"/>
              </a:xfrm>
              <a:custGeom>
                <a:avLst/>
                <a:gdLst>
                  <a:gd name="T0" fmla="*/ 237 w 237"/>
                  <a:gd name="T1" fmla="*/ 215 h 215"/>
                  <a:gd name="T2" fmla="*/ 202 w 237"/>
                  <a:gd name="T3" fmla="*/ 208 h 215"/>
                  <a:gd name="T4" fmla="*/ 153 w 237"/>
                  <a:gd name="T5" fmla="*/ 192 h 215"/>
                  <a:gd name="T6" fmla="*/ 120 w 237"/>
                  <a:gd name="T7" fmla="*/ 170 h 215"/>
                  <a:gd name="T8" fmla="*/ 166 w 237"/>
                  <a:gd name="T9" fmla="*/ 178 h 215"/>
                  <a:gd name="T10" fmla="*/ 128 w 237"/>
                  <a:gd name="T11" fmla="*/ 162 h 215"/>
                  <a:gd name="T12" fmla="*/ 97 w 237"/>
                  <a:gd name="T13" fmla="*/ 155 h 215"/>
                  <a:gd name="T14" fmla="*/ 72 w 237"/>
                  <a:gd name="T15" fmla="*/ 139 h 215"/>
                  <a:gd name="T16" fmla="*/ 109 w 237"/>
                  <a:gd name="T17" fmla="*/ 146 h 215"/>
                  <a:gd name="T18" fmla="*/ 61 w 237"/>
                  <a:gd name="T19" fmla="*/ 124 h 215"/>
                  <a:gd name="T20" fmla="*/ 30 w 237"/>
                  <a:gd name="T21" fmla="*/ 96 h 215"/>
                  <a:gd name="T22" fmla="*/ 61 w 237"/>
                  <a:gd name="T23" fmla="*/ 107 h 215"/>
                  <a:gd name="T24" fmla="*/ 17 w 237"/>
                  <a:gd name="T25" fmla="*/ 79 h 215"/>
                  <a:gd name="T26" fmla="*/ 7 w 237"/>
                  <a:gd name="T27" fmla="*/ 54 h 215"/>
                  <a:gd name="T28" fmla="*/ 30 w 237"/>
                  <a:gd name="T29" fmla="*/ 71 h 215"/>
                  <a:gd name="T30" fmla="*/ 0 w 237"/>
                  <a:gd name="T31" fmla="*/ 0 h 215"/>
                  <a:gd name="T32" fmla="*/ 67 w 237"/>
                  <a:gd name="T33" fmla="*/ 26 h 215"/>
                  <a:gd name="T34" fmla="*/ 59 w 237"/>
                  <a:gd name="T35" fmla="*/ 10 h 215"/>
                  <a:gd name="T36" fmla="*/ 107 w 237"/>
                  <a:gd name="T37" fmla="*/ 39 h 215"/>
                  <a:gd name="T38" fmla="*/ 124 w 237"/>
                  <a:gd name="T39" fmla="*/ 58 h 215"/>
                  <a:gd name="T40" fmla="*/ 124 w 237"/>
                  <a:gd name="T41" fmla="*/ 37 h 215"/>
                  <a:gd name="T42" fmla="*/ 149 w 237"/>
                  <a:gd name="T43" fmla="*/ 67 h 215"/>
                  <a:gd name="T44" fmla="*/ 164 w 237"/>
                  <a:gd name="T45" fmla="*/ 100 h 215"/>
                  <a:gd name="T46" fmla="*/ 166 w 237"/>
                  <a:gd name="T47" fmla="*/ 82 h 215"/>
                  <a:gd name="T48" fmla="*/ 185 w 237"/>
                  <a:gd name="T49" fmla="*/ 111 h 215"/>
                  <a:gd name="T50" fmla="*/ 195 w 237"/>
                  <a:gd name="T51" fmla="*/ 149 h 215"/>
                  <a:gd name="T52" fmla="*/ 202 w 237"/>
                  <a:gd name="T53" fmla="*/ 121 h 215"/>
                  <a:gd name="T54" fmla="*/ 223 w 237"/>
                  <a:gd name="T55" fmla="*/ 149 h 215"/>
                  <a:gd name="T56" fmla="*/ 229 w 237"/>
                  <a:gd name="T57" fmla="*/ 170 h 215"/>
                  <a:gd name="T58" fmla="*/ 237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237" y="215"/>
                    </a:moveTo>
                    <a:lnTo>
                      <a:pt x="202" y="208"/>
                    </a:lnTo>
                    <a:lnTo>
                      <a:pt x="153" y="192"/>
                    </a:lnTo>
                    <a:lnTo>
                      <a:pt x="120" y="170"/>
                    </a:lnTo>
                    <a:lnTo>
                      <a:pt x="166" y="178"/>
                    </a:lnTo>
                    <a:lnTo>
                      <a:pt x="128" y="162"/>
                    </a:lnTo>
                    <a:lnTo>
                      <a:pt x="97" y="155"/>
                    </a:lnTo>
                    <a:lnTo>
                      <a:pt x="72" y="139"/>
                    </a:lnTo>
                    <a:lnTo>
                      <a:pt x="109" y="146"/>
                    </a:lnTo>
                    <a:lnTo>
                      <a:pt x="61" y="124"/>
                    </a:lnTo>
                    <a:lnTo>
                      <a:pt x="30" y="96"/>
                    </a:lnTo>
                    <a:lnTo>
                      <a:pt x="61" y="107"/>
                    </a:lnTo>
                    <a:lnTo>
                      <a:pt x="17" y="79"/>
                    </a:lnTo>
                    <a:lnTo>
                      <a:pt x="7" y="54"/>
                    </a:lnTo>
                    <a:lnTo>
                      <a:pt x="30" y="71"/>
                    </a:lnTo>
                    <a:lnTo>
                      <a:pt x="0" y="0"/>
                    </a:lnTo>
                    <a:lnTo>
                      <a:pt x="67" y="26"/>
                    </a:lnTo>
                    <a:lnTo>
                      <a:pt x="59" y="10"/>
                    </a:lnTo>
                    <a:lnTo>
                      <a:pt x="107" y="39"/>
                    </a:lnTo>
                    <a:lnTo>
                      <a:pt x="124" y="58"/>
                    </a:lnTo>
                    <a:lnTo>
                      <a:pt x="124" y="37"/>
                    </a:lnTo>
                    <a:lnTo>
                      <a:pt x="149" y="67"/>
                    </a:lnTo>
                    <a:lnTo>
                      <a:pt x="164" y="100"/>
                    </a:lnTo>
                    <a:lnTo>
                      <a:pt x="166" y="82"/>
                    </a:lnTo>
                    <a:lnTo>
                      <a:pt x="185" y="111"/>
                    </a:lnTo>
                    <a:lnTo>
                      <a:pt x="195" y="149"/>
                    </a:lnTo>
                    <a:lnTo>
                      <a:pt x="202" y="121"/>
                    </a:lnTo>
                    <a:lnTo>
                      <a:pt x="223" y="149"/>
                    </a:lnTo>
                    <a:lnTo>
                      <a:pt x="229" y="170"/>
                    </a:lnTo>
                    <a:lnTo>
                      <a:pt x="237"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36" name="Freeform 405"/>
              <p:cNvSpPr>
                <a:spLocks/>
              </p:cNvSpPr>
              <p:nvPr/>
            </p:nvSpPr>
            <p:spPr bwMode="auto">
              <a:xfrm>
                <a:off x="1946" y="3691"/>
                <a:ext cx="213" cy="166"/>
              </a:xfrm>
              <a:custGeom>
                <a:avLst/>
                <a:gdLst>
                  <a:gd name="T0" fmla="*/ 213 w 213"/>
                  <a:gd name="T1" fmla="*/ 166 h 166"/>
                  <a:gd name="T2" fmla="*/ 210 w 213"/>
                  <a:gd name="T3" fmla="*/ 110 h 166"/>
                  <a:gd name="T4" fmla="*/ 195 w 213"/>
                  <a:gd name="T5" fmla="*/ 48 h 166"/>
                  <a:gd name="T6" fmla="*/ 188 w 213"/>
                  <a:gd name="T7" fmla="*/ 96 h 166"/>
                  <a:gd name="T8" fmla="*/ 172 w 213"/>
                  <a:gd name="T9" fmla="*/ 39 h 166"/>
                  <a:gd name="T10" fmla="*/ 153 w 213"/>
                  <a:gd name="T11" fmla="*/ 10 h 166"/>
                  <a:gd name="T12" fmla="*/ 165 w 213"/>
                  <a:gd name="T13" fmla="*/ 62 h 166"/>
                  <a:gd name="T14" fmla="*/ 120 w 213"/>
                  <a:gd name="T15" fmla="*/ 14 h 166"/>
                  <a:gd name="T16" fmla="*/ 71 w 213"/>
                  <a:gd name="T17" fmla="*/ 0 h 166"/>
                  <a:gd name="T18" fmla="*/ 94 w 213"/>
                  <a:gd name="T19" fmla="*/ 21 h 166"/>
                  <a:gd name="T20" fmla="*/ 0 w 213"/>
                  <a:gd name="T21" fmla="*/ 3 h 166"/>
                  <a:gd name="T22" fmla="*/ 63 w 213"/>
                  <a:gd name="T23" fmla="*/ 44 h 166"/>
                  <a:gd name="T24" fmla="*/ 26 w 213"/>
                  <a:gd name="T25" fmla="*/ 48 h 166"/>
                  <a:gd name="T26" fmla="*/ 104 w 213"/>
                  <a:gd name="T27" fmla="*/ 62 h 166"/>
                  <a:gd name="T28" fmla="*/ 48 w 213"/>
                  <a:gd name="T29" fmla="*/ 96 h 166"/>
                  <a:gd name="T30" fmla="*/ 112 w 213"/>
                  <a:gd name="T31" fmla="*/ 85 h 166"/>
                  <a:gd name="T32" fmla="*/ 131 w 213"/>
                  <a:gd name="T33" fmla="*/ 88 h 166"/>
                  <a:gd name="T34" fmla="*/ 97 w 213"/>
                  <a:gd name="T35" fmla="*/ 107 h 166"/>
                  <a:gd name="T36" fmla="*/ 153 w 213"/>
                  <a:gd name="T37" fmla="*/ 103 h 166"/>
                  <a:gd name="T38" fmla="*/ 139 w 213"/>
                  <a:gd name="T39" fmla="*/ 136 h 166"/>
                  <a:gd name="T40" fmla="*/ 172 w 213"/>
                  <a:gd name="T41" fmla="*/ 118 h 166"/>
                  <a:gd name="T42" fmla="*/ 195 w 213"/>
                  <a:gd name="T43" fmla="*/ 118 h 166"/>
                  <a:gd name="T44" fmla="*/ 213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213" y="166"/>
                    </a:moveTo>
                    <a:lnTo>
                      <a:pt x="210" y="110"/>
                    </a:lnTo>
                    <a:lnTo>
                      <a:pt x="195" y="48"/>
                    </a:lnTo>
                    <a:lnTo>
                      <a:pt x="188" y="96"/>
                    </a:lnTo>
                    <a:lnTo>
                      <a:pt x="172" y="39"/>
                    </a:lnTo>
                    <a:lnTo>
                      <a:pt x="153" y="10"/>
                    </a:lnTo>
                    <a:lnTo>
                      <a:pt x="165" y="62"/>
                    </a:lnTo>
                    <a:lnTo>
                      <a:pt x="120" y="14"/>
                    </a:lnTo>
                    <a:lnTo>
                      <a:pt x="71" y="0"/>
                    </a:lnTo>
                    <a:lnTo>
                      <a:pt x="94" y="21"/>
                    </a:lnTo>
                    <a:lnTo>
                      <a:pt x="0" y="3"/>
                    </a:lnTo>
                    <a:lnTo>
                      <a:pt x="63" y="44"/>
                    </a:lnTo>
                    <a:lnTo>
                      <a:pt x="26" y="48"/>
                    </a:lnTo>
                    <a:lnTo>
                      <a:pt x="104" y="62"/>
                    </a:lnTo>
                    <a:lnTo>
                      <a:pt x="48" y="96"/>
                    </a:lnTo>
                    <a:lnTo>
                      <a:pt x="112" y="85"/>
                    </a:lnTo>
                    <a:lnTo>
                      <a:pt x="131" y="88"/>
                    </a:lnTo>
                    <a:lnTo>
                      <a:pt x="97" y="107"/>
                    </a:lnTo>
                    <a:lnTo>
                      <a:pt x="153" y="103"/>
                    </a:lnTo>
                    <a:lnTo>
                      <a:pt x="139" y="136"/>
                    </a:lnTo>
                    <a:lnTo>
                      <a:pt x="172" y="118"/>
                    </a:lnTo>
                    <a:lnTo>
                      <a:pt x="195" y="118"/>
                    </a:lnTo>
                    <a:lnTo>
                      <a:pt x="213" y="166"/>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37" name="Freeform 406"/>
              <p:cNvSpPr>
                <a:spLocks/>
              </p:cNvSpPr>
              <p:nvPr/>
            </p:nvSpPr>
            <p:spPr bwMode="auto">
              <a:xfrm>
                <a:off x="2151" y="3561"/>
                <a:ext cx="179" cy="140"/>
              </a:xfrm>
              <a:custGeom>
                <a:avLst/>
                <a:gdLst>
                  <a:gd name="T0" fmla="*/ 0 w 179"/>
                  <a:gd name="T1" fmla="*/ 140 h 140"/>
                  <a:gd name="T2" fmla="*/ 3 w 179"/>
                  <a:gd name="T3" fmla="*/ 93 h 140"/>
                  <a:gd name="T4" fmla="*/ 15 w 179"/>
                  <a:gd name="T5" fmla="*/ 40 h 140"/>
                  <a:gd name="T6" fmla="*/ 22 w 179"/>
                  <a:gd name="T7" fmla="*/ 81 h 140"/>
                  <a:gd name="T8" fmla="*/ 35 w 179"/>
                  <a:gd name="T9" fmla="*/ 34 h 140"/>
                  <a:gd name="T10" fmla="*/ 50 w 179"/>
                  <a:gd name="T11" fmla="*/ 9 h 140"/>
                  <a:gd name="T12" fmla="*/ 41 w 179"/>
                  <a:gd name="T13" fmla="*/ 52 h 140"/>
                  <a:gd name="T14" fmla="*/ 79 w 179"/>
                  <a:gd name="T15" fmla="*/ 12 h 140"/>
                  <a:gd name="T16" fmla="*/ 119 w 179"/>
                  <a:gd name="T17" fmla="*/ 0 h 140"/>
                  <a:gd name="T18" fmla="*/ 101 w 179"/>
                  <a:gd name="T19" fmla="*/ 18 h 140"/>
                  <a:gd name="T20" fmla="*/ 179 w 179"/>
                  <a:gd name="T21" fmla="*/ 3 h 140"/>
                  <a:gd name="T22" fmla="*/ 126 w 179"/>
                  <a:gd name="T23" fmla="*/ 37 h 140"/>
                  <a:gd name="T24" fmla="*/ 157 w 179"/>
                  <a:gd name="T25" fmla="*/ 40 h 140"/>
                  <a:gd name="T26" fmla="*/ 91 w 179"/>
                  <a:gd name="T27" fmla="*/ 52 h 140"/>
                  <a:gd name="T28" fmla="*/ 138 w 179"/>
                  <a:gd name="T29" fmla="*/ 81 h 140"/>
                  <a:gd name="T30" fmla="*/ 85 w 179"/>
                  <a:gd name="T31" fmla="*/ 71 h 140"/>
                  <a:gd name="T32" fmla="*/ 69 w 179"/>
                  <a:gd name="T33" fmla="*/ 74 h 140"/>
                  <a:gd name="T34" fmla="*/ 97 w 179"/>
                  <a:gd name="T35" fmla="*/ 90 h 140"/>
                  <a:gd name="T36" fmla="*/ 50 w 179"/>
                  <a:gd name="T37" fmla="*/ 87 h 140"/>
                  <a:gd name="T38" fmla="*/ 63 w 179"/>
                  <a:gd name="T39" fmla="*/ 115 h 140"/>
                  <a:gd name="T40" fmla="*/ 35 w 179"/>
                  <a:gd name="T41" fmla="*/ 99 h 140"/>
                  <a:gd name="T42" fmla="*/ 15 w 179"/>
                  <a:gd name="T43" fmla="*/ 99 h 140"/>
                  <a:gd name="T44" fmla="*/ 0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0" y="140"/>
                    </a:moveTo>
                    <a:lnTo>
                      <a:pt x="3" y="93"/>
                    </a:lnTo>
                    <a:lnTo>
                      <a:pt x="15" y="40"/>
                    </a:lnTo>
                    <a:lnTo>
                      <a:pt x="22" y="81"/>
                    </a:lnTo>
                    <a:lnTo>
                      <a:pt x="35" y="34"/>
                    </a:lnTo>
                    <a:lnTo>
                      <a:pt x="50" y="9"/>
                    </a:lnTo>
                    <a:lnTo>
                      <a:pt x="41" y="52"/>
                    </a:lnTo>
                    <a:lnTo>
                      <a:pt x="79" y="12"/>
                    </a:lnTo>
                    <a:lnTo>
                      <a:pt x="119" y="0"/>
                    </a:lnTo>
                    <a:lnTo>
                      <a:pt x="101" y="18"/>
                    </a:lnTo>
                    <a:lnTo>
                      <a:pt x="179" y="3"/>
                    </a:lnTo>
                    <a:lnTo>
                      <a:pt x="126" y="37"/>
                    </a:lnTo>
                    <a:lnTo>
                      <a:pt x="157" y="40"/>
                    </a:lnTo>
                    <a:lnTo>
                      <a:pt x="91" y="52"/>
                    </a:lnTo>
                    <a:lnTo>
                      <a:pt x="138" y="81"/>
                    </a:lnTo>
                    <a:lnTo>
                      <a:pt x="85" y="71"/>
                    </a:lnTo>
                    <a:lnTo>
                      <a:pt x="69" y="74"/>
                    </a:lnTo>
                    <a:lnTo>
                      <a:pt x="97" y="90"/>
                    </a:lnTo>
                    <a:lnTo>
                      <a:pt x="50" y="87"/>
                    </a:lnTo>
                    <a:lnTo>
                      <a:pt x="63" y="115"/>
                    </a:lnTo>
                    <a:lnTo>
                      <a:pt x="35" y="99"/>
                    </a:lnTo>
                    <a:lnTo>
                      <a:pt x="15" y="99"/>
                    </a:lnTo>
                    <a:lnTo>
                      <a:pt x="0"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38" name="Freeform 407"/>
              <p:cNvSpPr>
                <a:spLocks/>
              </p:cNvSpPr>
              <p:nvPr/>
            </p:nvSpPr>
            <p:spPr bwMode="auto">
              <a:xfrm>
                <a:off x="2141" y="3467"/>
                <a:ext cx="135" cy="99"/>
              </a:xfrm>
              <a:custGeom>
                <a:avLst/>
                <a:gdLst>
                  <a:gd name="T0" fmla="*/ 0 w 135"/>
                  <a:gd name="T1" fmla="*/ 99 h 99"/>
                  <a:gd name="T2" fmla="*/ 3 w 135"/>
                  <a:gd name="T3" fmla="*/ 66 h 99"/>
                  <a:gd name="T4" fmla="*/ 12 w 135"/>
                  <a:gd name="T5" fmla="*/ 29 h 99"/>
                  <a:gd name="T6" fmla="*/ 17 w 135"/>
                  <a:gd name="T7" fmla="*/ 57 h 99"/>
                  <a:gd name="T8" fmla="*/ 27 w 135"/>
                  <a:gd name="T9" fmla="*/ 24 h 99"/>
                  <a:gd name="T10" fmla="*/ 38 w 135"/>
                  <a:gd name="T11" fmla="*/ 6 h 99"/>
                  <a:gd name="T12" fmla="*/ 31 w 135"/>
                  <a:gd name="T13" fmla="*/ 38 h 99"/>
                  <a:gd name="T14" fmla="*/ 60 w 135"/>
                  <a:gd name="T15" fmla="*/ 8 h 99"/>
                  <a:gd name="T16" fmla="*/ 90 w 135"/>
                  <a:gd name="T17" fmla="*/ 0 h 99"/>
                  <a:gd name="T18" fmla="*/ 76 w 135"/>
                  <a:gd name="T19" fmla="*/ 13 h 99"/>
                  <a:gd name="T20" fmla="*/ 135 w 135"/>
                  <a:gd name="T21" fmla="*/ 2 h 99"/>
                  <a:gd name="T22" fmla="*/ 95 w 135"/>
                  <a:gd name="T23" fmla="*/ 26 h 99"/>
                  <a:gd name="T24" fmla="*/ 119 w 135"/>
                  <a:gd name="T25" fmla="*/ 29 h 99"/>
                  <a:gd name="T26" fmla="*/ 70 w 135"/>
                  <a:gd name="T27" fmla="*/ 38 h 99"/>
                  <a:gd name="T28" fmla="*/ 105 w 135"/>
                  <a:gd name="T29" fmla="*/ 57 h 99"/>
                  <a:gd name="T30" fmla="*/ 65 w 135"/>
                  <a:gd name="T31" fmla="*/ 51 h 99"/>
                  <a:gd name="T32" fmla="*/ 53 w 135"/>
                  <a:gd name="T33" fmla="*/ 53 h 99"/>
                  <a:gd name="T34" fmla="*/ 74 w 135"/>
                  <a:gd name="T35" fmla="*/ 64 h 99"/>
                  <a:gd name="T36" fmla="*/ 38 w 135"/>
                  <a:gd name="T37" fmla="*/ 62 h 99"/>
                  <a:gd name="T38" fmla="*/ 48 w 135"/>
                  <a:gd name="T39" fmla="*/ 81 h 99"/>
                  <a:gd name="T40" fmla="*/ 27 w 135"/>
                  <a:gd name="T41" fmla="*/ 70 h 99"/>
                  <a:gd name="T42" fmla="*/ 12 w 135"/>
                  <a:gd name="T43" fmla="*/ 70 h 99"/>
                  <a:gd name="T44" fmla="*/ 0 w 135"/>
                  <a:gd name="T45" fmla="*/ 99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
                  <a:gd name="T70" fmla="*/ 0 h 99"/>
                  <a:gd name="T71" fmla="*/ 135 w 135"/>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 h="99">
                    <a:moveTo>
                      <a:pt x="0" y="99"/>
                    </a:moveTo>
                    <a:lnTo>
                      <a:pt x="3" y="66"/>
                    </a:lnTo>
                    <a:lnTo>
                      <a:pt x="12" y="29"/>
                    </a:lnTo>
                    <a:lnTo>
                      <a:pt x="17" y="57"/>
                    </a:lnTo>
                    <a:lnTo>
                      <a:pt x="27" y="24"/>
                    </a:lnTo>
                    <a:lnTo>
                      <a:pt x="38" y="6"/>
                    </a:lnTo>
                    <a:lnTo>
                      <a:pt x="31" y="38"/>
                    </a:lnTo>
                    <a:lnTo>
                      <a:pt x="60" y="8"/>
                    </a:lnTo>
                    <a:lnTo>
                      <a:pt x="90" y="0"/>
                    </a:lnTo>
                    <a:lnTo>
                      <a:pt x="76" y="13"/>
                    </a:lnTo>
                    <a:lnTo>
                      <a:pt x="135" y="2"/>
                    </a:lnTo>
                    <a:lnTo>
                      <a:pt x="95" y="26"/>
                    </a:lnTo>
                    <a:lnTo>
                      <a:pt x="119" y="29"/>
                    </a:lnTo>
                    <a:lnTo>
                      <a:pt x="70" y="38"/>
                    </a:lnTo>
                    <a:lnTo>
                      <a:pt x="105" y="57"/>
                    </a:lnTo>
                    <a:lnTo>
                      <a:pt x="65" y="51"/>
                    </a:lnTo>
                    <a:lnTo>
                      <a:pt x="53" y="53"/>
                    </a:lnTo>
                    <a:lnTo>
                      <a:pt x="74" y="64"/>
                    </a:lnTo>
                    <a:lnTo>
                      <a:pt x="38" y="62"/>
                    </a:lnTo>
                    <a:lnTo>
                      <a:pt x="48" y="81"/>
                    </a:lnTo>
                    <a:lnTo>
                      <a:pt x="27" y="70"/>
                    </a:lnTo>
                    <a:lnTo>
                      <a:pt x="12" y="70"/>
                    </a:lnTo>
                    <a:lnTo>
                      <a:pt x="0" y="99"/>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39" name="Freeform 408"/>
              <p:cNvSpPr>
                <a:spLocks/>
              </p:cNvSpPr>
              <p:nvPr/>
            </p:nvSpPr>
            <p:spPr bwMode="auto">
              <a:xfrm>
                <a:off x="2061" y="3237"/>
                <a:ext cx="120" cy="861"/>
              </a:xfrm>
              <a:custGeom>
                <a:avLst/>
                <a:gdLst>
                  <a:gd name="T0" fmla="*/ 0 w 120"/>
                  <a:gd name="T1" fmla="*/ 0 h 861"/>
                  <a:gd name="T2" fmla="*/ 45 w 120"/>
                  <a:gd name="T3" fmla="*/ 174 h 861"/>
                  <a:gd name="T4" fmla="*/ 72 w 120"/>
                  <a:gd name="T5" fmla="*/ 288 h 861"/>
                  <a:gd name="T6" fmla="*/ 84 w 120"/>
                  <a:gd name="T7" fmla="*/ 372 h 861"/>
                  <a:gd name="T8" fmla="*/ 93 w 120"/>
                  <a:gd name="T9" fmla="*/ 480 h 861"/>
                  <a:gd name="T10" fmla="*/ 99 w 120"/>
                  <a:gd name="T11" fmla="*/ 603 h 861"/>
                  <a:gd name="T12" fmla="*/ 105 w 120"/>
                  <a:gd name="T13" fmla="*/ 747 h 861"/>
                  <a:gd name="T14" fmla="*/ 117 w 120"/>
                  <a:gd name="T15" fmla="*/ 858 h 861"/>
                  <a:gd name="T16" fmla="*/ 120 w 120"/>
                  <a:gd name="T17" fmla="*/ 861 h 8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861"/>
                  <a:gd name="T29" fmla="*/ 120 w 120"/>
                  <a:gd name="T30" fmla="*/ 861 h 8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861">
                    <a:moveTo>
                      <a:pt x="0" y="0"/>
                    </a:moveTo>
                    <a:lnTo>
                      <a:pt x="45" y="174"/>
                    </a:lnTo>
                    <a:lnTo>
                      <a:pt x="72" y="288"/>
                    </a:lnTo>
                    <a:lnTo>
                      <a:pt x="84" y="372"/>
                    </a:lnTo>
                    <a:lnTo>
                      <a:pt x="93" y="480"/>
                    </a:lnTo>
                    <a:lnTo>
                      <a:pt x="99" y="603"/>
                    </a:lnTo>
                    <a:lnTo>
                      <a:pt x="105" y="747"/>
                    </a:lnTo>
                    <a:lnTo>
                      <a:pt x="117" y="858"/>
                    </a:lnTo>
                    <a:lnTo>
                      <a:pt x="120" y="861"/>
                    </a:lnTo>
                  </a:path>
                </a:pathLst>
              </a:custGeom>
              <a:noFill/>
              <a:ln w="2540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40" name="Freeform 409"/>
              <p:cNvSpPr>
                <a:spLocks/>
              </p:cNvSpPr>
              <p:nvPr/>
            </p:nvSpPr>
            <p:spPr bwMode="auto">
              <a:xfrm>
                <a:off x="2175" y="3903"/>
                <a:ext cx="237" cy="215"/>
              </a:xfrm>
              <a:custGeom>
                <a:avLst/>
                <a:gdLst>
                  <a:gd name="T0" fmla="*/ 0 w 237"/>
                  <a:gd name="T1" fmla="*/ 215 h 215"/>
                  <a:gd name="T2" fmla="*/ 35 w 237"/>
                  <a:gd name="T3" fmla="*/ 208 h 215"/>
                  <a:gd name="T4" fmla="*/ 84 w 237"/>
                  <a:gd name="T5" fmla="*/ 192 h 215"/>
                  <a:gd name="T6" fmla="*/ 117 w 237"/>
                  <a:gd name="T7" fmla="*/ 170 h 215"/>
                  <a:gd name="T8" fmla="*/ 71 w 237"/>
                  <a:gd name="T9" fmla="*/ 178 h 215"/>
                  <a:gd name="T10" fmla="*/ 109 w 237"/>
                  <a:gd name="T11" fmla="*/ 162 h 215"/>
                  <a:gd name="T12" fmla="*/ 140 w 237"/>
                  <a:gd name="T13" fmla="*/ 155 h 215"/>
                  <a:gd name="T14" fmla="*/ 165 w 237"/>
                  <a:gd name="T15" fmla="*/ 139 h 215"/>
                  <a:gd name="T16" fmla="*/ 128 w 237"/>
                  <a:gd name="T17" fmla="*/ 146 h 215"/>
                  <a:gd name="T18" fmla="*/ 176 w 237"/>
                  <a:gd name="T19" fmla="*/ 124 h 215"/>
                  <a:gd name="T20" fmla="*/ 207 w 237"/>
                  <a:gd name="T21" fmla="*/ 96 h 215"/>
                  <a:gd name="T22" fmla="*/ 176 w 237"/>
                  <a:gd name="T23" fmla="*/ 107 h 215"/>
                  <a:gd name="T24" fmla="*/ 220 w 237"/>
                  <a:gd name="T25" fmla="*/ 79 h 215"/>
                  <a:gd name="T26" fmla="*/ 230 w 237"/>
                  <a:gd name="T27" fmla="*/ 54 h 215"/>
                  <a:gd name="T28" fmla="*/ 207 w 237"/>
                  <a:gd name="T29" fmla="*/ 71 h 215"/>
                  <a:gd name="T30" fmla="*/ 237 w 237"/>
                  <a:gd name="T31" fmla="*/ 0 h 215"/>
                  <a:gd name="T32" fmla="*/ 170 w 237"/>
                  <a:gd name="T33" fmla="*/ 26 h 215"/>
                  <a:gd name="T34" fmla="*/ 178 w 237"/>
                  <a:gd name="T35" fmla="*/ 10 h 215"/>
                  <a:gd name="T36" fmla="*/ 130 w 237"/>
                  <a:gd name="T37" fmla="*/ 39 h 215"/>
                  <a:gd name="T38" fmla="*/ 113 w 237"/>
                  <a:gd name="T39" fmla="*/ 58 h 215"/>
                  <a:gd name="T40" fmla="*/ 113 w 237"/>
                  <a:gd name="T41" fmla="*/ 37 h 215"/>
                  <a:gd name="T42" fmla="*/ 88 w 237"/>
                  <a:gd name="T43" fmla="*/ 67 h 215"/>
                  <a:gd name="T44" fmla="*/ 73 w 237"/>
                  <a:gd name="T45" fmla="*/ 100 h 215"/>
                  <a:gd name="T46" fmla="*/ 71 w 237"/>
                  <a:gd name="T47" fmla="*/ 82 h 215"/>
                  <a:gd name="T48" fmla="*/ 52 w 237"/>
                  <a:gd name="T49" fmla="*/ 111 h 215"/>
                  <a:gd name="T50" fmla="*/ 42 w 237"/>
                  <a:gd name="T51" fmla="*/ 149 h 215"/>
                  <a:gd name="T52" fmla="*/ 35 w 237"/>
                  <a:gd name="T53" fmla="*/ 121 h 215"/>
                  <a:gd name="T54" fmla="*/ 14 w 237"/>
                  <a:gd name="T55" fmla="*/ 149 h 215"/>
                  <a:gd name="T56" fmla="*/ 8 w 237"/>
                  <a:gd name="T57" fmla="*/ 170 h 215"/>
                  <a:gd name="T58" fmla="*/ 0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0" y="215"/>
                    </a:moveTo>
                    <a:lnTo>
                      <a:pt x="35" y="208"/>
                    </a:lnTo>
                    <a:lnTo>
                      <a:pt x="84" y="192"/>
                    </a:lnTo>
                    <a:lnTo>
                      <a:pt x="117" y="170"/>
                    </a:lnTo>
                    <a:lnTo>
                      <a:pt x="71" y="178"/>
                    </a:lnTo>
                    <a:lnTo>
                      <a:pt x="109" y="162"/>
                    </a:lnTo>
                    <a:lnTo>
                      <a:pt x="140" y="155"/>
                    </a:lnTo>
                    <a:lnTo>
                      <a:pt x="165" y="139"/>
                    </a:lnTo>
                    <a:lnTo>
                      <a:pt x="128" y="146"/>
                    </a:lnTo>
                    <a:lnTo>
                      <a:pt x="176" y="124"/>
                    </a:lnTo>
                    <a:lnTo>
                      <a:pt x="207" y="96"/>
                    </a:lnTo>
                    <a:lnTo>
                      <a:pt x="176" y="107"/>
                    </a:lnTo>
                    <a:lnTo>
                      <a:pt x="220" y="79"/>
                    </a:lnTo>
                    <a:lnTo>
                      <a:pt x="230" y="54"/>
                    </a:lnTo>
                    <a:lnTo>
                      <a:pt x="207" y="71"/>
                    </a:lnTo>
                    <a:lnTo>
                      <a:pt x="237" y="0"/>
                    </a:lnTo>
                    <a:lnTo>
                      <a:pt x="170" y="26"/>
                    </a:lnTo>
                    <a:lnTo>
                      <a:pt x="178" y="10"/>
                    </a:lnTo>
                    <a:lnTo>
                      <a:pt x="130" y="39"/>
                    </a:lnTo>
                    <a:lnTo>
                      <a:pt x="113" y="58"/>
                    </a:lnTo>
                    <a:lnTo>
                      <a:pt x="113" y="37"/>
                    </a:lnTo>
                    <a:lnTo>
                      <a:pt x="88" y="67"/>
                    </a:lnTo>
                    <a:lnTo>
                      <a:pt x="73" y="100"/>
                    </a:lnTo>
                    <a:lnTo>
                      <a:pt x="71" y="82"/>
                    </a:lnTo>
                    <a:lnTo>
                      <a:pt x="52" y="111"/>
                    </a:lnTo>
                    <a:lnTo>
                      <a:pt x="42" y="149"/>
                    </a:lnTo>
                    <a:lnTo>
                      <a:pt x="35" y="121"/>
                    </a:lnTo>
                    <a:lnTo>
                      <a:pt x="14" y="149"/>
                    </a:lnTo>
                    <a:lnTo>
                      <a:pt x="8" y="170"/>
                    </a:lnTo>
                    <a:lnTo>
                      <a:pt x="0" y="215"/>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41" name="Freeform 410"/>
              <p:cNvSpPr>
                <a:spLocks/>
              </p:cNvSpPr>
              <p:nvPr/>
            </p:nvSpPr>
            <p:spPr bwMode="auto">
              <a:xfrm>
                <a:off x="1992" y="3495"/>
                <a:ext cx="150" cy="107"/>
              </a:xfrm>
              <a:custGeom>
                <a:avLst/>
                <a:gdLst>
                  <a:gd name="T0" fmla="*/ 150 w 150"/>
                  <a:gd name="T1" fmla="*/ 107 h 107"/>
                  <a:gd name="T2" fmla="*/ 147 w 150"/>
                  <a:gd name="T3" fmla="*/ 71 h 107"/>
                  <a:gd name="T4" fmla="*/ 137 w 150"/>
                  <a:gd name="T5" fmla="*/ 31 h 107"/>
                  <a:gd name="T6" fmla="*/ 132 w 150"/>
                  <a:gd name="T7" fmla="*/ 61 h 107"/>
                  <a:gd name="T8" fmla="*/ 122 w 150"/>
                  <a:gd name="T9" fmla="*/ 26 h 107"/>
                  <a:gd name="T10" fmla="*/ 108 w 150"/>
                  <a:gd name="T11" fmla="*/ 7 h 107"/>
                  <a:gd name="T12" fmla="*/ 116 w 150"/>
                  <a:gd name="T13" fmla="*/ 40 h 107"/>
                  <a:gd name="T14" fmla="*/ 84 w 150"/>
                  <a:gd name="T15" fmla="*/ 9 h 107"/>
                  <a:gd name="T16" fmla="*/ 50 w 150"/>
                  <a:gd name="T17" fmla="*/ 0 h 107"/>
                  <a:gd name="T18" fmla="*/ 66 w 150"/>
                  <a:gd name="T19" fmla="*/ 14 h 107"/>
                  <a:gd name="T20" fmla="*/ 0 w 150"/>
                  <a:gd name="T21" fmla="*/ 2 h 107"/>
                  <a:gd name="T22" fmla="*/ 45 w 150"/>
                  <a:gd name="T23" fmla="*/ 28 h 107"/>
                  <a:gd name="T24" fmla="*/ 19 w 150"/>
                  <a:gd name="T25" fmla="*/ 31 h 107"/>
                  <a:gd name="T26" fmla="*/ 74 w 150"/>
                  <a:gd name="T27" fmla="*/ 40 h 107"/>
                  <a:gd name="T28" fmla="*/ 34 w 150"/>
                  <a:gd name="T29" fmla="*/ 61 h 107"/>
                  <a:gd name="T30" fmla="*/ 79 w 150"/>
                  <a:gd name="T31" fmla="*/ 54 h 107"/>
                  <a:gd name="T32" fmla="*/ 92 w 150"/>
                  <a:gd name="T33" fmla="*/ 57 h 107"/>
                  <a:gd name="T34" fmla="*/ 69 w 150"/>
                  <a:gd name="T35" fmla="*/ 69 h 107"/>
                  <a:gd name="T36" fmla="*/ 108 w 150"/>
                  <a:gd name="T37" fmla="*/ 66 h 107"/>
                  <a:gd name="T38" fmla="*/ 97 w 150"/>
                  <a:gd name="T39" fmla="*/ 87 h 107"/>
                  <a:gd name="T40" fmla="*/ 122 w 150"/>
                  <a:gd name="T41" fmla="*/ 76 h 107"/>
                  <a:gd name="T42" fmla="*/ 137 w 150"/>
                  <a:gd name="T43" fmla="*/ 76 h 107"/>
                  <a:gd name="T44" fmla="*/ 150 w 150"/>
                  <a:gd name="T45" fmla="*/ 107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107"/>
                  <a:gd name="T71" fmla="*/ 150 w 150"/>
                  <a:gd name="T72" fmla="*/ 107 h 1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107">
                    <a:moveTo>
                      <a:pt x="150" y="107"/>
                    </a:moveTo>
                    <a:lnTo>
                      <a:pt x="147" y="71"/>
                    </a:lnTo>
                    <a:lnTo>
                      <a:pt x="137" y="31"/>
                    </a:lnTo>
                    <a:lnTo>
                      <a:pt x="132" y="61"/>
                    </a:lnTo>
                    <a:lnTo>
                      <a:pt x="122" y="26"/>
                    </a:lnTo>
                    <a:lnTo>
                      <a:pt x="108" y="7"/>
                    </a:lnTo>
                    <a:lnTo>
                      <a:pt x="116" y="40"/>
                    </a:lnTo>
                    <a:lnTo>
                      <a:pt x="84" y="9"/>
                    </a:lnTo>
                    <a:lnTo>
                      <a:pt x="50" y="0"/>
                    </a:lnTo>
                    <a:lnTo>
                      <a:pt x="66" y="14"/>
                    </a:lnTo>
                    <a:lnTo>
                      <a:pt x="0" y="2"/>
                    </a:lnTo>
                    <a:lnTo>
                      <a:pt x="45" y="28"/>
                    </a:lnTo>
                    <a:lnTo>
                      <a:pt x="19" y="31"/>
                    </a:lnTo>
                    <a:lnTo>
                      <a:pt x="74" y="40"/>
                    </a:lnTo>
                    <a:lnTo>
                      <a:pt x="34" y="61"/>
                    </a:lnTo>
                    <a:lnTo>
                      <a:pt x="79" y="54"/>
                    </a:lnTo>
                    <a:lnTo>
                      <a:pt x="92" y="57"/>
                    </a:lnTo>
                    <a:lnTo>
                      <a:pt x="69" y="69"/>
                    </a:lnTo>
                    <a:lnTo>
                      <a:pt x="108" y="66"/>
                    </a:lnTo>
                    <a:lnTo>
                      <a:pt x="97" y="87"/>
                    </a:lnTo>
                    <a:lnTo>
                      <a:pt x="122" y="76"/>
                    </a:lnTo>
                    <a:lnTo>
                      <a:pt x="137" y="76"/>
                    </a:lnTo>
                    <a:lnTo>
                      <a:pt x="150" y="107"/>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42" name="Freeform 411"/>
              <p:cNvSpPr>
                <a:spLocks/>
              </p:cNvSpPr>
              <p:nvPr/>
            </p:nvSpPr>
            <p:spPr bwMode="auto">
              <a:xfrm>
                <a:off x="1976" y="3576"/>
                <a:ext cx="179" cy="140"/>
              </a:xfrm>
              <a:custGeom>
                <a:avLst/>
                <a:gdLst>
                  <a:gd name="T0" fmla="*/ 179 w 179"/>
                  <a:gd name="T1" fmla="*/ 140 h 140"/>
                  <a:gd name="T2" fmla="*/ 176 w 179"/>
                  <a:gd name="T3" fmla="*/ 93 h 140"/>
                  <a:gd name="T4" fmla="*/ 164 w 179"/>
                  <a:gd name="T5" fmla="*/ 40 h 140"/>
                  <a:gd name="T6" fmla="*/ 157 w 179"/>
                  <a:gd name="T7" fmla="*/ 81 h 140"/>
                  <a:gd name="T8" fmla="*/ 144 w 179"/>
                  <a:gd name="T9" fmla="*/ 34 h 140"/>
                  <a:gd name="T10" fmla="*/ 129 w 179"/>
                  <a:gd name="T11" fmla="*/ 9 h 140"/>
                  <a:gd name="T12" fmla="*/ 138 w 179"/>
                  <a:gd name="T13" fmla="*/ 52 h 140"/>
                  <a:gd name="T14" fmla="*/ 100 w 179"/>
                  <a:gd name="T15" fmla="*/ 12 h 140"/>
                  <a:gd name="T16" fmla="*/ 60 w 179"/>
                  <a:gd name="T17" fmla="*/ 0 h 140"/>
                  <a:gd name="T18" fmla="*/ 78 w 179"/>
                  <a:gd name="T19" fmla="*/ 18 h 140"/>
                  <a:gd name="T20" fmla="*/ 0 w 179"/>
                  <a:gd name="T21" fmla="*/ 3 h 140"/>
                  <a:gd name="T22" fmla="*/ 53 w 179"/>
                  <a:gd name="T23" fmla="*/ 37 h 140"/>
                  <a:gd name="T24" fmla="*/ 22 w 179"/>
                  <a:gd name="T25" fmla="*/ 40 h 140"/>
                  <a:gd name="T26" fmla="*/ 88 w 179"/>
                  <a:gd name="T27" fmla="*/ 52 h 140"/>
                  <a:gd name="T28" fmla="*/ 41 w 179"/>
                  <a:gd name="T29" fmla="*/ 81 h 140"/>
                  <a:gd name="T30" fmla="*/ 94 w 179"/>
                  <a:gd name="T31" fmla="*/ 71 h 140"/>
                  <a:gd name="T32" fmla="*/ 110 w 179"/>
                  <a:gd name="T33" fmla="*/ 74 h 140"/>
                  <a:gd name="T34" fmla="*/ 82 w 179"/>
                  <a:gd name="T35" fmla="*/ 90 h 140"/>
                  <a:gd name="T36" fmla="*/ 129 w 179"/>
                  <a:gd name="T37" fmla="*/ 87 h 140"/>
                  <a:gd name="T38" fmla="*/ 116 w 179"/>
                  <a:gd name="T39" fmla="*/ 115 h 140"/>
                  <a:gd name="T40" fmla="*/ 144 w 179"/>
                  <a:gd name="T41" fmla="*/ 99 h 140"/>
                  <a:gd name="T42" fmla="*/ 164 w 179"/>
                  <a:gd name="T43" fmla="*/ 99 h 140"/>
                  <a:gd name="T44" fmla="*/ 179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179" y="140"/>
                    </a:moveTo>
                    <a:lnTo>
                      <a:pt x="176" y="93"/>
                    </a:lnTo>
                    <a:lnTo>
                      <a:pt x="164" y="40"/>
                    </a:lnTo>
                    <a:lnTo>
                      <a:pt x="157" y="81"/>
                    </a:lnTo>
                    <a:lnTo>
                      <a:pt x="144" y="34"/>
                    </a:lnTo>
                    <a:lnTo>
                      <a:pt x="129" y="9"/>
                    </a:lnTo>
                    <a:lnTo>
                      <a:pt x="138" y="52"/>
                    </a:lnTo>
                    <a:lnTo>
                      <a:pt x="100" y="12"/>
                    </a:lnTo>
                    <a:lnTo>
                      <a:pt x="60" y="0"/>
                    </a:lnTo>
                    <a:lnTo>
                      <a:pt x="78" y="18"/>
                    </a:lnTo>
                    <a:lnTo>
                      <a:pt x="0" y="3"/>
                    </a:lnTo>
                    <a:lnTo>
                      <a:pt x="53" y="37"/>
                    </a:lnTo>
                    <a:lnTo>
                      <a:pt x="22" y="40"/>
                    </a:lnTo>
                    <a:lnTo>
                      <a:pt x="88" y="52"/>
                    </a:lnTo>
                    <a:lnTo>
                      <a:pt x="41" y="81"/>
                    </a:lnTo>
                    <a:lnTo>
                      <a:pt x="94" y="71"/>
                    </a:lnTo>
                    <a:lnTo>
                      <a:pt x="110" y="74"/>
                    </a:lnTo>
                    <a:lnTo>
                      <a:pt x="82" y="90"/>
                    </a:lnTo>
                    <a:lnTo>
                      <a:pt x="129" y="87"/>
                    </a:lnTo>
                    <a:lnTo>
                      <a:pt x="116" y="115"/>
                    </a:lnTo>
                    <a:lnTo>
                      <a:pt x="144" y="99"/>
                    </a:lnTo>
                    <a:lnTo>
                      <a:pt x="164" y="99"/>
                    </a:lnTo>
                    <a:lnTo>
                      <a:pt x="179"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43" name="Freeform 412"/>
              <p:cNvSpPr>
                <a:spLocks/>
              </p:cNvSpPr>
              <p:nvPr/>
            </p:nvSpPr>
            <p:spPr bwMode="auto">
              <a:xfrm>
                <a:off x="2160" y="3807"/>
                <a:ext cx="304" cy="163"/>
              </a:xfrm>
              <a:custGeom>
                <a:avLst/>
                <a:gdLst>
                  <a:gd name="T0" fmla="*/ 0 w 304"/>
                  <a:gd name="T1" fmla="*/ 163 h 163"/>
                  <a:gd name="T2" fmla="*/ 4 w 304"/>
                  <a:gd name="T3" fmla="*/ 108 h 163"/>
                  <a:gd name="T4" fmla="*/ 25 w 304"/>
                  <a:gd name="T5" fmla="*/ 47 h 163"/>
                  <a:gd name="T6" fmla="*/ 35 w 304"/>
                  <a:gd name="T7" fmla="*/ 94 h 163"/>
                  <a:gd name="T8" fmla="*/ 58 w 304"/>
                  <a:gd name="T9" fmla="*/ 38 h 163"/>
                  <a:gd name="T10" fmla="*/ 85 w 304"/>
                  <a:gd name="T11" fmla="*/ 9 h 163"/>
                  <a:gd name="T12" fmla="*/ 68 w 304"/>
                  <a:gd name="T13" fmla="*/ 61 h 163"/>
                  <a:gd name="T14" fmla="*/ 132 w 304"/>
                  <a:gd name="T15" fmla="*/ 13 h 163"/>
                  <a:gd name="T16" fmla="*/ 202 w 304"/>
                  <a:gd name="T17" fmla="*/ 0 h 163"/>
                  <a:gd name="T18" fmla="*/ 169 w 304"/>
                  <a:gd name="T19" fmla="*/ 20 h 163"/>
                  <a:gd name="T20" fmla="*/ 304 w 304"/>
                  <a:gd name="T21" fmla="*/ 2 h 163"/>
                  <a:gd name="T22" fmla="*/ 214 w 304"/>
                  <a:gd name="T23" fmla="*/ 43 h 163"/>
                  <a:gd name="T24" fmla="*/ 266 w 304"/>
                  <a:gd name="T25" fmla="*/ 47 h 163"/>
                  <a:gd name="T26" fmla="*/ 155 w 304"/>
                  <a:gd name="T27" fmla="*/ 61 h 163"/>
                  <a:gd name="T28" fmla="*/ 235 w 304"/>
                  <a:gd name="T29" fmla="*/ 94 h 163"/>
                  <a:gd name="T30" fmla="*/ 144 w 304"/>
                  <a:gd name="T31" fmla="*/ 83 h 163"/>
                  <a:gd name="T32" fmla="*/ 117 w 304"/>
                  <a:gd name="T33" fmla="*/ 86 h 163"/>
                  <a:gd name="T34" fmla="*/ 165 w 304"/>
                  <a:gd name="T35" fmla="*/ 105 h 163"/>
                  <a:gd name="T36" fmla="*/ 85 w 304"/>
                  <a:gd name="T37" fmla="*/ 101 h 163"/>
                  <a:gd name="T38" fmla="*/ 105 w 304"/>
                  <a:gd name="T39" fmla="*/ 134 h 163"/>
                  <a:gd name="T40" fmla="*/ 58 w 304"/>
                  <a:gd name="T41" fmla="*/ 116 h 163"/>
                  <a:gd name="T42" fmla="*/ 25 w 304"/>
                  <a:gd name="T43" fmla="*/ 116 h 163"/>
                  <a:gd name="T44" fmla="*/ 0 w 304"/>
                  <a:gd name="T45" fmla="*/ 163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4"/>
                  <a:gd name="T70" fmla="*/ 0 h 163"/>
                  <a:gd name="T71" fmla="*/ 304 w 304"/>
                  <a:gd name="T72" fmla="*/ 163 h 1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4" h="163">
                    <a:moveTo>
                      <a:pt x="0" y="163"/>
                    </a:moveTo>
                    <a:lnTo>
                      <a:pt x="4" y="108"/>
                    </a:lnTo>
                    <a:lnTo>
                      <a:pt x="25" y="47"/>
                    </a:lnTo>
                    <a:lnTo>
                      <a:pt x="35" y="94"/>
                    </a:lnTo>
                    <a:lnTo>
                      <a:pt x="58" y="38"/>
                    </a:lnTo>
                    <a:lnTo>
                      <a:pt x="85" y="9"/>
                    </a:lnTo>
                    <a:lnTo>
                      <a:pt x="68" y="61"/>
                    </a:lnTo>
                    <a:lnTo>
                      <a:pt x="132" y="13"/>
                    </a:lnTo>
                    <a:lnTo>
                      <a:pt x="202" y="0"/>
                    </a:lnTo>
                    <a:lnTo>
                      <a:pt x="169" y="20"/>
                    </a:lnTo>
                    <a:lnTo>
                      <a:pt x="304" y="2"/>
                    </a:lnTo>
                    <a:lnTo>
                      <a:pt x="214" y="43"/>
                    </a:lnTo>
                    <a:lnTo>
                      <a:pt x="266" y="47"/>
                    </a:lnTo>
                    <a:lnTo>
                      <a:pt x="155" y="61"/>
                    </a:lnTo>
                    <a:lnTo>
                      <a:pt x="235" y="94"/>
                    </a:lnTo>
                    <a:lnTo>
                      <a:pt x="144" y="83"/>
                    </a:lnTo>
                    <a:lnTo>
                      <a:pt x="117" y="86"/>
                    </a:lnTo>
                    <a:lnTo>
                      <a:pt x="165" y="105"/>
                    </a:lnTo>
                    <a:lnTo>
                      <a:pt x="85" y="101"/>
                    </a:lnTo>
                    <a:lnTo>
                      <a:pt x="105" y="134"/>
                    </a:lnTo>
                    <a:lnTo>
                      <a:pt x="58" y="116"/>
                    </a:lnTo>
                    <a:lnTo>
                      <a:pt x="25" y="116"/>
                    </a:lnTo>
                    <a:lnTo>
                      <a:pt x="0" y="163"/>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44" name="Freeform 413"/>
              <p:cNvSpPr>
                <a:spLocks/>
              </p:cNvSpPr>
              <p:nvPr/>
            </p:nvSpPr>
            <p:spPr bwMode="auto">
              <a:xfrm>
                <a:off x="2154" y="3691"/>
                <a:ext cx="213" cy="166"/>
              </a:xfrm>
              <a:custGeom>
                <a:avLst/>
                <a:gdLst>
                  <a:gd name="T0" fmla="*/ 0 w 213"/>
                  <a:gd name="T1" fmla="*/ 166 h 166"/>
                  <a:gd name="T2" fmla="*/ 3 w 213"/>
                  <a:gd name="T3" fmla="*/ 110 h 166"/>
                  <a:gd name="T4" fmla="*/ 18 w 213"/>
                  <a:gd name="T5" fmla="*/ 48 h 166"/>
                  <a:gd name="T6" fmla="*/ 25 w 213"/>
                  <a:gd name="T7" fmla="*/ 96 h 166"/>
                  <a:gd name="T8" fmla="*/ 41 w 213"/>
                  <a:gd name="T9" fmla="*/ 39 h 166"/>
                  <a:gd name="T10" fmla="*/ 60 w 213"/>
                  <a:gd name="T11" fmla="*/ 10 h 166"/>
                  <a:gd name="T12" fmla="*/ 48 w 213"/>
                  <a:gd name="T13" fmla="*/ 62 h 166"/>
                  <a:gd name="T14" fmla="*/ 93 w 213"/>
                  <a:gd name="T15" fmla="*/ 14 h 166"/>
                  <a:gd name="T16" fmla="*/ 142 w 213"/>
                  <a:gd name="T17" fmla="*/ 0 h 166"/>
                  <a:gd name="T18" fmla="*/ 119 w 213"/>
                  <a:gd name="T19" fmla="*/ 21 h 166"/>
                  <a:gd name="T20" fmla="*/ 213 w 213"/>
                  <a:gd name="T21" fmla="*/ 3 h 166"/>
                  <a:gd name="T22" fmla="*/ 150 w 213"/>
                  <a:gd name="T23" fmla="*/ 44 h 166"/>
                  <a:gd name="T24" fmla="*/ 187 w 213"/>
                  <a:gd name="T25" fmla="*/ 48 h 166"/>
                  <a:gd name="T26" fmla="*/ 109 w 213"/>
                  <a:gd name="T27" fmla="*/ 62 h 166"/>
                  <a:gd name="T28" fmla="*/ 165 w 213"/>
                  <a:gd name="T29" fmla="*/ 96 h 166"/>
                  <a:gd name="T30" fmla="*/ 101 w 213"/>
                  <a:gd name="T31" fmla="*/ 85 h 166"/>
                  <a:gd name="T32" fmla="*/ 82 w 213"/>
                  <a:gd name="T33" fmla="*/ 88 h 166"/>
                  <a:gd name="T34" fmla="*/ 116 w 213"/>
                  <a:gd name="T35" fmla="*/ 107 h 166"/>
                  <a:gd name="T36" fmla="*/ 60 w 213"/>
                  <a:gd name="T37" fmla="*/ 103 h 166"/>
                  <a:gd name="T38" fmla="*/ 74 w 213"/>
                  <a:gd name="T39" fmla="*/ 136 h 166"/>
                  <a:gd name="T40" fmla="*/ 41 w 213"/>
                  <a:gd name="T41" fmla="*/ 118 h 166"/>
                  <a:gd name="T42" fmla="*/ 18 w 213"/>
                  <a:gd name="T43" fmla="*/ 118 h 166"/>
                  <a:gd name="T44" fmla="*/ 0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0" y="166"/>
                    </a:moveTo>
                    <a:lnTo>
                      <a:pt x="3" y="110"/>
                    </a:lnTo>
                    <a:lnTo>
                      <a:pt x="18" y="48"/>
                    </a:lnTo>
                    <a:lnTo>
                      <a:pt x="25" y="96"/>
                    </a:lnTo>
                    <a:lnTo>
                      <a:pt x="41" y="39"/>
                    </a:lnTo>
                    <a:lnTo>
                      <a:pt x="60" y="10"/>
                    </a:lnTo>
                    <a:lnTo>
                      <a:pt x="48" y="62"/>
                    </a:lnTo>
                    <a:lnTo>
                      <a:pt x="93" y="14"/>
                    </a:lnTo>
                    <a:lnTo>
                      <a:pt x="142" y="0"/>
                    </a:lnTo>
                    <a:lnTo>
                      <a:pt x="119" y="21"/>
                    </a:lnTo>
                    <a:lnTo>
                      <a:pt x="213" y="3"/>
                    </a:lnTo>
                    <a:lnTo>
                      <a:pt x="150" y="44"/>
                    </a:lnTo>
                    <a:lnTo>
                      <a:pt x="187" y="48"/>
                    </a:lnTo>
                    <a:lnTo>
                      <a:pt x="109" y="62"/>
                    </a:lnTo>
                    <a:lnTo>
                      <a:pt x="165" y="96"/>
                    </a:lnTo>
                    <a:lnTo>
                      <a:pt x="101" y="85"/>
                    </a:lnTo>
                    <a:lnTo>
                      <a:pt x="82" y="88"/>
                    </a:lnTo>
                    <a:lnTo>
                      <a:pt x="116" y="107"/>
                    </a:lnTo>
                    <a:lnTo>
                      <a:pt x="60" y="103"/>
                    </a:lnTo>
                    <a:lnTo>
                      <a:pt x="74" y="136"/>
                    </a:lnTo>
                    <a:lnTo>
                      <a:pt x="41" y="118"/>
                    </a:lnTo>
                    <a:lnTo>
                      <a:pt x="18" y="118"/>
                    </a:lnTo>
                    <a:lnTo>
                      <a:pt x="0" y="166"/>
                    </a:lnTo>
                    <a:close/>
                  </a:path>
                </a:pathLst>
              </a:custGeom>
              <a:solidFill>
                <a:srgbClr val="00A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grpSp>
      <p:grpSp>
        <p:nvGrpSpPr>
          <p:cNvPr id="2092" name="Group 414"/>
          <p:cNvGrpSpPr>
            <a:grpSpLocks/>
          </p:cNvGrpSpPr>
          <p:nvPr/>
        </p:nvGrpSpPr>
        <p:grpSpPr bwMode="auto">
          <a:xfrm>
            <a:off x="11176000" y="6096000"/>
            <a:ext cx="711200" cy="762000"/>
            <a:chOff x="1872" y="2764"/>
            <a:chExt cx="1063" cy="1356"/>
          </a:xfrm>
        </p:grpSpPr>
        <p:sp>
          <p:nvSpPr>
            <p:cNvPr id="2195" name="Freeform 415"/>
            <p:cNvSpPr>
              <a:spLocks/>
            </p:cNvSpPr>
            <p:nvPr/>
          </p:nvSpPr>
          <p:spPr bwMode="auto">
            <a:xfrm>
              <a:off x="1905" y="3888"/>
              <a:ext cx="285" cy="232"/>
            </a:xfrm>
            <a:custGeom>
              <a:avLst/>
              <a:gdLst>
                <a:gd name="T0" fmla="*/ 285 w 285"/>
                <a:gd name="T1" fmla="*/ 232 h 232"/>
                <a:gd name="T2" fmla="*/ 184 w 285"/>
                <a:gd name="T3" fmla="*/ 215 h 232"/>
                <a:gd name="T4" fmla="*/ 159 w 285"/>
                <a:gd name="T5" fmla="*/ 212 h 232"/>
                <a:gd name="T6" fmla="*/ 172 w 285"/>
                <a:gd name="T7" fmla="*/ 206 h 232"/>
                <a:gd name="T8" fmla="*/ 187 w 285"/>
                <a:gd name="T9" fmla="*/ 205 h 232"/>
                <a:gd name="T10" fmla="*/ 157 w 285"/>
                <a:gd name="T11" fmla="*/ 194 h 232"/>
                <a:gd name="T12" fmla="*/ 137 w 285"/>
                <a:gd name="T13" fmla="*/ 191 h 232"/>
                <a:gd name="T14" fmla="*/ 114 w 285"/>
                <a:gd name="T15" fmla="*/ 182 h 232"/>
                <a:gd name="T16" fmla="*/ 137 w 285"/>
                <a:gd name="T17" fmla="*/ 182 h 232"/>
                <a:gd name="T18" fmla="*/ 154 w 285"/>
                <a:gd name="T19" fmla="*/ 182 h 232"/>
                <a:gd name="T20" fmla="*/ 111 w 285"/>
                <a:gd name="T21" fmla="*/ 169 h 232"/>
                <a:gd name="T22" fmla="*/ 101 w 285"/>
                <a:gd name="T23" fmla="*/ 161 h 232"/>
                <a:gd name="T24" fmla="*/ 88 w 285"/>
                <a:gd name="T25" fmla="*/ 149 h 232"/>
                <a:gd name="T26" fmla="*/ 121 w 285"/>
                <a:gd name="T27" fmla="*/ 159 h 232"/>
                <a:gd name="T28" fmla="*/ 89 w 285"/>
                <a:gd name="T29" fmla="*/ 134 h 232"/>
                <a:gd name="T30" fmla="*/ 63 w 285"/>
                <a:gd name="T31" fmla="*/ 111 h 232"/>
                <a:gd name="T32" fmla="*/ 79 w 285"/>
                <a:gd name="T33" fmla="*/ 114 h 232"/>
                <a:gd name="T34" fmla="*/ 89 w 285"/>
                <a:gd name="T35" fmla="*/ 118 h 232"/>
                <a:gd name="T36" fmla="*/ 56 w 285"/>
                <a:gd name="T37" fmla="*/ 87 h 232"/>
                <a:gd name="T38" fmla="*/ 38 w 285"/>
                <a:gd name="T39" fmla="*/ 64 h 232"/>
                <a:gd name="T40" fmla="*/ 56 w 285"/>
                <a:gd name="T41" fmla="*/ 73 h 232"/>
                <a:gd name="T42" fmla="*/ 66 w 285"/>
                <a:gd name="T43" fmla="*/ 77 h 232"/>
                <a:gd name="T44" fmla="*/ 33 w 285"/>
                <a:gd name="T45" fmla="*/ 41 h 232"/>
                <a:gd name="T46" fmla="*/ 10 w 285"/>
                <a:gd name="T47" fmla="*/ 20 h 232"/>
                <a:gd name="T48" fmla="*/ 0 w 285"/>
                <a:gd name="T49" fmla="*/ 0 h 232"/>
                <a:gd name="T50" fmla="*/ 21 w 285"/>
                <a:gd name="T51" fmla="*/ 14 h 232"/>
                <a:gd name="T52" fmla="*/ 51 w 285"/>
                <a:gd name="T53" fmla="*/ 28 h 232"/>
                <a:gd name="T54" fmla="*/ 66 w 285"/>
                <a:gd name="T55" fmla="*/ 38 h 232"/>
                <a:gd name="T56" fmla="*/ 48 w 285"/>
                <a:gd name="T57" fmla="*/ 17 h 232"/>
                <a:gd name="T58" fmla="*/ 73 w 285"/>
                <a:gd name="T59" fmla="*/ 28 h 232"/>
                <a:gd name="T60" fmla="*/ 91 w 285"/>
                <a:gd name="T61" fmla="*/ 51 h 232"/>
                <a:gd name="T62" fmla="*/ 94 w 285"/>
                <a:gd name="T63" fmla="*/ 63 h 232"/>
                <a:gd name="T64" fmla="*/ 94 w 285"/>
                <a:gd name="T65" fmla="*/ 37 h 232"/>
                <a:gd name="T66" fmla="*/ 112 w 285"/>
                <a:gd name="T67" fmla="*/ 61 h 232"/>
                <a:gd name="T68" fmla="*/ 131 w 285"/>
                <a:gd name="T69" fmla="*/ 81 h 232"/>
                <a:gd name="T70" fmla="*/ 131 w 285"/>
                <a:gd name="T71" fmla="*/ 63 h 232"/>
                <a:gd name="T72" fmla="*/ 154 w 285"/>
                <a:gd name="T73" fmla="*/ 88 h 232"/>
                <a:gd name="T74" fmla="*/ 159 w 285"/>
                <a:gd name="T75" fmla="*/ 114 h 232"/>
                <a:gd name="T76" fmla="*/ 165 w 285"/>
                <a:gd name="T77" fmla="*/ 122 h 232"/>
                <a:gd name="T78" fmla="*/ 162 w 285"/>
                <a:gd name="T79" fmla="*/ 92 h 232"/>
                <a:gd name="T80" fmla="*/ 187 w 285"/>
                <a:gd name="T81" fmla="*/ 117 h 232"/>
                <a:gd name="T82" fmla="*/ 197 w 285"/>
                <a:gd name="T83" fmla="*/ 138 h 232"/>
                <a:gd name="T84" fmla="*/ 210 w 285"/>
                <a:gd name="T85" fmla="*/ 162 h 232"/>
                <a:gd name="T86" fmla="*/ 210 w 285"/>
                <a:gd name="T87" fmla="*/ 132 h 232"/>
                <a:gd name="T88" fmla="*/ 225 w 285"/>
                <a:gd name="T89" fmla="*/ 151 h 232"/>
                <a:gd name="T90" fmla="*/ 228 w 285"/>
                <a:gd name="T91" fmla="*/ 167 h 232"/>
                <a:gd name="T92" fmla="*/ 248 w 285"/>
                <a:gd name="T93" fmla="*/ 186 h 232"/>
                <a:gd name="T94" fmla="*/ 248 w 285"/>
                <a:gd name="T95" fmla="*/ 176 h 232"/>
                <a:gd name="T96" fmla="*/ 267 w 285"/>
                <a:gd name="T97" fmla="*/ 196 h 232"/>
                <a:gd name="T98" fmla="*/ 285 w 285"/>
                <a:gd name="T99" fmla="*/ 232 h 2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5"/>
                <a:gd name="T151" fmla="*/ 0 h 232"/>
                <a:gd name="T152" fmla="*/ 285 w 285"/>
                <a:gd name="T153" fmla="*/ 232 h 2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5" h="232">
                  <a:moveTo>
                    <a:pt x="285" y="232"/>
                  </a:moveTo>
                  <a:lnTo>
                    <a:pt x="184" y="215"/>
                  </a:lnTo>
                  <a:lnTo>
                    <a:pt x="159" y="212"/>
                  </a:lnTo>
                  <a:lnTo>
                    <a:pt x="172" y="206"/>
                  </a:lnTo>
                  <a:lnTo>
                    <a:pt x="187" y="205"/>
                  </a:lnTo>
                  <a:lnTo>
                    <a:pt x="157" y="194"/>
                  </a:lnTo>
                  <a:lnTo>
                    <a:pt x="137" y="191"/>
                  </a:lnTo>
                  <a:lnTo>
                    <a:pt x="114" y="182"/>
                  </a:lnTo>
                  <a:lnTo>
                    <a:pt x="137" y="182"/>
                  </a:lnTo>
                  <a:lnTo>
                    <a:pt x="154" y="182"/>
                  </a:lnTo>
                  <a:lnTo>
                    <a:pt x="111" y="169"/>
                  </a:lnTo>
                  <a:lnTo>
                    <a:pt x="101" y="161"/>
                  </a:lnTo>
                  <a:lnTo>
                    <a:pt x="88" y="149"/>
                  </a:lnTo>
                  <a:lnTo>
                    <a:pt x="121" y="159"/>
                  </a:lnTo>
                  <a:lnTo>
                    <a:pt x="89" y="134"/>
                  </a:lnTo>
                  <a:lnTo>
                    <a:pt x="63" y="111"/>
                  </a:lnTo>
                  <a:lnTo>
                    <a:pt x="79" y="114"/>
                  </a:lnTo>
                  <a:lnTo>
                    <a:pt x="89" y="118"/>
                  </a:lnTo>
                  <a:lnTo>
                    <a:pt x="56" y="87"/>
                  </a:lnTo>
                  <a:lnTo>
                    <a:pt x="38" y="64"/>
                  </a:lnTo>
                  <a:lnTo>
                    <a:pt x="56" y="73"/>
                  </a:lnTo>
                  <a:lnTo>
                    <a:pt x="66" y="77"/>
                  </a:lnTo>
                  <a:lnTo>
                    <a:pt x="33" y="41"/>
                  </a:lnTo>
                  <a:lnTo>
                    <a:pt x="10" y="20"/>
                  </a:lnTo>
                  <a:lnTo>
                    <a:pt x="0" y="0"/>
                  </a:lnTo>
                  <a:lnTo>
                    <a:pt x="21" y="14"/>
                  </a:lnTo>
                  <a:lnTo>
                    <a:pt x="51" y="28"/>
                  </a:lnTo>
                  <a:lnTo>
                    <a:pt x="66" y="38"/>
                  </a:lnTo>
                  <a:lnTo>
                    <a:pt x="48" y="17"/>
                  </a:lnTo>
                  <a:lnTo>
                    <a:pt x="73" y="28"/>
                  </a:lnTo>
                  <a:lnTo>
                    <a:pt x="91" y="51"/>
                  </a:lnTo>
                  <a:lnTo>
                    <a:pt x="94" y="63"/>
                  </a:lnTo>
                  <a:lnTo>
                    <a:pt x="94" y="37"/>
                  </a:lnTo>
                  <a:lnTo>
                    <a:pt x="112" y="61"/>
                  </a:lnTo>
                  <a:lnTo>
                    <a:pt x="131" y="81"/>
                  </a:lnTo>
                  <a:lnTo>
                    <a:pt x="131" y="63"/>
                  </a:lnTo>
                  <a:lnTo>
                    <a:pt x="154" y="88"/>
                  </a:lnTo>
                  <a:lnTo>
                    <a:pt x="159" y="114"/>
                  </a:lnTo>
                  <a:lnTo>
                    <a:pt x="165" y="122"/>
                  </a:lnTo>
                  <a:lnTo>
                    <a:pt x="162" y="92"/>
                  </a:lnTo>
                  <a:lnTo>
                    <a:pt x="187" y="117"/>
                  </a:lnTo>
                  <a:lnTo>
                    <a:pt x="197" y="138"/>
                  </a:lnTo>
                  <a:lnTo>
                    <a:pt x="210" y="162"/>
                  </a:lnTo>
                  <a:lnTo>
                    <a:pt x="210" y="132"/>
                  </a:lnTo>
                  <a:lnTo>
                    <a:pt x="225" y="151"/>
                  </a:lnTo>
                  <a:lnTo>
                    <a:pt x="228" y="167"/>
                  </a:lnTo>
                  <a:lnTo>
                    <a:pt x="248" y="186"/>
                  </a:lnTo>
                  <a:lnTo>
                    <a:pt x="248" y="176"/>
                  </a:lnTo>
                  <a:lnTo>
                    <a:pt x="267" y="196"/>
                  </a:lnTo>
                  <a:lnTo>
                    <a:pt x="285" y="232"/>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96" name="Freeform 416"/>
            <p:cNvSpPr>
              <a:spLocks/>
            </p:cNvSpPr>
            <p:nvPr/>
          </p:nvSpPr>
          <p:spPr bwMode="auto">
            <a:xfrm>
              <a:off x="1872" y="3807"/>
              <a:ext cx="290" cy="169"/>
            </a:xfrm>
            <a:custGeom>
              <a:avLst/>
              <a:gdLst>
                <a:gd name="T0" fmla="*/ 290 w 290"/>
                <a:gd name="T1" fmla="*/ 169 h 169"/>
                <a:gd name="T2" fmla="*/ 286 w 290"/>
                <a:gd name="T3" fmla="*/ 112 h 169"/>
                <a:gd name="T4" fmla="*/ 265 w 290"/>
                <a:gd name="T5" fmla="*/ 49 h 169"/>
                <a:gd name="T6" fmla="*/ 256 w 290"/>
                <a:gd name="T7" fmla="*/ 98 h 169"/>
                <a:gd name="T8" fmla="*/ 234 w 290"/>
                <a:gd name="T9" fmla="*/ 39 h 169"/>
                <a:gd name="T10" fmla="*/ 208 w 290"/>
                <a:gd name="T11" fmla="*/ 10 h 169"/>
                <a:gd name="T12" fmla="*/ 224 w 290"/>
                <a:gd name="T13" fmla="*/ 63 h 169"/>
                <a:gd name="T14" fmla="*/ 163 w 290"/>
                <a:gd name="T15" fmla="*/ 14 h 169"/>
                <a:gd name="T16" fmla="*/ 96 w 290"/>
                <a:gd name="T17" fmla="*/ 0 h 169"/>
                <a:gd name="T18" fmla="*/ 128 w 290"/>
                <a:gd name="T19" fmla="*/ 21 h 169"/>
                <a:gd name="T20" fmla="*/ 0 w 290"/>
                <a:gd name="T21" fmla="*/ 3 h 169"/>
                <a:gd name="T22" fmla="*/ 85 w 290"/>
                <a:gd name="T23" fmla="*/ 45 h 169"/>
                <a:gd name="T24" fmla="*/ 35 w 290"/>
                <a:gd name="T25" fmla="*/ 49 h 169"/>
                <a:gd name="T26" fmla="*/ 141 w 290"/>
                <a:gd name="T27" fmla="*/ 63 h 169"/>
                <a:gd name="T28" fmla="*/ 65 w 290"/>
                <a:gd name="T29" fmla="*/ 98 h 169"/>
                <a:gd name="T30" fmla="*/ 152 w 290"/>
                <a:gd name="T31" fmla="*/ 87 h 169"/>
                <a:gd name="T32" fmla="*/ 178 w 290"/>
                <a:gd name="T33" fmla="*/ 90 h 169"/>
                <a:gd name="T34" fmla="*/ 132 w 290"/>
                <a:gd name="T35" fmla="*/ 109 h 169"/>
                <a:gd name="T36" fmla="*/ 208 w 290"/>
                <a:gd name="T37" fmla="*/ 105 h 169"/>
                <a:gd name="T38" fmla="*/ 189 w 290"/>
                <a:gd name="T39" fmla="*/ 139 h 169"/>
                <a:gd name="T40" fmla="*/ 234 w 290"/>
                <a:gd name="T41" fmla="*/ 120 h 169"/>
                <a:gd name="T42" fmla="*/ 265 w 290"/>
                <a:gd name="T43" fmla="*/ 120 h 169"/>
                <a:gd name="T44" fmla="*/ 290 w 290"/>
                <a:gd name="T45" fmla="*/ 169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0"/>
                <a:gd name="T70" fmla="*/ 0 h 169"/>
                <a:gd name="T71" fmla="*/ 290 w 290"/>
                <a:gd name="T72" fmla="*/ 169 h 1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0" h="169">
                  <a:moveTo>
                    <a:pt x="290" y="169"/>
                  </a:moveTo>
                  <a:lnTo>
                    <a:pt x="286" y="112"/>
                  </a:lnTo>
                  <a:lnTo>
                    <a:pt x="265" y="49"/>
                  </a:lnTo>
                  <a:lnTo>
                    <a:pt x="256" y="98"/>
                  </a:lnTo>
                  <a:lnTo>
                    <a:pt x="234" y="39"/>
                  </a:lnTo>
                  <a:lnTo>
                    <a:pt x="208" y="10"/>
                  </a:lnTo>
                  <a:lnTo>
                    <a:pt x="224" y="63"/>
                  </a:lnTo>
                  <a:lnTo>
                    <a:pt x="163" y="14"/>
                  </a:lnTo>
                  <a:lnTo>
                    <a:pt x="96" y="0"/>
                  </a:lnTo>
                  <a:lnTo>
                    <a:pt x="128" y="21"/>
                  </a:lnTo>
                  <a:lnTo>
                    <a:pt x="0" y="3"/>
                  </a:lnTo>
                  <a:lnTo>
                    <a:pt x="85" y="45"/>
                  </a:lnTo>
                  <a:lnTo>
                    <a:pt x="35" y="49"/>
                  </a:lnTo>
                  <a:lnTo>
                    <a:pt x="141" y="63"/>
                  </a:lnTo>
                  <a:lnTo>
                    <a:pt x="65" y="98"/>
                  </a:lnTo>
                  <a:lnTo>
                    <a:pt x="152" y="87"/>
                  </a:lnTo>
                  <a:lnTo>
                    <a:pt x="178" y="90"/>
                  </a:lnTo>
                  <a:lnTo>
                    <a:pt x="132" y="109"/>
                  </a:lnTo>
                  <a:lnTo>
                    <a:pt x="208" y="105"/>
                  </a:lnTo>
                  <a:lnTo>
                    <a:pt x="189" y="139"/>
                  </a:lnTo>
                  <a:lnTo>
                    <a:pt x="234" y="120"/>
                  </a:lnTo>
                  <a:lnTo>
                    <a:pt x="265" y="120"/>
                  </a:lnTo>
                  <a:lnTo>
                    <a:pt x="290" y="169"/>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nvGrpSpPr>
            <p:cNvPr id="2197" name="Group 417"/>
            <p:cNvGrpSpPr>
              <a:grpSpLocks/>
            </p:cNvGrpSpPr>
            <p:nvPr/>
          </p:nvGrpSpPr>
          <p:grpSpPr bwMode="auto">
            <a:xfrm>
              <a:off x="1920" y="2764"/>
              <a:ext cx="1015" cy="1338"/>
              <a:chOff x="1946" y="2832"/>
              <a:chExt cx="1015" cy="1338"/>
            </a:xfrm>
          </p:grpSpPr>
          <p:sp>
            <p:nvSpPr>
              <p:cNvPr id="2198" name="Freeform 418"/>
              <p:cNvSpPr>
                <a:spLocks/>
              </p:cNvSpPr>
              <p:nvPr/>
            </p:nvSpPr>
            <p:spPr bwMode="auto">
              <a:xfrm>
                <a:off x="2019" y="3984"/>
                <a:ext cx="789" cy="186"/>
              </a:xfrm>
              <a:custGeom>
                <a:avLst/>
                <a:gdLst>
                  <a:gd name="T0" fmla="*/ 135 w 789"/>
                  <a:gd name="T1" fmla="*/ 114 h 186"/>
                  <a:gd name="T2" fmla="*/ 0 w 789"/>
                  <a:gd name="T3" fmla="*/ 99 h 186"/>
                  <a:gd name="T4" fmla="*/ 36 w 789"/>
                  <a:gd name="T5" fmla="*/ 129 h 186"/>
                  <a:gd name="T6" fmla="*/ 9 w 789"/>
                  <a:gd name="T7" fmla="*/ 135 h 186"/>
                  <a:gd name="T8" fmla="*/ 84 w 789"/>
                  <a:gd name="T9" fmla="*/ 165 h 186"/>
                  <a:gd name="T10" fmla="*/ 39 w 789"/>
                  <a:gd name="T11" fmla="*/ 168 h 186"/>
                  <a:gd name="T12" fmla="*/ 138 w 789"/>
                  <a:gd name="T13" fmla="*/ 186 h 186"/>
                  <a:gd name="T14" fmla="*/ 204 w 789"/>
                  <a:gd name="T15" fmla="*/ 183 h 186"/>
                  <a:gd name="T16" fmla="*/ 267 w 789"/>
                  <a:gd name="T17" fmla="*/ 177 h 186"/>
                  <a:gd name="T18" fmla="*/ 243 w 789"/>
                  <a:gd name="T19" fmla="*/ 171 h 186"/>
                  <a:gd name="T20" fmla="*/ 327 w 789"/>
                  <a:gd name="T21" fmla="*/ 159 h 186"/>
                  <a:gd name="T22" fmla="*/ 306 w 789"/>
                  <a:gd name="T23" fmla="*/ 150 h 186"/>
                  <a:gd name="T24" fmla="*/ 372 w 789"/>
                  <a:gd name="T25" fmla="*/ 135 h 186"/>
                  <a:gd name="T26" fmla="*/ 414 w 789"/>
                  <a:gd name="T27" fmla="*/ 147 h 186"/>
                  <a:gd name="T28" fmla="*/ 408 w 789"/>
                  <a:gd name="T29" fmla="*/ 141 h 186"/>
                  <a:gd name="T30" fmla="*/ 477 w 789"/>
                  <a:gd name="T31" fmla="*/ 159 h 186"/>
                  <a:gd name="T32" fmla="*/ 525 w 789"/>
                  <a:gd name="T33" fmla="*/ 168 h 186"/>
                  <a:gd name="T34" fmla="*/ 498 w 789"/>
                  <a:gd name="T35" fmla="*/ 156 h 186"/>
                  <a:gd name="T36" fmla="*/ 591 w 789"/>
                  <a:gd name="T37" fmla="*/ 162 h 186"/>
                  <a:gd name="T38" fmla="*/ 630 w 789"/>
                  <a:gd name="T39" fmla="*/ 156 h 186"/>
                  <a:gd name="T40" fmla="*/ 600 w 789"/>
                  <a:gd name="T41" fmla="*/ 150 h 186"/>
                  <a:gd name="T42" fmla="*/ 711 w 789"/>
                  <a:gd name="T43" fmla="*/ 141 h 186"/>
                  <a:gd name="T44" fmla="*/ 750 w 789"/>
                  <a:gd name="T45" fmla="*/ 132 h 186"/>
                  <a:gd name="T46" fmla="*/ 702 w 789"/>
                  <a:gd name="T47" fmla="*/ 132 h 186"/>
                  <a:gd name="T48" fmla="*/ 789 w 789"/>
                  <a:gd name="T49" fmla="*/ 93 h 186"/>
                  <a:gd name="T50" fmla="*/ 723 w 789"/>
                  <a:gd name="T51" fmla="*/ 105 h 186"/>
                  <a:gd name="T52" fmla="*/ 777 w 789"/>
                  <a:gd name="T53" fmla="*/ 57 h 186"/>
                  <a:gd name="T54" fmla="*/ 789 w 789"/>
                  <a:gd name="T55" fmla="*/ 27 h 186"/>
                  <a:gd name="T56" fmla="*/ 723 w 789"/>
                  <a:gd name="T57" fmla="*/ 57 h 186"/>
                  <a:gd name="T58" fmla="*/ 741 w 789"/>
                  <a:gd name="T59" fmla="*/ 39 h 186"/>
                  <a:gd name="T60" fmla="*/ 681 w 789"/>
                  <a:gd name="T61" fmla="*/ 39 h 186"/>
                  <a:gd name="T62" fmla="*/ 498 w 789"/>
                  <a:gd name="T63" fmla="*/ 0 h 186"/>
                  <a:gd name="T64" fmla="*/ 135 w 789"/>
                  <a:gd name="T65" fmla="*/ 114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9"/>
                  <a:gd name="T100" fmla="*/ 0 h 186"/>
                  <a:gd name="T101" fmla="*/ 789 w 789"/>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9" h="186">
                    <a:moveTo>
                      <a:pt x="135" y="114"/>
                    </a:moveTo>
                    <a:lnTo>
                      <a:pt x="0" y="99"/>
                    </a:lnTo>
                    <a:lnTo>
                      <a:pt x="36" y="129"/>
                    </a:lnTo>
                    <a:lnTo>
                      <a:pt x="9" y="135"/>
                    </a:lnTo>
                    <a:lnTo>
                      <a:pt x="84" y="165"/>
                    </a:lnTo>
                    <a:lnTo>
                      <a:pt x="39" y="168"/>
                    </a:lnTo>
                    <a:lnTo>
                      <a:pt x="138" y="186"/>
                    </a:lnTo>
                    <a:lnTo>
                      <a:pt x="204" y="183"/>
                    </a:lnTo>
                    <a:lnTo>
                      <a:pt x="267" y="177"/>
                    </a:lnTo>
                    <a:lnTo>
                      <a:pt x="243" y="171"/>
                    </a:lnTo>
                    <a:lnTo>
                      <a:pt x="327" y="159"/>
                    </a:lnTo>
                    <a:lnTo>
                      <a:pt x="306" y="150"/>
                    </a:lnTo>
                    <a:lnTo>
                      <a:pt x="372" y="135"/>
                    </a:lnTo>
                    <a:lnTo>
                      <a:pt x="414" y="147"/>
                    </a:lnTo>
                    <a:lnTo>
                      <a:pt x="408" y="141"/>
                    </a:lnTo>
                    <a:lnTo>
                      <a:pt x="477" y="159"/>
                    </a:lnTo>
                    <a:lnTo>
                      <a:pt x="525" y="168"/>
                    </a:lnTo>
                    <a:lnTo>
                      <a:pt x="498" y="156"/>
                    </a:lnTo>
                    <a:lnTo>
                      <a:pt x="591" y="162"/>
                    </a:lnTo>
                    <a:lnTo>
                      <a:pt x="630" y="156"/>
                    </a:lnTo>
                    <a:lnTo>
                      <a:pt x="600" y="150"/>
                    </a:lnTo>
                    <a:lnTo>
                      <a:pt x="711" y="141"/>
                    </a:lnTo>
                    <a:lnTo>
                      <a:pt x="750" y="132"/>
                    </a:lnTo>
                    <a:lnTo>
                      <a:pt x="702" y="132"/>
                    </a:lnTo>
                    <a:lnTo>
                      <a:pt x="789" y="93"/>
                    </a:lnTo>
                    <a:lnTo>
                      <a:pt x="723" y="105"/>
                    </a:lnTo>
                    <a:lnTo>
                      <a:pt x="777" y="57"/>
                    </a:lnTo>
                    <a:lnTo>
                      <a:pt x="789" y="27"/>
                    </a:lnTo>
                    <a:lnTo>
                      <a:pt x="723" y="57"/>
                    </a:lnTo>
                    <a:lnTo>
                      <a:pt x="741" y="39"/>
                    </a:lnTo>
                    <a:lnTo>
                      <a:pt x="681" y="39"/>
                    </a:lnTo>
                    <a:lnTo>
                      <a:pt x="498" y="0"/>
                    </a:lnTo>
                    <a:lnTo>
                      <a:pt x="135" y="114"/>
                    </a:lnTo>
                    <a:close/>
                  </a:path>
                </a:pathLst>
              </a:custGeom>
              <a:solidFill>
                <a:srgbClr val="002000"/>
              </a:solidFill>
              <a:ln w="9525">
                <a:no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99" name="Freeform 419"/>
              <p:cNvSpPr>
                <a:spLocks/>
              </p:cNvSpPr>
              <p:nvPr/>
            </p:nvSpPr>
            <p:spPr bwMode="auto">
              <a:xfrm>
                <a:off x="2454" y="2832"/>
                <a:ext cx="120" cy="1259"/>
              </a:xfrm>
              <a:custGeom>
                <a:avLst/>
                <a:gdLst>
                  <a:gd name="T0" fmla="*/ 120 w 120"/>
                  <a:gd name="T1" fmla="*/ 0 h 1259"/>
                  <a:gd name="T2" fmla="*/ 120 w 120"/>
                  <a:gd name="T3" fmla="*/ 323 h 1259"/>
                  <a:gd name="T4" fmla="*/ 108 w 120"/>
                  <a:gd name="T5" fmla="*/ 441 h 1259"/>
                  <a:gd name="T6" fmla="*/ 99 w 120"/>
                  <a:gd name="T7" fmla="*/ 546 h 1259"/>
                  <a:gd name="T8" fmla="*/ 84 w 120"/>
                  <a:gd name="T9" fmla="*/ 653 h 1259"/>
                  <a:gd name="T10" fmla="*/ 54 w 120"/>
                  <a:gd name="T11" fmla="*/ 806 h 1259"/>
                  <a:gd name="T12" fmla="*/ 30 w 120"/>
                  <a:gd name="T13" fmla="*/ 965 h 1259"/>
                  <a:gd name="T14" fmla="*/ 12 w 120"/>
                  <a:gd name="T15" fmla="*/ 1130 h 1259"/>
                  <a:gd name="T16" fmla="*/ 0 w 120"/>
                  <a:gd name="T17" fmla="*/ 1259 h 12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1259"/>
                  <a:gd name="T29" fmla="*/ 120 w 120"/>
                  <a:gd name="T30" fmla="*/ 1259 h 12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1259">
                    <a:moveTo>
                      <a:pt x="120" y="0"/>
                    </a:moveTo>
                    <a:lnTo>
                      <a:pt x="120" y="323"/>
                    </a:lnTo>
                    <a:lnTo>
                      <a:pt x="108" y="441"/>
                    </a:lnTo>
                    <a:lnTo>
                      <a:pt x="99" y="546"/>
                    </a:lnTo>
                    <a:lnTo>
                      <a:pt x="84" y="653"/>
                    </a:lnTo>
                    <a:lnTo>
                      <a:pt x="54" y="806"/>
                    </a:lnTo>
                    <a:lnTo>
                      <a:pt x="30" y="965"/>
                    </a:lnTo>
                    <a:lnTo>
                      <a:pt x="12" y="1130"/>
                    </a:lnTo>
                    <a:lnTo>
                      <a:pt x="0" y="1259"/>
                    </a:lnTo>
                  </a:path>
                </a:pathLst>
              </a:custGeom>
              <a:noFill/>
              <a:ln w="2540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00" name="Freeform 420"/>
              <p:cNvSpPr>
                <a:spLocks/>
              </p:cNvSpPr>
              <p:nvPr/>
            </p:nvSpPr>
            <p:spPr bwMode="auto">
              <a:xfrm>
                <a:off x="2514" y="3442"/>
                <a:ext cx="283" cy="215"/>
              </a:xfrm>
              <a:custGeom>
                <a:avLst/>
                <a:gdLst>
                  <a:gd name="T0" fmla="*/ 0 w 283"/>
                  <a:gd name="T1" fmla="*/ 215 h 215"/>
                  <a:gd name="T2" fmla="*/ 61 w 283"/>
                  <a:gd name="T3" fmla="*/ 197 h 215"/>
                  <a:gd name="T4" fmla="*/ 111 w 283"/>
                  <a:gd name="T5" fmla="*/ 169 h 215"/>
                  <a:gd name="T6" fmla="*/ 71 w 283"/>
                  <a:gd name="T7" fmla="*/ 172 h 215"/>
                  <a:gd name="T8" fmla="*/ 118 w 283"/>
                  <a:gd name="T9" fmla="*/ 151 h 215"/>
                  <a:gd name="T10" fmla="*/ 168 w 283"/>
                  <a:gd name="T11" fmla="*/ 133 h 215"/>
                  <a:gd name="T12" fmla="*/ 107 w 283"/>
                  <a:gd name="T13" fmla="*/ 133 h 215"/>
                  <a:gd name="T14" fmla="*/ 222 w 283"/>
                  <a:gd name="T15" fmla="*/ 104 h 215"/>
                  <a:gd name="T16" fmla="*/ 251 w 283"/>
                  <a:gd name="T17" fmla="*/ 82 h 215"/>
                  <a:gd name="T18" fmla="*/ 197 w 283"/>
                  <a:gd name="T19" fmla="*/ 89 h 215"/>
                  <a:gd name="T20" fmla="*/ 258 w 283"/>
                  <a:gd name="T21" fmla="*/ 61 h 215"/>
                  <a:gd name="T22" fmla="*/ 280 w 283"/>
                  <a:gd name="T23" fmla="*/ 32 h 215"/>
                  <a:gd name="T24" fmla="*/ 283 w 283"/>
                  <a:gd name="T25" fmla="*/ 0 h 215"/>
                  <a:gd name="T26" fmla="*/ 244 w 283"/>
                  <a:gd name="T27" fmla="*/ 21 h 215"/>
                  <a:gd name="T28" fmla="*/ 215 w 283"/>
                  <a:gd name="T29" fmla="*/ 35 h 215"/>
                  <a:gd name="T30" fmla="*/ 244 w 283"/>
                  <a:gd name="T31" fmla="*/ 0 h 215"/>
                  <a:gd name="T32" fmla="*/ 179 w 283"/>
                  <a:gd name="T33" fmla="*/ 35 h 215"/>
                  <a:gd name="T34" fmla="*/ 147 w 283"/>
                  <a:gd name="T35" fmla="*/ 64 h 215"/>
                  <a:gd name="T36" fmla="*/ 150 w 283"/>
                  <a:gd name="T37" fmla="*/ 32 h 215"/>
                  <a:gd name="T38" fmla="*/ 115 w 283"/>
                  <a:gd name="T39" fmla="*/ 68 h 215"/>
                  <a:gd name="T40" fmla="*/ 93 w 283"/>
                  <a:gd name="T41" fmla="*/ 97 h 215"/>
                  <a:gd name="T42" fmla="*/ 100 w 283"/>
                  <a:gd name="T43" fmla="*/ 61 h 215"/>
                  <a:gd name="T44" fmla="*/ 61 w 283"/>
                  <a:gd name="T45" fmla="*/ 104 h 215"/>
                  <a:gd name="T46" fmla="*/ 46 w 283"/>
                  <a:gd name="T47" fmla="*/ 129 h 215"/>
                  <a:gd name="T48" fmla="*/ 50 w 283"/>
                  <a:gd name="T49" fmla="*/ 71 h 215"/>
                  <a:gd name="T50" fmla="*/ 3 w 283"/>
                  <a:gd name="T51" fmla="*/ 161 h 215"/>
                  <a:gd name="T52" fmla="*/ 0 w 283"/>
                  <a:gd name="T53" fmla="*/ 215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3"/>
                  <a:gd name="T82" fmla="*/ 0 h 215"/>
                  <a:gd name="T83" fmla="*/ 283 w 283"/>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3" h="215">
                    <a:moveTo>
                      <a:pt x="0" y="215"/>
                    </a:moveTo>
                    <a:lnTo>
                      <a:pt x="61" y="197"/>
                    </a:lnTo>
                    <a:lnTo>
                      <a:pt x="111" y="169"/>
                    </a:lnTo>
                    <a:lnTo>
                      <a:pt x="71" y="172"/>
                    </a:lnTo>
                    <a:lnTo>
                      <a:pt x="118" y="151"/>
                    </a:lnTo>
                    <a:lnTo>
                      <a:pt x="168" y="133"/>
                    </a:lnTo>
                    <a:lnTo>
                      <a:pt x="107" y="133"/>
                    </a:lnTo>
                    <a:lnTo>
                      <a:pt x="222" y="104"/>
                    </a:lnTo>
                    <a:lnTo>
                      <a:pt x="251" y="82"/>
                    </a:lnTo>
                    <a:lnTo>
                      <a:pt x="197" y="89"/>
                    </a:lnTo>
                    <a:lnTo>
                      <a:pt x="258" y="61"/>
                    </a:lnTo>
                    <a:lnTo>
                      <a:pt x="280" y="32"/>
                    </a:lnTo>
                    <a:lnTo>
                      <a:pt x="283" y="0"/>
                    </a:lnTo>
                    <a:lnTo>
                      <a:pt x="244" y="21"/>
                    </a:lnTo>
                    <a:lnTo>
                      <a:pt x="215" y="35"/>
                    </a:lnTo>
                    <a:lnTo>
                      <a:pt x="244" y="0"/>
                    </a:lnTo>
                    <a:lnTo>
                      <a:pt x="179" y="35"/>
                    </a:lnTo>
                    <a:lnTo>
                      <a:pt x="147" y="64"/>
                    </a:lnTo>
                    <a:lnTo>
                      <a:pt x="150" y="32"/>
                    </a:lnTo>
                    <a:lnTo>
                      <a:pt x="115" y="68"/>
                    </a:lnTo>
                    <a:lnTo>
                      <a:pt x="93" y="97"/>
                    </a:lnTo>
                    <a:lnTo>
                      <a:pt x="100" y="61"/>
                    </a:lnTo>
                    <a:lnTo>
                      <a:pt x="61" y="104"/>
                    </a:lnTo>
                    <a:lnTo>
                      <a:pt x="46" y="129"/>
                    </a:lnTo>
                    <a:lnTo>
                      <a:pt x="50" y="71"/>
                    </a:lnTo>
                    <a:lnTo>
                      <a:pt x="3" y="161"/>
                    </a:lnTo>
                    <a:lnTo>
                      <a:pt x="0" y="215"/>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01" name="Freeform 421"/>
              <p:cNvSpPr>
                <a:spLocks/>
              </p:cNvSpPr>
              <p:nvPr/>
            </p:nvSpPr>
            <p:spPr bwMode="auto">
              <a:xfrm>
                <a:off x="2298" y="3646"/>
                <a:ext cx="189" cy="432"/>
              </a:xfrm>
              <a:custGeom>
                <a:avLst/>
                <a:gdLst>
                  <a:gd name="T0" fmla="*/ 189 w 189"/>
                  <a:gd name="T1" fmla="*/ 432 h 432"/>
                  <a:gd name="T2" fmla="*/ 87 w 189"/>
                  <a:gd name="T3" fmla="*/ 330 h 432"/>
                  <a:gd name="T4" fmla="*/ 0 w 189"/>
                  <a:gd name="T5" fmla="*/ 117 h 432"/>
                  <a:gd name="T6" fmla="*/ 18 w 189"/>
                  <a:gd name="T7" fmla="*/ 51 h 432"/>
                  <a:gd name="T8" fmla="*/ 30 w 189"/>
                  <a:gd name="T9" fmla="*/ 72 h 432"/>
                  <a:gd name="T10" fmla="*/ 45 w 189"/>
                  <a:gd name="T11" fmla="*/ 12 h 432"/>
                  <a:gd name="T12" fmla="*/ 51 w 189"/>
                  <a:gd name="T13" fmla="*/ 0 h 432"/>
                  <a:gd name="T14" fmla="*/ 75 w 189"/>
                  <a:gd name="T15" fmla="*/ 72 h 432"/>
                  <a:gd name="T16" fmla="*/ 84 w 189"/>
                  <a:gd name="T17" fmla="*/ 54 h 432"/>
                  <a:gd name="T18" fmla="*/ 93 w 189"/>
                  <a:gd name="T19" fmla="*/ 132 h 432"/>
                  <a:gd name="T20" fmla="*/ 108 w 189"/>
                  <a:gd name="T21" fmla="*/ 90 h 432"/>
                  <a:gd name="T22" fmla="*/ 120 w 189"/>
                  <a:gd name="T23" fmla="*/ 138 h 432"/>
                  <a:gd name="T24" fmla="*/ 120 w 189"/>
                  <a:gd name="T25" fmla="*/ 174 h 432"/>
                  <a:gd name="T26" fmla="*/ 156 w 189"/>
                  <a:gd name="T27" fmla="*/ 147 h 432"/>
                  <a:gd name="T28" fmla="*/ 162 w 189"/>
                  <a:gd name="T29" fmla="*/ 240 h 432"/>
                  <a:gd name="T30" fmla="*/ 189 w 189"/>
                  <a:gd name="T31" fmla="*/ 432 h 4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9"/>
                  <a:gd name="T49" fmla="*/ 0 h 432"/>
                  <a:gd name="T50" fmla="*/ 189 w 189"/>
                  <a:gd name="T51" fmla="*/ 432 h 4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9" h="432">
                    <a:moveTo>
                      <a:pt x="189" y="432"/>
                    </a:moveTo>
                    <a:lnTo>
                      <a:pt x="87" y="330"/>
                    </a:lnTo>
                    <a:lnTo>
                      <a:pt x="0" y="117"/>
                    </a:lnTo>
                    <a:lnTo>
                      <a:pt x="18" y="51"/>
                    </a:lnTo>
                    <a:lnTo>
                      <a:pt x="30" y="72"/>
                    </a:lnTo>
                    <a:lnTo>
                      <a:pt x="45" y="12"/>
                    </a:lnTo>
                    <a:lnTo>
                      <a:pt x="51" y="0"/>
                    </a:lnTo>
                    <a:lnTo>
                      <a:pt x="75" y="72"/>
                    </a:lnTo>
                    <a:lnTo>
                      <a:pt x="84" y="54"/>
                    </a:lnTo>
                    <a:lnTo>
                      <a:pt x="93" y="132"/>
                    </a:lnTo>
                    <a:lnTo>
                      <a:pt x="108" y="90"/>
                    </a:lnTo>
                    <a:lnTo>
                      <a:pt x="120" y="138"/>
                    </a:lnTo>
                    <a:lnTo>
                      <a:pt x="120" y="174"/>
                    </a:lnTo>
                    <a:lnTo>
                      <a:pt x="156" y="147"/>
                    </a:lnTo>
                    <a:lnTo>
                      <a:pt x="162" y="240"/>
                    </a:lnTo>
                    <a:lnTo>
                      <a:pt x="189" y="432"/>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02" name="Freeform 422"/>
              <p:cNvSpPr>
                <a:spLocks/>
              </p:cNvSpPr>
              <p:nvPr/>
            </p:nvSpPr>
            <p:spPr bwMode="auto">
              <a:xfrm>
                <a:off x="2448" y="3602"/>
                <a:ext cx="234" cy="495"/>
              </a:xfrm>
              <a:custGeom>
                <a:avLst/>
                <a:gdLst>
                  <a:gd name="T0" fmla="*/ 12 w 234"/>
                  <a:gd name="T1" fmla="*/ 495 h 495"/>
                  <a:gd name="T2" fmla="*/ 168 w 234"/>
                  <a:gd name="T3" fmla="*/ 363 h 495"/>
                  <a:gd name="T4" fmla="*/ 234 w 234"/>
                  <a:gd name="T5" fmla="*/ 171 h 495"/>
                  <a:gd name="T6" fmla="*/ 189 w 234"/>
                  <a:gd name="T7" fmla="*/ 204 h 495"/>
                  <a:gd name="T8" fmla="*/ 210 w 234"/>
                  <a:gd name="T9" fmla="*/ 168 h 495"/>
                  <a:gd name="T10" fmla="*/ 222 w 234"/>
                  <a:gd name="T11" fmla="*/ 135 h 495"/>
                  <a:gd name="T12" fmla="*/ 225 w 234"/>
                  <a:gd name="T13" fmla="*/ 78 h 495"/>
                  <a:gd name="T14" fmla="*/ 189 w 234"/>
                  <a:gd name="T15" fmla="*/ 129 h 495"/>
                  <a:gd name="T16" fmla="*/ 201 w 234"/>
                  <a:gd name="T17" fmla="*/ 69 h 495"/>
                  <a:gd name="T18" fmla="*/ 204 w 234"/>
                  <a:gd name="T19" fmla="*/ 42 h 495"/>
                  <a:gd name="T20" fmla="*/ 201 w 234"/>
                  <a:gd name="T21" fmla="*/ 0 h 495"/>
                  <a:gd name="T22" fmla="*/ 168 w 234"/>
                  <a:gd name="T23" fmla="*/ 42 h 495"/>
                  <a:gd name="T24" fmla="*/ 144 w 234"/>
                  <a:gd name="T25" fmla="*/ 81 h 495"/>
                  <a:gd name="T26" fmla="*/ 138 w 234"/>
                  <a:gd name="T27" fmla="*/ 45 h 495"/>
                  <a:gd name="T28" fmla="*/ 117 w 234"/>
                  <a:gd name="T29" fmla="*/ 81 h 495"/>
                  <a:gd name="T30" fmla="*/ 105 w 234"/>
                  <a:gd name="T31" fmla="*/ 135 h 495"/>
                  <a:gd name="T32" fmla="*/ 90 w 234"/>
                  <a:gd name="T33" fmla="*/ 102 h 495"/>
                  <a:gd name="T34" fmla="*/ 81 w 234"/>
                  <a:gd name="T35" fmla="*/ 150 h 495"/>
                  <a:gd name="T36" fmla="*/ 66 w 234"/>
                  <a:gd name="T37" fmla="*/ 228 h 495"/>
                  <a:gd name="T38" fmla="*/ 60 w 234"/>
                  <a:gd name="T39" fmla="*/ 174 h 495"/>
                  <a:gd name="T40" fmla="*/ 36 w 234"/>
                  <a:gd name="T41" fmla="*/ 258 h 495"/>
                  <a:gd name="T42" fmla="*/ 30 w 234"/>
                  <a:gd name="T43" fmla="*/ 321 h 495"/>
                  <a:gd name="T44" fmla="*/ 18 w 234"/>
                  <a:gd name="T45" fmla="*/ 282 h 495"/>
                  <a:gd name="T46" fmla="*/ 0 w 234"/>
                  <a:gd name="T47" fmla="*/ 384 h 495"/>
                  <a:gd name="T48" fmla="*/ 12 w 234"/>
                  <a:gd name="T49" fmla="*/ 495 h 4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4"/>
                  <a:gd name="T76" fmla="*/ 0 h 495"/>
                  <a:gd name="T77" fmla="*/ 234 w 234"/>
                  <a:gd name="T78" fmla="*/ 495 h 4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4" h="495">
                    <a:moveTo>
                      <a:pt x="12" y="495"/>
                    </a:moveTo>
                    <a:lnTo>
                      <a:pt x="168" y="363"/>
                    </a:lnTo>
                    <a:lnTo>
                      <a:pt x="234" y="171"/>
                    </a:lnTo>
                    <a:lnTo>
                      <a:pt x="189" y="204"/>
                    </a:lnTo>
                    <a:lnTo>
                      <a:pt x="210" y="168"/>
                    </a:lnTo>
                    <a:lnTo>
                      <a:pt x="222" y="135"/>
                    </a:lnTo>
                    <a:lnTo>
                      <a:pt x="225" y="78"/>
                    </a:lnTo>
                    <a:lnTo>
                      <a:pt x="189" y="129"/>
                    </a:lnTo>
                    <a:lnTo>
                      <a:pt x="201" y="69"/>
                    </a:lnTo>
                    <a:lnTo>
                      <a:pt x="204" y="42"/>
                    </a:lnTo>
                    <a:lnTo>
                      <a:pt x="201" y="0"/>
                    </a:lnTo>
                    <a:lnTo>
                      <a:pt x="168" y="42"/>
                    </a:lnTo>
                    <a:lnTo>
                      <a:pt x="144" y="81"/>
                    </a:lnTo>
                    <a:lnTo>
                      <a:pt x="138" y="45"/>
                    </a:lnTo>
                    <a:lnTo>
                      <a:pt x="117" y="81"/>
                    </a:lnTo>
                    <a:lnTo>
                      <a:pt x="105" y="135"/>
                    </a:lnTo>
                    <a:lnTo>
                      <a:pt x="90" y="102"/>
                    </a:lnTo>
                    <a:lnTo>
                      <a:pt x="81" y="150"/>
                    </a:lnTo>
                    <a:lnTo>
                      <a:pt x="66" y="228"/>
                    </a:lnTo>
                    <a:lnTo>
                      <a:pt x="60" y="174"/>
                    </a:lnTo>
                    <a:lnTo>
                      <a:pt x="36" y="258"/>
                    </a:lnTo>
                    <a:lnTo>
                      <a:pt x="30" y="321"/>
                    </a:lnTo>
                    <a:lnTo>
                      <a:pt x="18" y="282"/>
                    </a:lnTo>
                    <a:lnTo>
                      <a:pt x="0" y="384"/>
                    </a:lnTo>
                    <a:lnTo>
                      <a:pt x="12" y="49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03" name="Freeform 423"/>
              <p:cNvSpPr>
                <a:spLocks/>
              </p:cNvSpPr>
              <p:nvPr/>
            </p:nvSpPr>
            <p:spPr bwMode="auto">
              <a:xfrm>
                <a:off x="2445" y="3620"/>
                <a:ext cx="516" cy="489"/>
              </a:xfrm>
              <a:custGeom>
                <a:avLst/>
                <a:gdLst>
                  <a:gd name="T0" fmla="*/ 0 w 516"/>
                  <a:gd name="T1" fmla="*/ 489 h 489"/>
                  <a:gd name="T2" fmla="*/ 183 w 516"/>
                  <a:gd name="T3" fmla="*/ 453 h 489"/>
                  <a:gd name="T4" fmla="*/ 228 w 516"/>
                  <a:gd name="T5" fmla="*/ 447 h 489"/>
                  <a:gd name="T6" fmla="*/ 204 w 516"/>
                  <a:gd name="T7" fmla="*/ 435 h 489"/>
                  <a:gd name="T8" fmla="*/ 177 w 516"/>
                  <a:gd name="T9" fmla="*/ 432 h 489"/>
                  <a:gd name="T10" fmla="*/ 231 w 516"/>
                  <a:gd name="T11" fmla="*/ 408 h 489"/>
                  <a:gd name="T12" fmla="*/ 267 w 516"/>
                  <a:gd name="T13" fmla="*/ 402 h 489"/>
                  <a:gd name="T14" fmla="*/ 309 w 516"/>
                  <a:gd name="T15" fmla="*/ 384 h 489"/>
                  <a:gd name="T16" fmla="*/ 267 w 516"/>
                  <a:gd name="T17" fmla="*/ 384 h 489"/>
                  <a:gd name="T18" fmla="*/ 237 w 516"/>
                  <a:gd name="T19" fmla="*/ 384 h 489"/>
                  <a:gd name="T20" fmla="*/ 315 w 516"/>
                  <a:gd name="T21" fmla="*/ 357 h 489"/>
                  <a:gd name="T22" fmla="*/ 333 w 516"/>
                  <a:gd name="T23" fmla="*/ 339 h 489"/>
                  <a:gd name="T24" fmla="*/ 357 w 516"/>
                  <a:gd name="T25" fmla="*/ 315 h 489"/>
                  <a:gd name="T26" fmla="*/ 297 w 516"/>
                  <a:gd name="T27" fmla="*/ 336 h 489"/>
                  <a:gd name="T28" fmla="*/ 354 w 516"/>
                  <a:gd name="T29" fmla="*/ 282 h 489"/>
                  <a:gd name="T30" fmla="*/ 402 w 516"/>
                  <a:gd name="T31" fmla="*/ 234 h 489"/>
                  <a:gd name="T32" fmla="*/ 372 w 516"/>
                  <a:gd name="T33" fmla="*/ 240 h 489"/>
                  <a:gd name="T34" fmla="*/ 354 w 516"/>
                  <a:gd name="T35" fmla="*/ 249 h 489"/>
                  <a:gd name="T36" fmla="*/ 414 w 516"/>
                  <a:gd name="T37" fmla="*/ 183 h 489"/>
                  <a:gd name="T38" fmla="*/ 447 w 516"/>
                  <a:gd name="T39" fmla="*/ 135 h 489"/>
                  <a:gd name="T40" fmla="*/ 414 w 516"/>
                  <a:gd name="T41" fmla="*/ 153 h 489"/>
                  <a:gd name="T42" fmla="*/ 396 w 516"/>
                  <a:gd name="T43" fmla="*/ 162 h 489"/>
                  <a:gd name="T44" fmla="*/ 456 w 516"/>
                  <a:gd name="T45" fmla="*/ 87 h 489"/>
                  <a:gd name="T46" fmla="*/ 498 w 516"/>
                  <a:gd name="T47" fmla="*/ 42 h 489"/>
                  <a:gd name="T48" fmla="*/ 516 w 516"/>
                  <a:gd name="T49" fmla="*/ 0 h 489"/>
                  <a:gd name="T50" fmla="*/ 477 w 516"/>
                  <a:gd name="T51" fmla="*/ 30 h 489"/>
                  <a:gd name="T52" fmla="*/ 423 w 516"/>
                  <a:gd name="T53" fmla="*/ 60 h 489"/>
                  <a:gd name="T54" fmla="*/ 396 w 516"/>
                  <a:gd name="T55" fmla="*/ 81 h 489"/>
                  <a:gd name="T56" fmla="*/ 429 w 516"/>
                  <a:gd name="T57" fmla="*/ 36 h 489"/>
                  <a:gd name="T58" fmla="*/ 384 w 516"/>
                  <a:gd name="T59" fmla="*/ 60 h 489"/>
                  <a:gd name="T60" fmla="*/ 351 w 516"/>
                  <a:gd name="T61" fmla="*/ 108 h 489"/>
                  <a:gd name="T62" fmla="*/ 345 w 516"/>
                  <a:gd name="T63" fmla="*/ 132 h 489"/>
                  <a:gd name="T64" fmla="*/ 345 w 516"/>
                  <a:gd name="T65" fmla="*/ 78 h 489"/>
                  <a:gd name="T66" fmla="*/ 312 w 516"/>
                  <a:gd name="T67" fmla="*/ 129 h 489"/>
                  <a:gd name="T68" fmla="*/ 279 w 516"/>
                  <a:gd name="T69" fmla="*/ 171 h 489"/>
                  <a:gd name="T70" fmla="*/ 279 w 516"/>
                  <a:gd name="T71" fmla="*/ 132 h 489"/>
                  <a:gd name="T72" fmla="*/ 237 w 516"/>
                  <a:gd name="T73" fmla="*/ 186 h 489"/>
                  <a:gd name="T74" fmla="*/ 228 w 516"/>
                  <a:gd name="T75" fmla="*/ 240 h 489"/>
                  <a:gd name="T76" fmla="*/ 216 w 516"/>
                  <a:gd name="T77" fmla="*/ 258 h 489"/>
                  <a:gd name="T78" fmla="*/ 222 w 516"/>
                  <a:gd name="T79" fmla="*/ 195 h 489"/>
                  <a:gd name="T80" fmla="*/ 177 w 516"/>
                  <a:gd name="T81" fmla="*/ 246 h 489"/>
                  <a:gd name="T82" fmla="*/ 159 w 516"/>
                  <a:gd name="T83" fmla="*/ 291 h 489"/>
                  <a:gd name="T84" fmla="*/ 135 w 516"/>
                  <a:gd name="T85" fmla="*/ 342 h 489"/>
                  <a:gd name="T86" fmla="*/ 135 w 516"/>
                  <a:gd name="T87" fmla="*/ 279 h 489"/>
                  <a:gd name="T88" fmla="*/ 108 w 516"/>
                  <a:gd name="T89" fmla="*/ 318 h 489"/>
                  <a:gd name="T90" fmla="*/ 102 w 516"/>
                  <a:gd name="T91" fmla="*/ 351 h 489"/>
                  <a:gd name="T92" fmla="*/ 66 w 516"/>
                  <a:gd name="T93" fmla="*/ 393 h 489"/>
                  <a:gd name="T94" fmla="*/ 66 w 516"/>
                  <a:gd name="T95" fmla="*/ 372 h 489"/>
                  <a:gd name="T96" fmla="*/ 33 w 516"/>
                  <a:gd name="T97" fmla="*/ 414 h 489"/>
                  <a:gd name="T98" fmla="*/ 0 w 516"/>
                  <a:gd name="T99" fmla="*/ 489 h 4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6"/>
                  <a:gd name="T151" fmla="*/ 0 h 489"/>
                  <a:gd name="T152" fmla="*/ 516 w 516"/>
                  <a:gd name="T153" fmla="*/ 489 h 4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6" h="489">
                    <a:moveTo>
                      <a:pt x="0" y="489"/>
                    </a:moveTo>
                    <a:lnTo>
                      <a:pt x="183" y="453"/>
                    </a:lnTo>
                    <a:lnTo>
                      <a:pt x="228" y="447"/>
                    </a:lnTo>
                    <a:lnTo>
                      <a:pt x="204" y="435"/>
                    </a:lnTo>
                    <a:lnTo>
                      <a:pt x="177" y="432"/>
                    </a:lnTo>
                    <a:lnTo>
                      <a:pt x="231" y="408"/>
                    </a:lnTo>
                    <a:lnTo>
                      <a:pt x="267" y="402"/>
                    </a:lnTo>
                    <a:lnTo>
                      <a:pt x="309" y="384"/>
                    </a:lnTo>
                    <a:lnTo>
                      <a:pt x="267" y="384"/>
                    </a:lnTo>
                    <a:lnTo>
                      <a:pt x="237" y="384"/>
                    </a:lnTo>
                    <a:lnTo>
                      <a:pt x="315" y="357"/>
                    </a:lnTo>
                    <a:lnTo>
                      <a:pt x="333" y="339"/>
                    </a:lnTo>
                    <a:lnTo>
                      <a:pt x="357" y="315"/>
                    </a:lnTo>
                    <a:lnTo>
                      <a:pt x="297" y="336"/>
                    </a:lnTo>
                    <a:lnTo>
                      <a:pt x="354" y="282"/>
                    </a:lnTo>
                    <a:lnTo>
                      <a:pt x="402" y="234"/>
                    </a:lnTo>
                    <a:lnTo>
                      <a:pt x="372" y="240"/>
                    </a:lnTo>
                    <a:lnTo>
                      <a:pt x="354" y="249"/>
                    </a:lnTo>
                    <a:lnTo>
                      <a:pt x="414" y="183"/>
                    </a:lnTo>
                    <a:lnTo>
                      <a:pt x="447" y="135"/>
                    </a:lnTo>
                    <a:lnTo>
                      <a:pt x="414" y="153"/>
                    </a:lnTo>
                    <a:lnTo>
                      <a:pt x="396" y="162"/>
                    </a:lnTo>
                    <a:lnTo>
                      <a:pt x="456" y="87"/>
                    </a:lnTo>
                    <a:lnTo>
                      <a:pt x="498" y="42"/>
                    </a:lnTo>
                    <a:lnTo>
                      <a:pt x="516" y="0"/>
                    </a:lnTo>
                    <a:lnTo>
                      <a:pt x="477" y="30"/>
                    </a:lnTo>
                    <a:lnTo>
                      <a:pt x="423" y="60"/>
                    </a:lnTo>
                    <a:lnTo>
                      <a:pt x="396" y="81"/>
                    </a:lnTo>
                    <a:lnTo>
                      <a:pt x="429" y="36"/>
                    </a:lnTo>
                    <a:lnTo>
                      <a:pt x="384" y="60"/>
                    </a:lnTo>
                    <a:lnTo>
                      <a:pt x="351" y="108"/>
                    </a:lnTo>
                    <a:lnTo>
                      <a:pt x="345" y="132"/>
                    </a:lnTo>
                    <a:lnTo>
                      <a:pt x="345" y="78"/>
                    </a:lnTo>
                    <a:lnTo>
                      <a:pt x="312" y="129"/>
                    </a:lnTo>
                    <a:lnTo>
                      <a:pt x="279" y="171"/>
                    </a:lnTo>
                    <a:lnTo>
                      <a:pt x="279" y="132"/>
                    </a:lnTo>
                    <a:lnTo>
                      <a:pt x="237" y="186"/>
                    </a:lnTo>
                    <a:lnTo>
                      <a:pt x="228" y="240"/>
                    </a:lnTo>
                    <a:lnTo>
                      <a:pt x="216" y="258"/>
                    </a:lnTo>
                    <a:lnTo>
                      <a:pt x="222" y="195"/>
                    </a:lnTo>
                    <a:lnTo>
                      <a:pt x="177" y="246"/>
                    </a:lnTo>
                    <a:lnTo>
                      <a:pt x="159" y="291"/>
                    </a:lnTo>
                    <a:lnTo>
                      <a:pt x="135" y="342"/>
                    </a:lnTo>
                    <a:lnTo>
                      <a:pt x="135" y="279"/>
                    </a:lnTo>
                    <a:lnTo>
                      <a:pt x="108" y="318"/>
                    </a:lnTo>
                    <a:lnTo>
                      <a:pt x="102" y="351"/>
                    </a:lnTo>
                    <a:lnTo>
                      <a:pt x="66" y="393"/>
                    </a:lnTo>
                    <a:lnTo>
                      <a:pt x="66" y="372"/>
                    </a:lnTo>
                    <a:lnTo>
                      <a:pt x="33" y="414"/>
                    </a:lnTo>
                    <a:lnTo>
                      <a:pt x="0" y="489"/>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04" name="Freeform 424"/>
              <p:cNvSpPr>
                <a:spLocks/>
              </p:cNvSpPr>
              <p:nvPr/>
            </p:nvSpPr>
            <p:spPr bwMode="auto">
              <a:xfrm>
                <a:off x="2112" y="3643"/>
                <a:ext cx="339" cy="462"/>
              </a:xfrm>
              <a:custGeom>
                <a:avLst/>
                <a:gdLst>
                  <a:gd name="T0" fmla="*/ 339 w 339"/>
                  <a:gd name="T1" fmla="*/ 462 h 462"/>
                  <a:gd name="T2" fmla="*/ 288 w 339"/>
                  <a:gd name="T3" fmla="*/ 447 h 462"/>
                  <a:gd name="T4" fmla="*/ 219 w 339"/>
                  <a:gd name="T5" fmla="*/ 414 h 462"/>
                  <a:gd name="T6" fmla="*/ 171 w 339"/>
                  <a:gd name="T7" fmla="*/ 366 h 462"/>
                  <a:gd name="T8" fmla="*/ 237 w 339"/>
                  <a:gd name="T9" fmla="*/ 384 h 462"/>
                  <a:gd name="T10" fmla="*/ 183 w 339"/>
                  <a:gd name="T11" fmla="*/ 348 h 462"/>
                  <a:gd name="T12" fmla="*/ 138 w 339"/>
                  <a:gd name="T13" fmla="*/ 333 h 462"/>
                  <a:gd name="T14" fmla="*/ 102 w 339"/>
                  <a:gd name="T15" fmla="*/ 300 h 462"/>
                  <a:gd name="T16" fmla="*/ 156 w 339"/>
                  <a:gd name="T17" fmla="*/ 315 h 462"/>
                  <a:gd name="T18" fmla="*/ 87 w 339"/>
                  <a:gd name="T19" fmla="*/ 267 h 462"/>
                  <a:gd name="T20" fmla="*/ 42 w 339"/>
                  <a:gd name="T21" fmla="*/ 207 h 462"/>
                  <a:gd name="T22" fmla="*/ 87 w 339"/>
                  <a:gd name="T23" fmla="*/ 231 h 462"/>
                  <a:gd name="T24" fmla="*/ 24 w 339"/>
                  <a:gd name="T25" fmla="*/ 171 h 462"/>
                  <a:gd name="T26" fmla="*/ 9 w 339"/>
                  <a:gd name="T27" fmla="*/ 117 h 462"/>
                  <a:gd name="T28" fmla="*/ 42 w 339"/>
                  <a:gd name="T29" fmla="*/ 153 h 462"/>
                  <a:gd name="T30" fmla="*/ 0 w 339"/>
                  <a:gd name="T31" fmla="*/ 0 h 462"/>
                  <a:gd name="T32" fmla="*/ 96 w 339"/>
                  <a:gd name="T33" fmla="*/ 57 h 462"/>
                  <a:gd name="T34" fmla="*/ 84 w 339"/>
                  <a:gd name="T35" fmla="*/ 21 h 462"/>
                  <a:gd name="T36" fmla="*/ 153 w 339"/>
                  <a:gd name="T37" fmla="*/ 84 h 462"/>
                  <a:gd name="T38" fmla="*/ 177 w 339"/>
                  <a:gd name="T39" fmla="*/ 126 h 462"/>
                  <a:gd name="T40" fmla="*/ 177 w 339"/>
                  <a:gd name="T41" fmla="*/ 81 h 462"/>
                  <a:gd name="T42" fmla="*/ 213 w 339"/>
                  <a:gd name="T43" fmla="*/ 144 h 462"/>
                  <a:gd name="T44" fmla="*/ 234 w 339"/>
                  <a:gd name="T45" fmla="*/ 216 h 462"/>
                  <a:gd name="T46" fmla="*/ 237 w 339"/>
                  <a:gd name="T47" fmla="*/ 177 h 462"/>
                  <a:gd name="T48" fmla="*/ 264 w 339"/>
                  <a:gd name="T49" fmla="*/ 240 h 462"/>
                  <a:gd name="T50" fmla="*/ 279 w 339"/>
                  <a:gd name="T51" fmla="*/ 321 h 462"/>
                  <a:gd name="T52" fmla="*/ 288 w 339"/>
                  <a:gd name="T53" fmla="*/ 261 h 462"/>
                  <a:gd name="T54" fmla="*/ 318 w 339"/>
                  <a:gd name="T55" fmla="*/ 321 h 462"/>
                  <a:gd name="T56" fmla="*/ 327 w 339"/>
                  <a:gd name="T57" fmla="*/ 366 h 462"/>
                  <a:gd name="T58" fmla="*/ 339 w 339"/>
                  <a:gd name="T59" fmla="*/ 462 h 4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462"/>
                  <a:gd name="T92" fmla="*/ 339 w 339"/>
                  <a:gd name="T93" fmla="*/ 462 h 4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462">
                    <a:moveTo>
                      <a:pt x="339" y="462"/>
                    </a:moveTo>
                    <a:lnTo>
                      <a:pt x="288" y="447"/>
                    </a:lnTo>
                    <a:lnTo>
                      <a:pt x="219" y="414"/>
                    </a:lnTo>
                    <a:lnTo>
                      <a:pt x="171" y="366"/>
                    </a:lnTo>
                    <a:lnTo>
                      <a:pt x="237" y="384"/>
                    </a:lnTo>
                    <a:lnTo>
                      <a:pt x="183" y="348"/>
                    </a:lnTo>
                    <a:lnTo>
                      <a:pt x="138" y="333"/>
                    </a:lnTo>
                    <a:lnTo>
                      <a:pt x="102" y="300"/>
                    </a:lnTo>
                    <a:lnTo>
                      <a:pt x="156" y="315"/>
                    </a:lnTo>
                    <a:lnTo>
                      <a:pt x="87" y="267"/>
                    </a:lnTo>
                    <a:lnTo>
                      <a:pt x="42" y="207"/>
                    </a:lnTo>
                    <a:lnTo>
                      <a:pt x="87" y="231"/>
                    </a:lnTo>
                    <a:lnTo>
                      <a:pt x="24" y="171"/>
                    </a:lnTo>
                    <a:lnTo>
                      <a:pt x="9" y="117"/>
                    </a:lnTo>
                    <a:lnTo>
                      <a:pt x="42" y="153"/>
                    </a:lnTo>
                    <a:lnTo>
                      <a:pt x="0" y="0"/>
                    </a:lnTo>
                    <a:lnTo>
                      <a:pt x="96" y="57"/>
                    </a:lnTo>
                    <a:lnTo>
                      <a:pt x="84" y="21"/>
                    </a:lnTo>
                    <a:lnTo>
                      <a:pt x="153" y="84"/>
                    </a:lnTo>
                    <a:lnTo>
                      <a:pt x="177" y="126"/>
                    </a:lnTo>
                    <a:lnTo>
                      <a:pt x="177" y="81"/>
                    </a:lnTo>
                    <a:lnTo>
                      <a:pt x="213" y="144"/>
                    </a:lnTo>
                    <a:lnTo>
                      <a:pt x="234" y="216"/>
                    </a:lnTo>
                    <a:lnTo>
                      <a:pt x="237" y="177"/>
                    </a:lnTo>
                    <a:lnTo>
                      <a:pt x="264" y="240"/>
                    </a:lnTo>
                    <a:lnTo>
                      <a:pt x="279" y="321"/>
                    </a:lnTo>
                    <a:lnTo>
                      <a:pt x="288" y="261"/>
                    </a:lnTo>
                    <a:lnTo>
                      <a:pt x="318" y="321"/>
                    </a:lnTo>
                    <a:lnTo>
                      <a:pt x="327" y="366"/>
                    </a:lnTo>
                    <a:lnTo>
                      <a:pt x="339" y="462"/>
                    </a:lnTo>
                    <a:close/>
                  </a:path>
                </a:pathLst>
              </a:custGeom>
              <a:solidFill>
                <a:srgbClr val="004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05" name="Freeform 425"/>
              <p:cNvSpPr>
                <a:spLocks/>
              </p:cNvSpPr>
              <p:nvPr/>
            </p:nvSpPr>
            <p:spPr bwMode="auto">
              <a:xfrm>
                <a:off x="2231" y="3333"/>
                <a:ext cx="298" cy="232"/>
              </a:xfrm>
              <a:custGeom>
                <a:avLst/>
                <a:gdLst>
                  <a:gd name="T0" fmla="*/ 298 w 298"/>
                  <a:gd name="T1" fmla="*/ 232 h 232"/>
                  <a:gd name="T2" fmla="*/ 293 w 298"/>
                  <a:gd name="T3" fmla="*/ 154 h 232"/>
                  <a:gd name="T4" fmla="*/ 272 w 298"/>
                  <a:gd name="T5" fmla="*/ 67 h 232"/>
                  <a:gd name="T6" fmla="*/ 261 w 298"/>
                  <a:gd name="T7" fmla="*/ 134 h 232"/>
                  <a:gd name="T8" fmla="*/ 240 w 298"/>
                  <a:gd name="T9" fmla="*/ 56 h 232"/>
                  <a:gd name="T10" fmla="*/ 214 w 298"/>
                  <a:gd name="T11" fmla="*/ 15 h 232"/>
                  <a:gd name="T12" fmla="*/ 230 w 298"/>
                  <a:gd name="T13" fmla="*/ 87 h 232"/>
                  <a:gd name="T14" fmla="*/ 167 w 298"/>
                  <a:gd name="T15" fmla="*/ 20 h 232"/>
                  <a:gd name="T16" fmla="*/ 99 w 298"/>
                  <a:gd name="T17" fmla="*/ 0 h 232"/>
                  <a:gd name="T18" fmla="*/ 130 w 298"/>
                  <a:gd name="T19" fmla="*/ 30 h 232"/>
                  <a:gd name="T20" fmla="*/ 0 w 298"/>
                  <a:gd name="T21" fmla="*/ 5 h 232"/>
                  <a:gd name="T22" fmla="*/ 88 w 298"/>
                  <a:gd name="T23" fmla="*/ 61 h 232"/>
                  <a:gd name="T24" fmla="*/ 36 w 298"/>
                  <a:gd name="T25" fmla="*/ 67 h 232"/>
                  <a:gd name="T26" fmla="*/ 146 w 298"/>
                  <a:gd name="T27" fmla="*/ 87 h 232"/>
                  <a:gd name="T28" fmla="*/ 68 w 298"/>
                  <a:gd name="T29" fmla="*/ 134 h 232"/>
                  <a:gd name="T30" fmla="*/ 156 w 298"/>
                  <a:gd name="T31" fmla="*/ 118 h 232"/>
                  <a:gd name="T32" fmla="*/ 183 w 298"/>
                  <a:gd name="T33" fmla="*/ 123 h 232"/>
                  <a:gd name="T34" fmla="*/ 136 w 298"/>
                  <a:gd name="T35" fmla="*/ 149 h 232"/>
                  <a:gd name="T36" fmla="*/ 214 w 298"/>
                  <a:gd name="T37" fmla="*/ 144 h 232"/>
                  <a:gd name="T38" fmla="*/ 193 w 298"/>
                  <a:gd name="T39" fmla="*/ 190 h 232"/>
                  <a:gd name="T40" fmla="*/ 240 w 298"/>
                  <a:gd name="T41" fmla="*/ 165 h 232"/>
                  <a:gd name="T42" fmla="*/ 272 w 298"/>
                  <a:gd name="T43" fmla="*/ 165 h 232"/>
                  <a:gd name="T44" fmla="*/ 298 w 298"/>
                  <a:gd name="T45" fmla="*/ 232 h 2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8"/>
                  <a:gd name="T70" fmla="*/ 0 h 232"/>
                  <a:gd name="T71" fmla="*/ 298 w 298"/>
                  <a:gd name="T72" fmla="*/ 232 h 2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8" h="232">
                    <a:moveTo>
                      <a:pt x="298" y="232"/>
                    </a:moveTo>
                    <a:lnTo>
                      <a:pt x="293" y="154"/>
                    </a:lnTo>
                    <a:lnTo>
                      <a:pt x="272" y="67"/>
                    </a:lnTo>
                    <a:lnTo>
                      <a:pt x="261" y="134"/>
                    </a:lnTo>
                    <a:lnTo>
                      <a:pt x="240" y="56"/>
                    </a:lnTo>
                    <a:lnTo>
                      <a:pt x="214" y="15"/>
                    </a:lnTo>
                    <a:lnTo>
                      <a:pt x="230" y="87"/>
                    </a:lnTo>
                    <a:lnTo>
                      <a:pt x="167" y="20"/>
                    </a:lnTo>
                    <a:lnTo>
                      <a:pt x="99" y="0"/>
                    </a:lnTo>
                    <a:lnTo>
                      <a:pt x="130" y="30"/>
                    </a:lnTo>
                    <a:lnTo>
                      <a:pt x="0" y="5"/>
                    </a:lnTo>
                    <a:lnTo>
                      <a:pt x="88" y="61"/>
                    </a:lnTo>
                    <a:lnTo>
                      <a:pt x="36" y="67"/>
                    </a:lnTo>
                    <a:lnTo>
                      <a:pt x="146" y="87"/>
                    </a:lnTo>
                    <a:lnTo>
                      <a:pt x="68" y="134"/>
                    </a:lnTo>
                    <a:lnTo>
                      <a:pt x="156" y="118"/>
                    </a:lnTo>
                    <a:lnTo>
                      <a:pt x="183" y="123"/>
                    </a:lnTo>
                    <a:lnTo>
                      <a:pt x="136" y="149"/>
                    </a:lnTo>
                    <a:lnTo>
                      <a:pt x="214" y="144"/>
                    </a:lnTo>
                    <a:lnTo>
                      <a:pt x="193" y="190"/>
                    </a:lnTo>
                    <a:lnTo>
                      <a:pt x="240" y="165"/>
                    </a:lnTo>
                    <a:lnTo>
                      <a:pt x="272" y="165"/>
                    </a:lnTo>
                    <a:lnTo>
                      <a:pt x="298" y="232"/>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06" name="Freeform 426"/>
              <p:cNvSpPr>
                <a:spLocks/>
              </p:cNvSpPr>
              <p:nvPr/>
            </p:nvSpPr>
            <p:spPr bwMode="auto">
              <a:xfrm>
                <a:off x="2546" y="3277"/>
                <a:ext cx="242" cy="171"/>
              </a:xfrm>
              <a:custGeom>
                <a:avLst/>
                <a:gdLst>
                  <a:gd name="T0" fmla="*/ 0 w 242"/>
                  <a:gd name="T1" fmla="*/ 171 h 171"/>
                  <a:gd name="T2" fmla="*/ 4 w 242"/>
                  <a:gd name="T3" fmla="*/ 114 h 171"/>
                  <a:gd name="T4" fmla="*/ 21 w 242"/>
                  <a:gd name="T5" fmla="*/ 49 h 171"/>
                  <a:gd name="T6" fmla="*/ 29 w 242"/>
                  <a:gd name="T7" fmla="*/ 98 h 171"/>
                  <a:gd name="T8" fmla="*/ 46 w 242"/>
                  <a:gd name="T9" fmla="*/ 41 h 171"/>
                  <a:gd name="T10" fmla="*/ 68 w 242"/>
                  <a:gd name="T11" fmla="*/ 11 h 171"/>
                  <a:gd name="T12" fmla="*/ 55 w 242"/>
                  <a:gd name="T13" fmla="*/ 64 h 171"/>
                  <a:gd name="T14" fmla="*/ 106 w 242"/>
                  <a:gd name="T15" fmla="*/ 15 h 171"/>
                  <a:gd name="T16" fmla="*/ 161 w 242"/>
                  <a:gd name="T17" fmla="*/ 0 h 171"/>
                  <a:gd name="T18" fmla="*/ 136 w 242"/>
                  <a:gd name="T19" fmla="*/ 22 h 171"/>
                  <a:gd name="T20" fmla="*/ 242 w 242"/>
                  <a:gd name="T21" fmla="*/ 3 h 171"/>
                  <a:gd name="T22" fmla="*/ 170 w 242"/>
                  <a:gd name="T23" fmla="*/ 45 h 171"/>
                  <a:gd name="T24" fmla="*/ 212 w 242"/>
                  <a:gd name="T25" fmla="*/ 49 h 171"/>
                  <a:gd name="T26" fmla="*/ 123 w 242"/>
                  <a:gd name="T27" fmla="*/ 64 h 171"/>
                  <a:gd name="T28" fmla="*/ 187 w 242"/>
                  <a:gd name="T29" fmla="*/ 98 h 171"/>
                  <a:gd name="T30" fmla="*/ 114 w 242"/>
                  <a:gd name="T31" fmla="*/ 87 h 171"/>
                  <a:gd name="T32" fmla="*/ 93 w 242"/>
                  <a:gd name="T33" fmla="*/ 91 h 171"/>
                  <a:gd name="T34" fmla="*/ 131 w 242"/>
                  <a:gd name="T35" fmla="*/ 110 h 171"/>
                  <a:gd name="T36" fmla="*/ 68 w 242"/>
                  <a:gd name="T37" fmla="*/ 106 h 171"/>
                  <a:gd name="T38" fmla="*/ 85 w 242"/>
                  <a:gd name="T39" fmla="*/ 140 h 171"/>
                  <a:gd name="T40" fmla="*/ 46 w 242"/>
                  <a:gd name="T41" fmla="*/ 121 h 171"/>
                  <a:gd name="T42" fmla="*/ 21 w 242"/>
                  <a:gd name="T43" fmla="*/ 121 h 171"/>
                  <a:gd name="T44" fmla="*/ 0 w 242"/>
                  <a:gd name="T45" fmla="*/ 171 h 1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171"/>
                  <a:gd name="T71" fmla="*/ 242 w 242"/>
                  <a:gd name="T72" fmla="*/ 171 h 1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171">
                    <a:moveTo>
                      <a:pt x="0" y="171"/>
                    </a:moveTo>
                    <a:lnTo>
                      <a:pt x="4" y="114"/>
                    </a:lnTo>
                    <a:lnTo>
                      <a:pt x="21" y="49"/>
                    </a:lnTo>
                    <a:lnTo>
                      <a:pt x="29" y="98"/>
                    </a:lnTo>
                    <a:lnTo>
                      <a:pt x="46" y="41"/>
                    </a:lnTo>
                    <a:lnTo>
                      <a:pt x="68" y="11"/>
                    </a:lnTo>
                    <a:lnTo>
                      <a:pt x="55" y="64"/>
                    </a:lnTo>
                    <a:lnTo>
                      <a:pt x="106" y="15"/>
                    </a:lnTo>
                    <a:lnTo>
                      <a:pt x="161" y="0"/>
                    </a:lnTo>
                    <a:lnTo>
                      <a:pt x="136" y="22"/>
                    </a:lnTo>
                    <a:lnTo>
                      <a:pt x="242" y="3"/>
                    </a:lnTo>
                    <a:lnTo>
                      <a:pt x="170" y="45"/>
                    </a:lnTo>
                    <a:lnTo>
                      <a:pt x="212" y="49"/>
                    </a:lnTo>
                    <a:lnTo>
                      <a:pt x="123" y="64"/>
                    </a:lnTo>
                    <a:lnTo>
                      <a:pt x="187" y="98"/>
                    </a:lnTo>
                    <a:lnTo>
                      <a:pt x="114" y="87"/>
                    </a:lnTo>
                    <a:lnTo>
                      <a:pt x="93" y="91"/>
                    </a:lnTo>
                    <a:lnTo>
                      <a:pt x="131" y="110"/>
                    </a:lnTo>
                    <a:lnTo>
                      <a:pt x="68" y="106"/>
                    </a:lnTo>
                    <a:lnTo>
                      <a:pt x="85" y="140"/>
                    </a:lnTo>
                    <a:lnTo>
                      <a:pt x="46" y="121"/>
                    </a:lnTo>
                    <a:lnTo>
                      <a:pt x="21" y="121"/>
                    </a:lnTo>
                    <a:lnTo>
                      <a:pt x="0" y="171"/>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07" name="Freeform 427"/>
              <p:cNvSpPr>
                <a:spLocks/>
              </p:cNvSpPr>
              <p:nvPr/>
            </p:nvSpPr>
            <p:spPr bwMode="auto">
              <a:xfrm>
                <a:off x="2352" y="3215"/>
                <a:ext cx="195" cy="143"/>
              </a:xfrm>
              <a:custGeom>
                <a:avLst/>
                <a:gdLst>
                  <a:gd name="T0" fmla="*/ 195 w 195"/>
                  <a:gd name="T1" fmla="*/ 143 h 143"/>
                  <a:gd name="T2" fmla="*/ 191 w 195"/>
                  <a:gd name="T3" fmla="*/ 95 h 143"/>
                  <a:gd name="T4" fmla="*/ 178 w 195"/>
                  <a:gd name="T5" fmla="*/ 41 h 143"/>
                  <a:gd name="T6" fmla="*/ 171 w 195"/>
                  <a:gd name="T7" fmla="*/ 82 h 143"/>
                  <a:gd name="T8" fmla="*/ 157 w 195"/>
                  <a:gd name="T9" fmla="*/ 34 h 143"/>
                  <a:gd name="T10" fmla="*/ 140 w 195"/>
                  <a:gd name="T11" fmla="*/ 9 h 143"/>
                  <a:gd name="T12" fmla="*/ 150 w 195"/>
                  <a:gd name="T13" fmla="*/ 54 h 143"/>
                  <a:gd name="T14" fmla="*/ 109 w 195"/>
                  <a:gd name="T15" fmla="*/ 12 h 143"/>
                  <a:gd name="T16" fmla="*/ 65 w 195"/>
                  <a:gd name="T17" fmla="*/ 0 h 143"/>
                  <a:gd name="T18" fmla="*/ 85 w 195"/>
                  <a:gd name="T19" fmla="*/ 19 h 143"/>
                  <a:gd name="T20" fmla="*/ 0 w 195"/>
                  <a:gd name="T21" fmla="*/ 3 h 143"/>
                  <a:gd name="T22" fmla="*/ 58 w 195"/>
                  <a:gd name="T23" fmla="*/ 38 h 143"/>
                  <a:gd name="T24" fmla="*/ 23 w 195"/>
                  <a:gd name="T25" fmla="*/ 41 h 143"/>
                  <a:gd name="T26" fmla="*/ 95 w 195"/>
                  <a:gd name="T27" fmla="*/ 54 h 143"/>
                  <a:gd name="T28" fmla="*/ 44 w 195"/>
                  <a:gd name="T29" fmla="*/ 82 h 143"/>
                  <a:gd name="T30" fmla="*/ 102 w 195"/>
                  <a:gd name="T31" fmla="*/ 73 h 143"/>
                  <a:gd name="T32" fmla="*/ 119 w 195"/>
                  <a:gd name="T33" fmla="*/ 76 h 143"/>
                  <a:gd name="T34" fmla="*/ 89 w 195"/>
                  <a:gd name="T35" fmla="*/ 92 h 143"/>
                  <a:gd name="T36" fmla="*/ 140 w 195"/>
                  <a:gd name="T37" fmla="*/ 89 h 143"/>
                  <a:gd name="T38" fmla="*/ 126 w 195"/>
                  <a:gd name="T39" fmla="*/ 117 h 143"/>
                  <a:gd name="T40" fmla="*/ 157 w 195"/>
                  <a:gd name="T41" fmla="*/ 101 h 143"/>
                  <a:gd name="T42" fmla="*/ 178 w 195"/>
                  <a:gd name="T43" fmla="*/ 101 h 143"/>
                  <a:gd name="T44" fmla="*/ 195 w 195"/>
                  <a:gd name="T45" fmla="*/ 143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5"/>
                  <a:gd name="T70" fmla="*/ 0 h 143"/>
                  <a:gd name="T71" fmla="*/ 195 w 195"/>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5" h="143">
                    <a:moveTo>
                      <a:pt x="195" y="143"/>
                    </a:moveTo>
                    <a:lnTo>
                      <a:pt x="191" y="95"/>
                    </a:lnTo>
                    <a:lnTo>
                      <a:pt x="178" y="41"/>
                    </a:lnTo>
                    <a:lnTo>
                      <a:pt x="171" y="82"/>
                    </a:lnTo>
                    <a:lnTo>
                      <a:pt x="157" y="34"/>
                    </a:lnTo>
                    <a:lnTo>
                      <a:pt x="140" y="9"/>
                    </a:lnTo>
                    <a:lnTo>
                      <a:pt x="150" y="54"/>
                    </a:lnTo>
                    <a:lnTo>
                      <a:pt x="109" y="12"/>
                    </a:lnTo>
                    <a:lnTo>
                      <a:pt x="65" y="0"/>
                    </a:lnTo>
                    <a:lnTo>
                      <a:pt x="85" y="19"/>
                    </a:lnTo>
                    <a:lnTo>
                      <a:pt x="0" y="3"/>
                    </a:lnTo>
                    <a:lnTo>
                      <a:pt x="58" y="38"/>
                    </a:lnTo>
                    <a:lnTo>
                      <a:pt x="23" y="41"/>
                    </a:lnTo>
                    <a:lnTo>
                      <a:pt x="95" y="54"/>
                    </a:lnTo>
                    <a:lnTo>
                      <a:pt x="44" y="82"/>
                    </a:lnTo>
                    <a:lnTo>
                      <a:pt x="102" y="73"/>
                    </a:lnTo>
                    <a:lnTo>
                      <a:pt x="119" y="76"/>
                    </a:lnTo>
                    <a:lnTo>
                      <a:pt x="89" y="92"/>
                    </a:lnTo>
                    <a:lnTo>
                      <a:pt x="140" y="89"/>
                    </a:lnTo>
                    <a:lnTo>
                      <a:pt x="126" y="117"/>
                    </a:lnTo>
                    <a:lnTo>
                      <a:pt x="157" y="101"/>
                    </a:lnTo>
                    <a:lnTo>
                      <a:pt x="178" y="101"/>
                    </a:lnTo>
                    <a:lnTo>
                      <a:pt x="195" y="143"/>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08" name="Freeform 428"/>
              <p:cNvSpPr>
                <a:spLocks/>
              </p:cNvSpPr>
              <p:nvPr/>
            </p:nvSpPr>
            <p:spPr bwMode="auto">
              <a:xfrm>
                <a:off x="2178" y="3490"/>
                <a:ext cx="308" cy="239"/>
              </a:xfrm>
              <a:custGeom>
                <a:avLst/>
                <a:gdLst>
                  <a:gd name="T0" fmla="*/ 308 w 308"/>
                  <a:gd name="T1" fmla="*/ 239 h 239"/>
                  <a:gd name="T2" fmla="*/ 303 w 308"/>
                  <a:gd name="T3" fmla="*/ 159 h 239"/>
                  <a:gd name="T4" fmla="*/ 281 w 308"/>
                  <a:gd name="T5" fmla="*/ 69 h 239"/>
                  <a:gd name="T6" fmla="*/ 271 w 308"/>
                  <a:gd name="T7" fmla="*/ 138 h 239"/>
                  <a:gd name="T8" fmla="*/ 248 w 308"/>
                  <a:gd name="T9" fmla="*/ 57 h 239"/>
                  <a:gd name="T10" fmla="*/ 221 w 308"/>
                  <a:gd name="T11" fmla="*/ 15 h 239"/>
                  <a:gd name="T12" fmla="*/ 238 w 308"/>
                  <a:gd name="T13" fmla="*/ 90 h 239"/>
                  <a:gd name="T14" fmla="*/ 173 w 308"/>
                  <a:gd name="T15" fmla="*/ 21 h 239"/>
                  <a:gd name="T16" fmla="*/ 102 w 308"/>
                  <a:gd name="T17" fmla="*/ 0 h 239"/>
                  <a:gd name="T18" fmla="*/ 135 w 308"/>
                  <a:gd name="T19" fmla="*/ 31 h 239"/>
                  <a:gd name="T20" fmla="*/ 0 w 308"/>
                  <a:gd name="T21" fmla="*/ 4 h 239"/>
                  <a:gd name="T22" fmla="*/ 91 w 308"/>
                  <a:gd name="T23" fmla="*/ 63 h 239"/>
                  <a:gd name="T24" fmla="*/ 37 w 308"/>
                  <a:gd name="T25" fmla="*/ 69 h 239"/>
                  <a:gd name="T26" fmla="*/ 150 w 308"/>
                  <a:gd name="T27" fmla="*/ 90 h 239"/>
                  <a:gd name="T28" fmla="*/ 69 w 308"/>
                  <a:gd name="T29" fmla="*/ 138 h 239"/>
                  <a:gd name="T30" fmla="*/ 162 w 308"/>
                  <a:gd name="T31" fmla="*/ 122 h 239"/>
                  <a:gd name="T32" fmla="*/ 189 w 308"/>
                  <a:gd name="T33" fmla="*/ 127 h 239"/>
                  <a:gd name="T34" fmla="*/ 140 w 308"/>
                  <a:gd name="T35" fmla="*/ 154 h 239"/>
                  <a:gd name="T36" fmla="*/ 221 w 308"/>
                  <a:gd name="T37" fmla="*/ 149 h 239"/>
                  <a:gd name="T38" fmla="*/ 200 w 308"/>
                  <a:gd name="T39" fmla="*/ 196 h 239"/>
                  <a:gd name="T40" fmla="*/ 248 w 308"/>
                  <a:gd name="T41" fmla="*/ 170 h 239"/>
                  <a:gd name="T42" fmla="*/ 281 w 308"/>
                  <a:gd name="T43" fmla="*/ 170 h 239"/>
                  <a:gd name="T44" fmla="*/ 308 w 308"/>
                  <a:gd name="T45" fmla="*/ 239 h 2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8"/>
                  <a:gd name="T70" fmla="*/ 0 h 239"/>
                  <a:gd name="T71" fmla="*/ 308 w 308"/>
                  <a:gd name="T72" fmla="*/ 239 h 2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8" h="239">
                    <a:moveTo>
                      <a:pt x="308" y="239"/>
                    </a:moveTo>
                    <a:lnTo>
                      <a:pt x="303" y="159"/>
                    </a:lnTo>
                    <a:lnTo>
                      <a:pt x="281" y="69"/>
                    </a:lnTo>
                    <a:lnTo>
                      <a:pt x="271" y="138"/>
                    </a:lnTo>
                    <a:lnTo>
                      <a:pt x="248" y="57"/>
                    </a:lnTo>
                    <a:lnTo>
                      <a:pt x="221" y="15"/>
                    </a:lnTo>
                    <a:lnTo>
                      <a:pt x="238" y="90"/>
                    </a:lnTo>
                    <a:lnTo>
                      <a:pt x="173" y="21"/>
                    </a:lnTo>
                    <a:lnTo>
                      <a:pt x="102" y="0"/>
                    </a:lnTo>
                    <a:lnTo>
                      <a:pt x="135" y="31"/>
                    </a:lnTo>
                    <a:lnTo>
                      <a:pt x="0" y="4"/>
                    </a:lnTo>
                    <a:lnTo>
                      <a:pt x="91" y="63"/>
                    </a:lnTo>
                    <a:lnTo>
                      <a:pt x="37" y="69"/>
                    </a:lnTo>
                    <a:lnTo>
                      <a:pt x="150" y="90"/>
                    </a:lnTo>
                    <a:lnTo>
                      <a:pt x="69" y="138"/>
                    </a:lnTo>
                    <a:lnTo>
                      <a:pt x="162" y="122"/>
                    </a:lnTo>
                    <a:lnTo>
                      <a:pt x="189" y="127"/>
                    </a:lnTo>
                    <a:lnTo>
                      <a:pt x="140" y="154"/>
                    </a:lnTo>
                    <a:lnTo>
                      <a:pt x="221" y="149"/>
                    </a:lnTo>
                    <a:lnTo>
                      <a:pt x="200" y="196"/>
                    </a:lnTo>
                    <a:lnTo>
                      <a:pt x="248" y="170"/>
                    </a:lnTo>
                    <a:lnTo>
                      <a:pt x="281" y="170"/>
                    </a:lnTo>
                    <a:lnTo>
                      <a:pt x="308" y="239"/>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09" name="Freeform 429"/>
              <p:cNvSpPr>
                <a:spLocks/>
              </p:cNvSpPr>
              <p:nvPr/>
            </p:nvSpPr>
            <p:spPr bwMode="auto">
              <a:xfrm>
                <a:off x="2154" y="3858"/>
                <a:ext cx="200" cy="215"/>
              </a:xfrm>
              <a:custGeom>
                <a:avLst/>
                <a:gdLst>
                  <a:gd name="T0" fmla="*/ 0 w 200"/>
                  <a:gd name="T1" fmla="*/ 215 h 215"/>
                  <a:gd name="T2" fmla="*/ 29 w 200"/>
                  <a:gd name="T3" fmla="*/ 208 h 215"/>
                  <a:gd name="T4" fmla="*/ 71 w 200"/>
                  <a:gd name="T5" fmla="*/ 192 h 215"/>
                  <a:gd name="T6" fmla="*/ 99 w 200"/>
                  <a:gd name="T7" fmla="*/ 170 h 215"/>
                  <a:gd name="T8" fmla="*/ 60 w 200"/>
                  <a:gd name="T9" fmla="*/ 178 h 215"/>
                  <a:gd name="T10" fmla="*/ 92 w 200"/>
                  <a:gd name="T11" fmla="*/ 162 h 215"/>
                  <a:gd name="T12" fmla="*/ 118 w 200"/>
                  <a:gd name="T13" fmla="*/ 155 h 215"/>
                  <a:gd name="T14" fmla="*/ 139 w 200"/>
                  <a:gd name="T15" fmla="*/ 139 h 215"/>
                  <a:gd name="T16" fmla="*/ 108 w 200"/>
                  <a:gd name="T17" fmla="*/ 146 h 215"/>
                  <a:gd name="T18" fmla="*/ 149 w 200"/>
                  <a:gd name="T19" fmla="*/ 124 h 215"/>
                  <a:gd name="T20" fmla="*/ 175 w 200"/>
                  <a:gd name="T21" fmla="*/ 96 h 215"/>
                  <a:gd name="T22" fmla="*/ 149 w 200"/>
                  <a:gd name="T23" fmla="*/ 107 h 215"/>
                  <a:gd name="T24" fmla="*/ 186 w 200"/>
                  <a:gd name="T25" fmla="*/ 79 h 215"/>
                  <a:gd name="T26" fmla="*/ 195 w 200"/>
                  <a:gd name="T27" fmla="*/ 54 h 215"/>
                  <a:gd name="T28" fmla="*/ 175 w 200"/>
                  <a:gd name="T29" fmla="*/ 71 h 215"/>
                  <a:gd name="T30" fmla="*/ 200 w 200"/>
                  <a:gd name="T31" fmla="*/ 0 h 215"/>
                  <a:gd name="T32" fmla="*/ 144 w 200"/>
                  <a:gd name="T33" fmla="*/ 26 h 215"/>
                  <a:gd name="T34" fmla="*/ 150 w 200"/>
                  <a:gd name="T35" fmla="*/ 10 h 215"/>
                  <a:gd name="T36" fmla="*/ 110 w 200"/>
                  <a:gd name="T37" fmla="*/ 39 h 215"/>
                  <a:gd name="T38" fmla="*/ 95 w 200"/>
                  <a:gd name="T39" fmla="*/ 58 h 215"/>
                  <a:gd name="T40" fmla="*/ 95 w 200"/>
                  <a:gd name="T41" fmla="*/ 37 h 215"/>
                  <a:gd name="T42" fmla="*/ 74 w 200"/>
                  <a:gd name="T43" fmla="*/ 67 h 215"/>
                  <a:gd name="T44" fmla="*/ 61 w 200"/>
                  <a:gd name="T45" fmla="*/ 100 h 215"/>
                  <a:gd name="T46" fmla="*/ 60 w 200"/>
                  <a:gd name="T47" fmla="*/ 82 h 215"/>
                  <a:gd name="T48" fmla="*/ 44 w 200"/>
                  <a:gd name="T49" fmla="*/ 111 h 215"/>
                  <a:gd name="T50" fmla="*/ 35 w 200"/>
                  <a:gd name="T51" fmla="*/ 149 h 215"/>
                  <a:gd name="T52" fmla="*/ 29 w 200"/>
                  <a:gd name="T53" fmla="*/ 121 h 215"/>
                  <a:gd name="T54" fmla="*/ 11 w 200"/>
                  <a:gd name="T55" fmla="*/ 149 h 215"/>
                  <a:gd name="T56" fmla="*/ 6 w 200"/>
                  <a:gd name="T57" fmla="*/ 170 h 215"/>
                  <a:gd name="T58" fmla="*/ 0 w 200"/>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0"/>
                  <a:gd name="T91" fmla="*/ 0 h 215"/>
                  <a:gd name="T92" fmla="*/ 200 w 200"/>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0" h="215">
                    <a:moveTo>
                      <a:pt x="0" y="215"/>
                    </a:moveTo>
                    <a:lnTo>
                      <a:pt x="29" y="208"/>
                    </a:lnTo>
                    <a:lnTo>
                      <a:pt x="71" y="192"/>
                    </a:lnTo>
                    <a:lnTo>
                      <a:pt x="99" y="170"/>
                    </a:lnTo>
                    <a:lnTo>
                      <a:pt x="60" y="178"/>
                    </a:lnTo>
                    <a:lnTo>
                      <a:pt x="92" y="162"/>
                    </a:lnTo>
                    <a:lnTo>
                      <a:pt x="118" y="155"/>
                    </a:lnTo>
                    <a:lnTo>
                      <a:pt x="139" y="139"/>
                    </a:lnTo>
                    <a:lnTo>
                      <a:pt x="108" y="146"/>
                    </a:lnTo>
                    <a:lnTo>
                      <a:pt x="149" y="124"/>
                    </a:lnTo>
                    <a:lnTo>
                      <a:pt x="175" y="96"/>
                    </a:lnTo>
                    <a:lnTo>
                      <a:pt x="149" y="107"/>
                    </a:lnTo>
                    <a:lnTo>
                      <a:pt x="186" y="79"/>
                    </a:lnTo>
                    <a:lnTo>
                      <a:pt x="195" y="54"/>
                    </a:lnTo>
                    <a:lnTo>
                      <a:pt x="175" y="71"/>
                    </a:lnTo>
                    <a:lnTo>
                      <a:pt x="200" y="0"/>
                    </a:lnTo>
                    <a:lnTo>
                      <a:pt x="144" y="26"/>
                    </a:lnTo>
                    <a:lnTo>
                      <a:pt x="150" y="10"/>
                    </a:lnTo>
                    <a:lnTo>
                      <a:pt x="110" y="39"/>
                    </a:lnTo>
                    <a:lnTo>
                      <a:pt x="95" y="58"/>
                    </a:lnTo>
                    <a:lnTo>
                      <a:pt x="95" y="37"/>
                    </a:lnTo>
                    <a:lnTo>
                      <a:pt x="74" y="67"/>
                    </a:lnTo>
                    <a:lnTo>
                      <a:pt x="61" y="100"/>
                    </a:lnTo>
                    <a:lnTo>
                      <a:pt x="60" y="82"/>
                    </a:lnTo>
                    <a:lnTo>
                      <a:pt x="44" y="111"/>
                    </a:lnTo>
                    <a:lnTo>
                      <a:pt x="35" y="149"/>
                    </a:lnTo>
                    <a:lnTo>
                      <a:pt x="29" y="121"/>
                    </a:lnTo>
                    <a:lnTo>
                      <a:pt x="11" y="149"/>
                    </a:lnTo>
                    <a:lnTo>
                      <a:pt x="6" y="170"/>
                    </a:lnTo>
                    <a:lnTo>
                      <a:pt x="0"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10" name="Freeform 430"/>
              <p:cNvSpPr>
                <a:spLocks/>
              </p:cNvSpPr>
              <p:nvPr/>
            </p:nvSpPr>
            <p:spPr bwMode="auto">
              <a:xfrm>
                <a:off x="1961" y="3873"/>
                <a:ext cx="237" cy="215"/>
              </a:xfrm>
              <a:custGeom>
                <a:avLst/>
                <a:gdLst>
                  <a:gd name="T0" fmla="*/ 237 w 237"/>
                  <a:gd name="T1" fmla="*/ 215 h 215"/>
                  <a:gd name="T2" fmla="*/ 202 w 237"/>
                  <a:gd name="T3" fmla="*/ 208 h 215"/>
                  <a:gd name="T4" fmla="*/ 153 w 237"/>
                  <a:gd name="T5" fmla="*/ 192 h 215"/>
                  <a:gd name="T6" fmla="*/ 120 w 237"/>
                  <a:gd name="T7" fmla="*/ 170 h 215"/>
                  <a:gd name="T8" fmla="*/ 166 w 237"/>
                  <a:gd name="T9" fmla="*/ 178 h 215"/>
                  <a:gd name="T10" fmla="*/ 128 w 237"/>
                  <a:gd name="T11" fmla="*/ 162 h 215"/>
                  <a:gd name="T12" fmla="*/ 97 w 237"/>
                  <a:gd name="T13" fmla="*/ 155 h 215"/>
                  <a:gd name="T14" fmla="*/ 72 w 237"/>
                  <a:gd name="T15" fmla="*/ 139 h 215"/>
                  <a:gd name="T16" fmla="*/ 109 w 237"/>
                  <a:gd name="T17" fmla="*/ 146 h 215"/>
                  <a:gd name="T18" fmla="*/ 61 w 237"/>
                  <a:gd name="T19" fmla="*/ 124 h 215"/>
                  <a:gd name="T20" fmla="*/ 30 w 237"/>
                  <a:gd name="T21" fmla="*/ 96 h 215"/>
                  <a:gd name="T22" fmla="*/ 61 w 237"/>
                  <a:gd name="T23" fmla="*/ 107 h 215"/>
                  <a:gd name="T24" fmla="*/ 17 w 237"/>
                  <a:gd name="T25" fmla="*/ 79 h 215"/>
                  <a:gd name="T26" fmla="*/ 7 w 237"/>
                  <a:gd name="T27" fmla="*/ 54 h 215"/>
                  <a:gd name="T28" fmla="*/ 30 w 237"/>
                  <a:gd name="T29" fmla="*/ 71 h 215"/>
                  <a:gd name="T30" fmla="*/ 0 w 237"/>
                  <a:gd name="T31" fmla="*/ 0 h 215"/>
                  <a:gd name="T32" fmla="*/ 67 w 237"/>
                  <a:gd name="T33" fmla="*/ 26 h 215"/>
                  <a:gd name="T34" fmla="*/ 59 w 237"/>
                  <a:gd name="T35" fmla="*/ 10 h 215"/>
                  <a:gd name="T36" fmla="*/ 107 w 237"/>
                  <a:gd name="T37" fmla="*/ 39 h 215"/>
                  <a:gd name="T38" fmla="*/ 124 w 237"/>
                  <a:gd name="T39" fmla="*/ 58 h 215"/>
                  <a:gd name="T40" fmla="*/ 124 w 237"/>
                  <a:gd name="T41" fmla="*/ 37 h 215"/>
                  <a:gd name="T42" fmla="*/ 149 w 237"/>
                  <a:gd name="T43" fmla="*/ 67 h 215"/>
                  <a:gd name="T44" fmla="*/ 164 w 237"/>
                  <a:gd name="T45" fmla="*/ 100 h 215"/>
                  <a:gd name="T46" fmla="*/ 166 w 237"/>
                  <a:gd name="T47" fmla="*/ 82 h 215"/>
                  <a:gd name="T48" fmla="*/ 185 w 237"/>
                  <a:gd name="T49" fmla="*/ 111 h 215"/>
                  <a:gd name="T50" fmla="*/ 195 w 237"/>
                  <a:gd name="T51" fmla="*/ 149 h 215"/>
                  <a:gd name="T52" fmla="*/ 202 w 237"/>
                  <a:gd name="T53" fmla="*/ 121 h 215"/>
                  <a:gd name="T54" fmla="*/ 223 w 237"/>
                  <a:gd name="T55" fmla="*/ 149 h 215"/>
                  <a:gd name="T56" fmla="*/ 229 w 237"/>
                  <a:gd name="T57" fmla="*/ 170 h 215"/>
                  <a:gd name="T58" fmla="*/ 237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237" y="215"/>
                    </a:moveTo>
                    <a:lnTo>
                      <a:pt x="202" y="208"/>
                    </a:lnTo>
                    <a:lnTo>
                      <a:pt x="153" y="192"/>
                    </a:lnTo>
                    <a:lnTo>
                      <a:pt x="120" y="170"/>
                    </a:lnTo>
                    <a:lnTo>
                      <a:pt x="166" y="178"/>
                    </a:lnTo>
                    <a:lnTo>
                      <a:pt x="128" y="162"/>
                    </a:lnTo>
                    <a:lnTo>
                      <a:pt x="97" y="155"/>
                    </a:lnTo>
                    <a:lnTo>
                      <a:pt x="72" y="139"/>
                    </a:lnTo>
                    <a:lnTo>
                      <a:pt x="109" y="146"/>
                    </a:lnTo>
                    <a:lnTo>
                      <a:pt x="61" y="124"/>
                    </a:lnTo>
                    <a:lnTo>
                      <a:pt x="30" y="96"/>
                    </a:lnTo>
                    <a:lnTo>
                      <a:pt x="61" y="107"/>
                    </a:lnTo>
                    <a:lnTo>
                      <a:pt x="17" y="79"/>
                    </a:lnTo>
                    <a:lnTo>
                      <a:pt x="7" y="54"/>
                    </a:lnTo>
                    <a:lnTo>
                      <a:pt x="30" y="71"/>
                    </a:lnTo>
                    <a:lnTo>
                      <a:pt x="0" y="0"/>
                    </a:lnTo>
                    <a:lnTo>
                      <a:pt x="67" y="26"/>
                    </a:lnTo>
                    <a:lnTo>
                      <a:pt x="59" y="10"/>
                    </a:lnTo>
                    <a:lnTo>
                      <a:pt x="107" y="39"/>
                    </a:lnTo>
                    <a:lnTo>
                      <a:pt x="124" y="58"/>
                    </a:lnTo>
                    <a:lnTo>
                      <a:pt x="124" y="37"/>
                    </a:lnTo>
                    <a:lnTo>
                      <a:pt x="149" y="67"/>
                    </a:lnTo>
                    <a:lnTo>
                      <a:pt x="164" y="100"/>
                    </a:lnTo>
                    <a:lnTo>
                      <a:pt x="166" y="82"/>
                    </a:lnTo>
                    <a:lnTo>
                      <a:pt x="185" y="111"/>
                    </a:lnTo>
                    <a:lnTo>
                      <a:pt x="195" y="149"/>
                    </a:lnTo>
                    <a:lnTo>
                      <a:pt x="202" y="121"/>
                    </a:lnTo>
                    <a:lnTo>
                      <a:pt x="223" y="149"/>
                    </a:lnTo>
                    <a:lnTo>
                      <a:pt x="229" y="170"/>
                    </a:lnTo>
                    <a:lnTo>
                      <a:pt x="237"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11" name="Freeform 431"/>
              <p:cNvSpPr>
                <a:spLocks/>
              </p:cNvSpPr>
              <p:nvPr/>
            </p:nvSpPr>
            <p:spPr bwMode="auto">
              <a:xfrm>
                <a:off x="1946" y="3691"/>
                <a:ext cx="213" cy="166"/>
              </a:xfrm>
              <a:custGeom>
                <a:avLst/>
                <a:gdLst>
                  <a:gd name="T0" fmla="*/ 213 w 213"/>
                  <a:gd name="T1" fmla="*/ 166 h 166"/>
                  <a:gd name="T2" fmla="*/ 210 w 213"/>
                  <a:gd name="T3" fmla="*/ 110 h 166"/>
                  <a:gd name="T4" fmla="*/ 195 w 213"/>
                  <a:gd name="T5" fmla="*/ 48 h 166"/>
                  <a:gd name="T6" fmla="*/ 188 w 213"/>
                  <a:gd name="T7" fmla="*/ 96 h 166"/>
                  <a:gd name="T8" fmla="*/ 172 w 213"/>
                  <a:gd name="T9" fmla="*/ 39 h 166"/>
                  <a:gd name="T10" fmla="*/ 153 w 213"/>
                  <a:gd name="T11" fmla="*/ 10 h 166"/>
                  <a:gd name="T12" fmla="*/ 165 w 213"/>
                  <a:gd name="T13" fmla="*/ 62 h 166"/>
                  <a:gd name="T14" fmla="*/ 120 w 213"/>
                  <a:gd name="T15" fmla="*/ 14 h 166"/>
                  <a:gd name="T16" fmla="*/ 71 w 213"/>
                  <a:gd name="T17" fmla="*/ 0 h 166"/>
                  <a:gd name="T18" fmla="*/ 94 w 213"/>
                  <a:gd name="T19" fmla="*/ 21 h 166"/>
                  <a:gd name="T20" fmla="*/ 0 w 213"/>
                  <a:gd name="T21" fmla="*/ 3 h 166"/>
                  <a:gd name="T22" fmla="*/ 63 w 213"/>
                  <a:gd name="T23" fmla="*/ 44 h 166"/>
                  <a:gd name="T24" fmla="*/ 26 w 213"/>
                  <a:gd name="T25" fmla="*/ 48 h 166"/>
                  <a:gd name="T26" fmla="*/ 104 w 213"/>
                  <a:gd name="T27" fmla="*/ 62 h 166"/>
                  <a:gd name="T28" fmla="*/ 48 w 213"/>
                  <a:gd name="T29" fmla="*/ 96 h 166"/>
                  <a:gd name="T30" fmla="*/ 112 w 213"/>
                  <a:gd name="T31" fmla="*/ 85 h 166"/>
                  <a:gd name="T32" fmla="*/ 131 w 213"/>
                  <a:gd name="T33" fmla="*/ 88 h 166"/>
                  <a:gd name="T34" fmla="*/ 97 w 213"/>
                  <a:gd name="T35" fmla="*/ 107 h 166"/>
                  <a:gd name="T36" fmla="*/ 153 w 213"/>
                  <a:gd name="T37" fmla="*/ 103 h 166"/>
                  <a:gd name="T38" fmla="*/ 139 w 213"/>
                  <a:gd name="T39" fmla="*/ 136 h 166"/>
                  <a:gd name="T40" fmla="*/ 172 w 213"/>
                  <a:gd name="T41" fmla="*/ 118 h 166"/>
                  <a:gd name="T42" fmla="*/ 195 w 213"/>
                  <a:gd name="T43" fmla="*/ 118 h 166"/>
                  <a:gd name="T44" fmla="*/ 213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213" y="166"/>
                    </a:moveTo>
                    <a:lnTo>
                      <a:pt x="210" y="110"/>
                    </a:lnTo>
                    <a:lnTo>
                      <a:pt x="195" y="48"/>
                    </a:lnTo>
                    <a:lnTo>
                      <a:pt x="188" y="96"/>
                    </a:lnTo>
                    <a:lnTo>
                      <a:pt x="172" y="39"/>
                    </a:lnTo>
                    <a:lnTo>
                      <a:pt x="153" y="10"/>
                    </a:lnTo>
                    <a:lnTo>
                      <a:pt x="165" y="62"/>
                    </a:lnTo>
                    <a:lnTo>
                      <a:pt x="120" y="14"/>
                    </a:lnTo>
                    <a:lnTo>
                      <a:pt x="71" y="0"/>
                    </a:lnTo>
                    <a:lnTo>
                      <a:pt x="94" y="21"/>
                    </a:lnTo>
                    <a:lnTo>
                      <a:pt x="0" y="3"/>
                    </a:lnTo>
                    <a:lnTo>
                      <a:pt x="63" y="44"/>
                    </a:lnTo>
                    <a:lnTo>
                      <a:pt x="26" y="48"/>
                    </a:lnTo>
                    <a:lnTo>
                      <a:pt x="104" y="62"/>
                    </a:lnTo>
                    <a:lnTo>
                      <a:pt x="48" y="96"/>
                    </a:lnTo>
                    <a:lnTo>
                      <a:pt x="112" y="85"/>
                    </a:lnTo>
                    <a:lnTo>
                      <a:pt x="131" y="88"/>
                    </a:lnTo>
                    <a:lnTo>
                      <a:pt x="97" y="107"/>
                    </a:lnTo>
                    <a:lnTo>
                      <a:pt x="153" y="103"/>
                    </a:lnTo>
                    <a:lnTo>
                      <a:pt x="139" y="136"/>
                    </a:lnTo>
                    <a:lnTo>
                      <a:pt x="172" y="118"/>
                    </a:lnTo>
                    <a:lnTo>
                      <a:pt x="195" y="118"/>
                    </a:lnTo>
                    <a:lnTo>
                      <a:pt x="213" y="166"/>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12" name="Freeform 432"/>
              <p:cNvSpPr>
                <a:spLocks/>
              </p:cNvSpPr>
              <p:nvPr/>
            </p:nvSpPr>
            <p:spPr bwMode="auto">
              <a:xfrm>
                <a:off x="2151" y="3561"/>
                <a:ext cx="179" cy="140"/>
              </a:xfrm>
              <a:custGeom>
                <a:avLst/>
                <a:gdLst>
                  <a:gd name="T0" fmla="*/ 0 w 179"/>
                  <a:gd name="T1" fmla="*/ 140 h 140"/>
                  <a:gd name="T2" fmla="*/ 3 w 179"/>
                  <a:gd name="T3" fmla="*/ 93 h 140"/>
                  <a:gd name="T4" fmla="*/ 15 w 179"/>
                  <a:gd name="T5" fmla="*/ 40 h 140"/>
                  <a:gd name="T6" fmla="*/ 22 w 179"/>
                  <a:gd name="T7" fmla="*/ 81 h 140"/>
                  <a:gd name="T8" fmla="*/ 35 w 179"/>
                  <a:gd name="T9" fmla="*/ 34 h 140"/>
                  <a:gd name="T10" fmla="*/ 50 w 179"/>
                  <a:gd name="T11" fmla="*/ 9 h 140"/>
                  <a:gd name="T12" fmla="*/ 41 w 179"/>
                  <a:gd name="T13" fmla="*/ 52 h 140"/>
                  <a:gd name="T14" fmla="*/ 79 w 179"/>
                  <a:gd name="T15" fmla="*/ 12 h 140"/>
                  <a:gd name="T16" fmla="*/ 119 w 179"/>
                  <a:gd name="T17" fmla="*/ 0 h 140"/>
                  <a:gd name="T18" fmla="*/ 101 w 179"/>
                  <a:gd name="T19" fmla="*/ 18 h 140"/>
                  <a:gd name="T20" fmla="*/ 179 w 179"/>
                  <a:gd name="T21" fmla="*/ 3 h 140"/>
                  <a:gd name="T22" fmla="*/ 126 w 179"/>
                  <a:gd name="T23" fmla="*/ 37 h 140"/>
                  <a:gd name="T24" fmla="*/ 157 w 179"/>
                  <a:gd name="T25" fmla="*/ 40 h 140"/>
                  <a:gd name="T26" fmla="*/ 91 w 179"/>
                  <a:gd name="T27" fmla="*/ 52 h 140"/>
                  <a:gd name="T28" fmla="*/ 138 w 179"/>
                  <a:gd name="T29" fmla="*/ 81 h 140"/>
                  <a:gd name="T30" fmla="*/ 85 w 179"/>
                  <a:gd name="T31" fmla="*/ 71 h 140"/>
                  <a:gd name="T32" fmla="*/ 69 w 179"/>
                  <a:gd name="T33" fmla="*/ 74 h 140"/>
                  <a:gd name="T34" fmla="*/ 97 w 179"/>
                  <a:gd name="T35" fmla="*/ 90 h 140"/>
                  <a:gd name="T36" fmla="*/ 50 w 179"/>
                  <a:gd name="T37" fmla="*/ 87 h 140"/>
                  <a:gd name="T38" fmla="*/ 63 w 179"/>
                  <a:gd name="T39" fmla="*/ 115 h 140"/>
                  <a:gd name="T40" fmla="*/ 35 w 179"/>
                  <a:gd name="T41" fmla="*/ 99 h 140"/>
                  <a:gd name="T42" fmla="*/ 15 w 179"/>
                  <a:gd name="T43" fmla="*/ 99 h 140"/>
                  <a:gd name="T44" fmla="*/ 0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0" y="140"/>
                    </a:moveTo>
                    <a:lnTo>
                      <a:pt x="3" y="93"/>
                    </a:lnTo>
                    <a:lnTo>
                      <a:pt x="15" y="40"/>
                    </a:lnTo>
                    <a:lnTo>
                      <a:pt x="22" y="81"/>
                    </a:lnTo>
                    <a:lnTo>
                      <a:pt x="35" y="34"/>
                    </a:lnTo>
                    <a:lnTo>
                      <a:pt x="50" y="9"/>
                    </a:lnTo>
                    <a:lnTo>
                      <a:pt x="41" y="52"/>
                    </a:lnTo>
                    <a:lnTo>
                      <a:pt x="79" y="12"/>
                    </a:lnTo>
                    <a:lnTo>
                      <a:pt x="119" y="0"/>
                    </a:lnTo>
                    <a:lnTo>
                      <a:pt x="101" y="18"/>
                    </a:lnTo>
                    <a:lnTo>
                      <a:pt x="179" y="3"/>
                    </a:lnTo>
                    <a:lnTo>
                      <a:pt x="126" y="37"/>
                    </a:lnTo>
                    <a:lnTo>
                      <a:pt x="157" y="40"/>
                    </a:lnTo>
                    <a:lnTo>
                      <a:pt x="91" y="52"/>
                    </a:lnTo>
                    <a:lnTo>
                      <a:pt x="138" y="81"/>
                    </a:lnTo>
                    <a:lnTo>
                      <a:pt x="85" y="71"/>
                    </a:lnTo>
                    <a:lnTo>
                      <a:pt x="69" y="74"/>
                    </a:lnTo>
                    <a:lnTo>
                      <a:pt x="97" y="90"/>
                    </a:lnTo>
                    <a:lnTo>
                      <a:pt x="50" y="87"/>
                    </a:lnTo>
                    <a:lnTo>
                      <a:pt x="63" y="115"/>
                    </a:lnTo>
                    <a:lnTo>
                      <a:pt x="35" y="99"/>
                    </a:lnTo>
                    <a:lnTo>
                      <a:pt x="15" y="99"/>
                    </a:lnTo>
                    <a:lnTo>
                      <a:pt x="0"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13" name="Freeform 433"/>
              <p:cNvSpPr>
                <a:spLocks/>
              </p:cNvSpPr>
              <p:nvPr/>
            </p:nvSpPr>
            <p:spPr bwMode="auto">
              <a:xfrm>
                <a:off x="2141" y="3467"/>
                <a:ext cx="135" cy="99"/>
              </a:xfrm>
              <a:custGeom>
                <a:avLst/>
                <a:gdLst>
                  <a:gd name="T0" fmla="*/ 0 w 135"/>
                  <a:gd name="T1" fmla="*/ 99 h 99"/>
                  <a:gd name="T2" fmla="*/ 3 w 135"/>
                  <a:gd name="T3" fmla="*/ 66 h 99"/>
                  <a:gd name="T4" fmla="*/ 12 w 135"/>
                  <a:gd name="T5" fmla="*/ 29 h 99"/>
                  <a:gd name="T6" fmla="*/ 17 w 135"/>
                  <a:gd name="T7" fmla="*/ 57 h 99"/>
                  <a:gd name="T8" fmla="*/ 27 w 135"/>
                  <a:gd name="T9" fmla="*/ 24 h 99"/>
                  <a:gd name="T10" fmla="*/ 38 w 135"/>
                  <a:gd name="T11" fmla="*/ 6 h 99"/>
                  <a:gd name="T12" fmla="*/ 31 w 135"/>
                  <a:gd name="T13" fmla="*/ 38 h 99"/>
                  <a:gd name="T14" fmla="*/ 60 w 135"/>
                  <a:gd name="T15" fmla="*/ 8 h 99"/>
                  <a:gd name="T16" fmla="*/ 90 w 135"/>
                  <a:gd name="T17" fmla="*/ 0 h 99"/>
                  <a:gd name="T18" fmla="*/ 76 w 135"/>
                  <a:gd name="T19" fmla="*/ 13 h 99"/>
                  <a:gd name="T20" fmla="*/ 135 w 135"/>
                  <a:gd name="T21" fmla="*/ 2 h 99"/>
                  <a:gd name="T22" fmla="*/ 95 w 135"/>
                  <a:gd name="T23" fmla="*/ 26 h 99"/>
                  <a:gd name="T24" fmla="*/ 119 w 135"/>
                  <a:gd name="T25" fmla="*/ 29 h 99"/>
                  <a:gd name="T26" fmla="*/ 70 w 135"/>
                  <a:gd name="T27" fmla="*/ 38 h 99"/>
                  <a:gd name="T28" fmla="*/ 105 w 135"/>
                  <a:gd name="T29" fmla="*/ 57 h 99"/>
                  <a:gd name="T30" fmla="*/ 65 w 135"/>
                  <a:gd name="T31" fmla="*/ 51 h 99"/>
                  <a:gd name="T32" fmla="*/ 53 w 135"/>
                  <a:gd name="T33" fmla="*/ 53 h 99"/>
                  <a:gd name="T34" fmla="*/ 74 w 135"/>
                  <a:gd name="T35" fmla="*/ 64 h 99"/>
                  <a:gd name="T36" fmla="*/ 38 w 135"/>
                  <a:gd name="T37" fmla="*/ 62 h 99"/>
                  <a:gd name="T38" fmla="*/ 48 w 135"/>
                  <a:gd name="T39" fmla="*/ 81 h 99"/>
                  <a:gd name="T40" fmla="*/ 27 w 135"/>
                  <a:gd name="T41" fmla="*/ 70 h 99"/>
                  <a:gd name="T42" fmla="*/ 12 w 135"/>
                  <a:gd name="T43" fmla="*/ 70 h 99"/>
                  <a:gd name="T44" fmla="*/ 0 w 135"/>
                  <a:gd name="T45" fmla="*/ 99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
                  <a:gd name="T70" fmla="*/ 0 h 99"/>
                  <a:gd name="T71" fmla="*/ 135 w 135"/>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 h="99">
                    <a:moveTo>
                      <a:pt x="0" y="99"/>
                    </a:moveTo>
                    <a:lnTo>
                      <a:pt x="3" y="66"/>
                    </a:lnTo>
                    <a:lnTo>
                      <a:pt x="12" y="29"/>
                    </a:lnTo>
                    <a:lnTo>
                      <a:pt x="17" y="57"/>
                    </a:lnTo>
                    <a:lnTo>
                      <a:pt x="27" y="24"/>
                    </a:lnTo>
                    <a:lnTo>
                      <a:pt x="38" y="6"/>
                    </a:lnTo>
                    <a:lnTo>
                      <a:pt x="31" y="38"/>
                    </a:lnTo>
                    <a:lnTo>
                      <a:pt x="60" y="8"/>
                    </a:lnTo>
                    <a:lnTo>
                      <a:pt x="90" y="0"/>
                    </a:lnTo>
                    <a:lnTo>
                      <a:pt x="76" y="13"/>
                    </a:lnTo>
                    <a:lnTo>
                      <a:pt x="135" y="2"/>
                    </a:lnTo>
                    <a:lnTo>
                      <a:pt x="95" y="26"/>
                    </a:lnTo>
                    <a:lnTo>
                      <a:pt x="119" y="29"/>
                    </a:lnTo>
                    <a:lnTo>
                      <a:pt x="70" y="38"/>
                    </a:lnTo>
                    <a:lnTo>
                      <a:pt x="105" y="57"/>
                    </a:lnTo>
                    <a:lnTo>
                      <a:pt x="65" y="51"/>
                    </a:lnTo>
                    <a:lnTo>
                      <a:pt x="53" y="53"/>
                    </a:lnTo>
                    <a:lnTo>
                      <a:pt x="74" y="64"/>
                    </a:lnTo>
                    <a:lnTo>
                      <a:pt x="38" y="62"/>
                    </a:lnTo>
                    <a:lnTo>
                      <a:pt x="48" y="81"/>
                    </a:lnTo>
                    <a:lnTo>
                      <a:pt x="27" y="70"/>
                    </a:lnTo>
                    <a:lnTo>
                      <a:pt x="12" y="70"/>
                    </a:lnTo>
                    <a:lnTo>
                      <a:pt x="0" y="99"/>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14" name="Freeform 434"/>
              <p:cNvSpPr>
                <a:spLocks/>
              </p:cNvSpPr>
              <p:nvPr/>
            </p:nvSpPr>
            <p:spPr bwMode="auto">
              <a:xfrm>
                <a:off x="2061" y="3237"/>
                <a:ext cx="120" cy="861"/>
              </a:xfrm>
              <a:custGeom>
                <a:avLst/>
                <a:gdLst>
                  <a:gd name="T0" fmla="*/ 0 w 120"/>
                  <a:gd name="T1" fmla="*/ 0 h 861"/>
                  <a:gd name="T2" fmla="*/ 45 w 120"/>
                  <a:gd name="T3" fmla="*/ 174 h 861"/>
                  <a:gd name="T4" fmla="*/ 72 w 120"/>
                  <a:gd name="T5" fmla="*/ 288 h 861"/>
                  <a:gd name="T6" fmla="*/ 84 w 120"/>
                  <a:gd name="T7" fmla="*/ 372 h 861"/>
                  <a:gd name="T8" fmla="*/ 93 w 120"/>
                  <a:gd name="T9" fmla="*/ 480 h 861"/>
                  <a:gd name="T10" fmla="*/ 99 w 120"/>
                  <a:gd name="T11" fmla="*/ 603 h 861"/>
                  <a:gd name="T12" fmla="*/ 105 w 120"/>
                  <a:gd name="T13" fmla="*/ 747 h 861"/>
                  <a:gd name="T14" fmla="*/ 117 w 120"/>
                  <a:gd name="T15" fmla="*/ 858 h 861"/>
                  <a:gd name="T16" fmla="*/ 120 w 120"/>
                  <a:gd name="T17" fmla="*/ 861 h 8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861"/>
                  <a:gd name="T29" fmla="*/ 120 w 120"/>
                  <a:gd name="T30" fmla="*/ 861 h 8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861">
                    <a:moveTo>
                      <a:pt x="0" y="0"/>
                    </a:moveTo>
                    <a:lnTo>
                      <a:pt x="45" y="174"/>
                    </a:lnTo>
                    <a:lnTo>
                      <a:pt x="72" y="288"/>
                    </a:lnTo>
                    <a:lnTo>
                      <a:pt x="84" y="372"/>
                    </a:lnTo>
                    <a:lnTo>
                      <a:pt x="93" y="480"/>
                    </a:lnTo>
                    <a:lnTo>
                      <a:pt x="99" y="603"/>
                    </a:lnTo>
                    <a:lnTo>
                      <a:pt x="105" y="747"/>
                    </a:lnTo>
                    <a:lnTo>
                      <a:pt x="117" y="858"/>
                    </a:lnTo>
                    <a:lnTo>
                      <a:pt x="120" y="861"/>
                    </a:lnTo>
                  </a:path>
                </a:pathLst>
              </a:custGeom>
              <a:noFill/>
              <a:ln w="2540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15" name="Freeform 435"/>
              <p:cNvSpPr>
                <a:spLocks/>
              </p:cNvSpPr>
              <p:nvPr/>
            </p:nvSpPr>
            <p:spPr bwMode="auto">
              <a:xfrm>
                <a:off x="2175" y="3903"/>
                <a:ext cx="237" cy="215"/>
              </a:xfrm>
              <a:custGeom>
                <a:avLst/>
                <a:gdLst>
                  <a:gd name="T0" fmla="*/ 0 w 237"/>
                  <a:gd name="T1" fmla="*/ 215 h 215"/>
                  <a:gd name="T2" fmla="*/ 35 w 237"/>
                  <a:gd name="T3" fmla="*/ 208 h 215"/>
                  <a:gd name="T4" fmla="*/ 84 w 237"/>
                  <a:gd name="T5" fmla="*/ 192 h 215"/>
                  <a:gd name="T6" fmla="*/ 117 w 237"/>
                  <a:gd name="T7" fmla="*/ 170 h 215"/>
                  <a:gd name="T8" fmla="*/ 71 w 237"/>
                  <a:gd name="T9" fmla="*/ 178 h 215"/>
                  <a:gd name="T10" fmla="*/ 109 w 237"/>
                  <a:gd name="T11" fmla="*/ 162 h 215"/>
                  <a:gd name="T12" fmla="*/ 140 w 237"/>
                  <a:gd name="T13" fmla="*/ 155 h 215"/>
                  <a:gd name="T14" fmla="*/ 165 w 237"/>
                  <a:gd name="T15" fmla="*/ 139 h 215"/>
                  <a:gd name="T16" fmla="*/ 128 w 237"/>
                  <a:gd name="T17" fmla="*/ 146 h 215"/>
                  <a:gd name="T18" fmla="*/ 176 w 237"/>
                  <a:gd name="T19" fmla="*/ 124 h 215"/>
                  <a:gd name="T20" fmla="*/ 207 w 237"/>
                  <a:gd name="T21" fmla="*/ 96 h 215"/>
                  <a:gd name="T22" fmla="*/ 176 w 237"/>
                  <a:gd name="T23" fmla="*/ 107 h 215"/>
                  <a:gd name="T24" fmla="*/ 220 w 237"/>
                  <a:gd name="T25" fmla="*/ 79 h 215"/>
                  <a:gd name="T26" fmla="*/ 230 w 237"/>
                  <a:gd name="T27" fmla="*/ 54 h 215"/>
                  <a:gd name="T28" fmla="*/ 207 w 237"/>
                  <a:gd name="T29" fmla="*/ 71 h 215"/>
                  <a:gd name="T30" fmla="*/ 237 w 237"/>
                  <a:gd name="T31" fmla="*/ 0 h 215"/>
                  <a:gd name="T32" fmla="*/ 170 w 237"/>
                  <a:gd name="T33" fmla="*/ 26 h 215"/>
                  <a:gd name="T34" fmla="*/ 178 w 237"/>
                  <a:gd name="T35" fmla="*/ 10 h 215"/>
                  <a:gd name="T36" fmla="*/ 130 w 237"/>
                  <a:gd name="T37" fmla="*/ 39 h 215"/>
                  <a:gd name="T38" fmla="*/ 113 w 237"/>
                  <a:gd name="T39" fmla="*/ 58 h 215"/>
                  <a:gd name="T40" fmla="*/ 113 w 237"/>
                  <a:gd name="T41" fmla="*/ 37 h 215"/>
                  <a:gd name="T42" fmla="*/ 88 w 237"/>
                  <a:gd name="T43" fmla="*/ 67 h 215"/>
                  <a:gd name="T44" fmla="*/ 73 w 237"/>
                  <a:gd name="T45" fmla="*/ 100 h 215"/>
                  <a:gd name="T46" fmla="*/ 71 w 237"/>
                  <a:gd name="T47" fmla="*/ 82 h 215"/>
                  <a:gd name="T48" fmla="*/ 52 w 237"/>
                  <a:gd name="T49" fmla="*/ 111 h 215"/>
                  <a:gd name="T50" fmla="*/ 42 w 237"/>
                  <a:gd name="T51" fmla="*/ 149 h 215"/>
                  <a:gd name="T52" fmla="*/ 35 w 237"/>
                  <a:gd name="T53" fmla="*/ 121 h 215"/>
                  <a:gd name="T54" fmla="*/ 14 w 237"/>
                  <a:gd name="T55" fmla="*/ 149 h 215"/>
                  <a:gd name="T56" fmla="*/ 8 w 237"/>
                  <a:gd name="T57" fmla="*/ 170 h 215"/>
                  <a:gd name="T58" fmla="*/ 0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0" y="215"/>
                    </a:moveTo>
                    <a:lnTo>
                      <a:pt x="35" y="208"/>
                    </a:lnTo>
                    <a:lnTo>
                      <a:pt x="84" y="192"/>
                    </a:lnTo>
                    <a:lnTo>
                      <a:pt x="117" y="170"/>
                    </a:lnTo>
                    <a:lnTo>
                      <a:pt x="71" y="178"/>
                    </a:lnTo>
                    <a:lnTo>
                      <a:pt x="109" y="162"/>
                    </a:lnTo>
                    <a:lnTo>
                      <a:pt x="140" y="155"/>
                    </a:lnTo>
                    <a:lnTo>
                      <a:pt x="165" y="139"/>
                    </a:lnTo>
                    <a:lnTo>
                      <a:pt x="128" y="146"/>
                    </a:lnTo>
                    <a:lnTo>
                      <a:pt x="176" y="124"/>
                    </a:lnTo>
                    <a:lnTo>
                      <a:pt x="207" y="96"/>
                    </a:lnTo>
                    <a:lnTo>
                      <a:pt x="176" y="107"/>
                    </a:lnTo>
                    <a:lnTo>
                      <a:pt x="220" y="79"/>
                    </a:lnTo>
                    <a:lnTo>
                      <a:pt x="230" y="54"/>
                    </a:lnTo>
                    <a:lnTo>
                      <a:pt x="207" y="71"/>
                    </a:lnTo>
                    <a:lnTo>
                      <a:pt x="237" y="0"/>
                    </a:lnTo>
                    <a:lnTo>
                      <a:pt x="170" y="26"/>
                    </a:lnTo>
                    <a:lnTo>
                      <a:pt x="178" y="10"/>
                    </a:lnTo>
                    <a:lnTo>
                      <a:pt x="130" y="39"/>
                    </a:lnTo>
                    <a:lnTo>
                      <a:pt x="113" y="58"/>
                    </a:lnTo>
                    <a:lnTo>
                      <a:pt x="113" y="37"/>
                    </a:lnTo>
                    <a:lnTo>
                      <a:pt x="88" y="67"/>
                    </a:lnTo>
                    <a:lnTo>
                      <a:pt x="73" y="100"/>
                    </a:lnTo>
                    <a:lnTo>
                      <a:pt x="71" y="82"/>
                    </a:lnTo>
                    <a:lnTo>
                      <a:pt x="52" y="111"/>
                    </a:lnTo>
                    <a:lnTo>
                      <a:pt x="42" y="149"/>
                    </a:lnTo>
                    <a:lnTo>
                      <a:pt x="35" y="121"/>
                    </a:lnTo>
                    <a:lnTo>
                      <a:pt x="14" y="149"/>
                    </a:lnTo>
                    <a:lnTo>
                      <a:pt x="8" y="170"/>
                    </a:lnTo>
                    <a:lnTo>
                      <a:pt x="0" y="215"/>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16" name="Freeform 436"/>
              <p:cNvSpPr>
                <a:spLocks/>
              </p:cNvSpPr>
              <p:nvPr/>
            </p:nvSpPr>
            <p:spPr bwMode="auto">
              <a:xfrm>
                <a:off x="1992" y="3495"/>
                <a:ext cx="150" cy="107"/>
              </a:xfrm>
              <a:custGeom>
                <a:avLst/>
                <a:gdLst>
                  <a:gd name="T0" fmla="*/ 150 w 150"/>
                  <a:gd name="T1" fmla="*/ 107 h 107"/>
                  <a:gd name="T2" fmla="*/ 147 w 150"/>
                  <a:gd name="T3" fmla="*/ 71 h 107"/>
                  <a:gd name="T4" fmla="*/ 137 w 150"/>
                  <a:gd name="T5" fmla="*/ 31 h 107"/>
                  <a:gd name="T6" fmla="*/ 132 w 150"/>
                  <a:gd name="T7" fmla="*/ 61 h 107"/>
                  <a:gd name="T8" fmla="*/ 122 w 150"/>
                  <a:gd name="T9" fmla="*/ 26 h 107"/>
                  <a:gd name="T10" fmla="*/ 108 w 150"/>
                  <a:gd name="T11" fmla="*/ 7 h 107"/>
                  <a:gd name="T12" fmla="*/ 116 w 150"/>
                  <a:gd name="T13" fmla="*/ 40 h 107"/>
                  <a:gd name="T14" fmla="*/ 84 w 150"/>
                  <a:gd name="T15" fmla="*/ 9 h 107"/>
                  <a:gd name="T16" fmla="*/ 50 w 150"/>
                  <a:gd name="T17" fmla="*/ 0 h 107"/>
                  <a:gd name="T18" fmla="*/ 66 w 150"/>
                  <a:gd name="T19" fmla="*/ 14 h 107"/>
                  <a:gd name="T20" fmla="*/ 0 w 150"/>
                  <a:gd name="T21" fmla="*/ 2 h 107"/>
                  <a:gd name="T22" fmla="*/ 45 w 150"/>
                  <a:gd name="T23" fmla="*/ 28 h 107"/>
                  <a:gd name="T24" fmla="*/ 19 w 150"/>
                  <a:gd name="T25" fmla="*/ 31 h 107"/>
                  <a:gd name="T26" fmla="*/ 74 w 150"/>
                  <a:gd name="T27" fmla="*/ 40 h 107"/>
                  <a:gd name="T28" fmla="*/ 34 w 150"/>
                  <a:gd name="T29" fmla="*/ 61 h 107"/>
                  <a:gd name="T30" fmla="*/ 79 w 150"/>
                  <a:gd name="T31" fmla="*/ 54 h 107"/>
                  <a:gd name="T32" fmla="*/ 92 w 150"/>
                  <a:gd name="T33" fmla="*/ 57 h 107"/>
                  <a:gd name="T34" fmla="*/ 69 w 150"/>
                  <a:gd name="T35" fmla="*/ 69 h 107"/>
                  <a:gd name="T36" fmla="*/ 108 w 150"/>
                  <a:gd name="T37" fmla="*/ 66 h 107"/>
                  <a:gd name="T38" fmla="*/ 97 w 150"/>
                  <a:gd name="T39" fmla="*/ 87 h 107"/>
                  <a:gd name="T40" fmla="*/ 122 w 150"/>
                  <a:gd name="T41" fmla="*/ 76 h 107"/>
                  <a:gd name="T42" fmla="*/ 137 w 150"/>
                  <a:gd name="T43" fmla="*/ 76 h 107"/>
                  <a:gd name="T44" fmla="*/ 150 w 150"/>
                  <a:gd name="T45" fmla="*/ 107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107"/>
                  <a:gd name="T71" fmla="*/ 150 w 150"/>
                  <a:gd name="T72" fmla="*/ 107 h 1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107">
                    <a:moveTo>
                      <a:pt x="150" y="107"/>
                    </a:moveTo>
                    <a:lnTo>
                      <a:pt x="147" y="71"/>
                    </a:lnTo>
                    <a:lnTo>
                      <a:pt x="137" y="31"/>
                    </a:lnTo>
                    <a:lnTo>
                      <a:pt x="132" y="61"/>
                    </a:lnTo>
                    <a:lnTo>
                      <a:pt x="122" y="26"/>
                    </a:lnTo>
                    <a:lnTo>
                      <a:pt x="108" y="7"/>
                    </a:lnTo>
                    <a:lnTo>
                      <a:pt x="116" y="40"/>
                    </a:lnTo>
                    <a:lnTo>
                      <a:pt x="84" y="9"/>
                    </a:lnTo>
                    <a:lnTo>
                      <a:pt x="50" y="0"/>
                    </a:lnTo>
                    <a:lnTo>
                      <a:pt x="66" y="14"/>
                    </a:lnTo>
                    <a:lnTo>
                      <a:pt x="0" y="2"/>
                    </a:lnTo>
                    <a:lnTo>
                      <a:pt x="45" y="28"/>
                    </a:lnTo>
                    <a:lnTo>
                      <a:pt x="19" y="31"/>
                    </a:lnTo>
                    <a:lnTo>
                      <a:pt x="74" y="40"/>
                    </a:lnTo>
                    <a:lnTo>
                      <a:pt x="34" y="61"/>
                    </a:lnTo>
                    <a:lnTo>
                      <a:pt x="79" y="54"/>
                    </a:lnTo>
                    <a:lnTo>
                      <a:pt x="92" y="57"/>
                    </a:lnTo>
                    <a:lnTo>
                      <a:pt x="69" y="69"/>
                    </a:lnTo>
                    <a:lnTo>
                      <a:pt x="108" y="66"/>
                    </a:lnTo>
                    <a:lnTo>
                      <a:pt x="97" y="87"/>
                    </a:lnTo>
                    <a:lnTo>
                      <a:pt x="122" y="76"/>
                    </a:lnTo>
                    <a:lnTo>
                      <a:pt x="137" y="76"/>
                    </a:lnTo>
                    <a:lnTo>
                      <a:pt x="150" y="107"/>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17" name="Freeform 437"/>
              <p:cNvSpPr>
                <a:spLocks/>
              </p:cNvSpPr>
              <p:nvPr/>
            </p:nvSpPr>
            <p:spPr bwMode="auto">
              <a:xfrm>
                <a:off x="1976" y="3576"/>
                <a:ext cx="179" cy="140"/>
              </a:xfrm>
              <a:custGeom>
                <a:avLst/>
                <a:gdLst>
                  <a:gd name="T0" fmla="*/ 179 w 179"/>
                  <a:gd name="T1" fmla="*/ 140 h 140"/>
                  <a:gd name="T2" fmla="*/ 176 w 179"/>
                  <a:gd name="T3" fmla="*/ 93 h 140"/>
                  <a:gd name="T4" fmla="*/ 164 w 179"/>
                  <a:gd name="T5" fmla="*/ 40 h 140"/>
                  <a:gd name="T6" fmla="*/ 157 w 179"/>
                  <a:gd name="T7" fmla="*/ 81 h 140"/>
                  <a:gd name="T8" fmla="*/ 144 w 179"/>
                  <a:gd name="T9" fmla="*/ 34 h 140"/>
                  <a:gd name="T10" fmla="*/ 129 w 179"/>
                  <a:gd name="T11" fmla="*/ 9 h 140"/>
                  <a:gd name="T12" fmla="*/ 138 w 179"/>
                  <a:gd name="T13" fmla="*/ 52 h 140"/>
                  <a:gd name="T14" fmla="*/ 100 w 179"/>
                  <a:gd name="T15" fmla="*/ 12 h 140"/>
                  <a:gd name="T16" fmla="*/ 60 w 179"/>
                  <a:gd name="T17" fmla="*/ 0 h 140"/>
                  <a:gd name="T18" fmla="*/ 78 w 179"/>
                  <a:gd name="T19" fmla="*/ 18 h 140"/>
                  <a:gd name="T20" fmla="*/ 0 w 179"/>
                  <a:gd name="T21" fmla="*/ 3 h 140"/>
                  <a:gd name="T22" fmla="*/ 53 w 179"/>
                  <a:gd name="T23" fmla="*/ 37 h 140"/>
                  <a:gd name="T24" fmla="*/ 22 w 179"/>
                  <a:gd name="T25" fmla="*/ 40 h 140"/>
                  <a:gd name="T26" fmla="*/ 88 w 179"/>
                  <a:gd name="T27" fmla="*/ 52 h 140"/>
                  <a:gd name="T28" fmla="*/ 41 w 179"/>
                  <a:gd name="T29" fmla="*/ 81 h 140"/>
                  <a:gd name="T30" fmla="*/ 94 w 179"/>
                  <a:gd name="T31" fmla="*/ 71 h 140"/>
                  <a:gd name="T32" fmla="*/ 110 w 179"/>
                  <a:gd name="T33" fmla="*/ 74 h 140"/>
                  <a:gd name="T34" fmla="*/ 82 w 179"/>
                  <a:gd name="T35" fmla="*/ 90 h 140"/>
                  <a:gd name="T36" fmla="*/ 129 w 179"/>
                  <a:gd name="T37" fmla="*/ 87 h 140"/>
                  <a:gd name="T38" fmla="*/ 116 w 179"/>
                  <a:gd name="T39" fmla="*/ 115 h 140"/>
                  <a:gd name="T40" fmla="*/ 144 w 179"/>
                  <a:gd name="T41" fmla="*/ 99 h 140"/>
                  <a:gd name="T42" fmla="*/ 164 w 179"/>
                  <a:gd name="T43" fmla="*/ 99 h 140"/>
                  <a:gd name="T44" fmla="*/ 179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179" y="140"/>
                    </a:moveTo>
                    <a:lnTo>
                      <a:pt x="176" y="93"/>
                    </a:lnTo>
                    <a:lnTo>
                      <a:pt x="164" y="40"/>
                    </a:lnTo>
                    <a:lnTo>
                      <a:pt x="157" y="81"/>
                    </a:lnTo>
                    <a:lnTo>
                      <a:pt x="144" y="34"/>
                    </a:lnTo>
                    <a:lnTo>
                      <a:pt x="129" y="9"/>
                    </a:lnTo>
                    <a:lnTo>
                      <a:pt x="138" y="52"/>
                    </a:lnTo>
                    <a:lnTo>
                      <a:pt x="100" y="12"/>
                    </a:lnTo>
                    <a:lnTo>
                      <a:pt x="60" y="0"/>
                    </a:lnTo>
                    <a:lnTo>
                      <a:pt x="78" y="18"/>
                    </a:lnTo>
                    <a:lnTo>
                      <a:pt x="0" y="3"/>
                    </a:lnTo>
                    <a:lnTo>
                      <a:pt x="53" y="37"/>
                    </a:lnTo>
                    <a:lnTo>
                      <a:pt x="22" y="40"/>
                    </a:lnTo>
                    <a:lnTo>
                      <a:pt x="88" y="52"/>
                    </a:lnTo>
                    <a:lnTo>
                      <a:pt x="41" y="81"/>
                    </a:lnTo>
                    <a:lnTo>
                      <a:pt x="94" y="71"/>
                    </a:lnTo>
                    <a:lnTo>
                      <a:pt x="110" y="74"/>
                    </a:lnTo>
                    <a:lnTo>
                      <a:pt x="82" y="90"/>
                    </a:lnTo>
                    <a:lnTo>
                      <a:pt x="129" y="87"/>
                    </a:lnTo>
                    <a:lnTo>
                      <a:pt x="116" y="115"/>
                    </a:lnTo>
                    <a:lnTo>
                      <a:pt x="144" y="99"/>
                    </a:lnTo>
                    <a:lnTo>
                      <a:pt x="164" y="99"/>
                    </a:lnTo>
                    <a:lnTo>
                      <a:pt x="179"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18" name="Freeform 438"/>
              <p:cNvSpPr>
                <a:spLocks/>
              </p:cNvSpPr>
              <p:nvPr/>
            </p:nvSpPr>
            <p:spPr bwMode="auto">
              <a:xfrm>
                <a:off x="2160" y="3807"/>
                <a:ext cx="304" cy="163"/>
              </a:xfrm>
              <a:custGeom>
                <a:avLst/>
                <a:gdLst>
                  <a:gd name="T0" fmla="*/ 0 w 304"/>
                  <a:gd name="T1" fmla="*/ 163 h 163"/>
                  <a:gd name="T2" fmla="*/ 4 w 304"/>
                  <a:gd name="T3" fmla="*/ 108 h 163"/>
                  <a:gd name="T4" fmla="*/ 25 w 304"/>
                  <a:gd name="T5" fmla="*/ 47 h 163"/>
                  <a:gd name="T6" fmla="*/ 35 w 304"/>
                  <a:gd name="T7" fmla="*/ 94 h 163"/>
                  <a:gd name="T8" fmla="*/ 58 w 304"/>
                  <a:gd name="T9" fmla="*/ 38 h 163"/>
                  <a:gd name="T10" fmla="*/ 85 w 304"/>
                  <a:gd name="T11" fmla="*/ 9 h 163"/>
                  <a:gd name="T12" fmla="*/ 68 w 304"/>
                  <a:gd name="T13" fmla="*/ 61 h 163"/>
                  <a:gd name="T14" fmla="*/ 132 w 304"/>
                  <a:gd name="T15" fmla="*/ 13 h 163"/>
                  <a:gd name="T16" fmla="*/ 202 w 304"/>
                  <a:gd name="T17" fmla="*/ 0 h 163"/>
                  <a:gd name="T18" fmla="*/ 169 w 304"/>
                  <a:gd name="T19" fmla="*/ 20 h 163"/>
                  <a:gd name="T20" fmla="*/ 304 w 304"/>
                  <a:gd name="T21" fmla="*/ 2 h 163"/>
                  <a:gd name="T22" fmla="*/ 214 w 304"/>
                  <a:gd name="T23" fmla="*/ 43 h 163"/>
                  <a:gd name="T24" fmla="*/ 266 w 304"/>
                  <a:gd name="T25" fmla="*/ 47 h 163"/>
                  <a:gd name="T26" fmla="*/ 155 w 304"/>
                  <a:gd name="T27" fmla="*/ 61 h 163"/>
                  <a:gd name="T28" fmla="*/ 235 w 304"/>
                  <a:gd name="T29" fmla="*/ 94 h 163"/>
                  <a:gd name="T30" fmla="*/ 144 w 304"/>
                  <a:gd name="T31" fmla="*/ 83 h 163"/>
                  <a:gd name="T32" fmla="*/ 117 w 304"/>
                  <a:gd name="T33" fmla="*/ 86 h 163"/>
                  <a:gd name="T34" fmla="*/ 165 w 304"/>
                  <a:gd name="T35" fmla="*/ 105 h 163"/>
                  <a:gd name="T36" fmla="*/ 85 w 304"/>
                  <a:gd name="T37" fmla="*/ 101 h 163"/>
                  <a:gd name="T38" fmla="*/ 105 w 304"/>
                  <a:gd name="T39" fmla="*/ 134 h 163"/>
                  <a:gd name="T40" fmla="*/ 58 w 304"/>
                  <a:gd name="T41" fmla="*/ 116 h 163"/>
                  <a:gd name="T42" fmla="*/ 25 w 304"/>
                  <a:gd name="T43" fmla="*/ 116 h 163"/>
                  <a:gd name="T44" fmla="*/ 0 w 304"/>
                  <a:gd name="T45" fmla="*/ 163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4"/>
                  <a:gd name="T70" fmla="*/ 0 h 163"/>
                  <a:gd name="T71" fmla="*/ 304 w 304"/>
                  <a:gd name="T72" fmla="*/ 163 h 1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4" h="163">
                    <a:moveTo>
                      <a:pt x="0" y="163"/>
                    </a:moveTo>
                    <a:lnTo>
                      <a:pt x="4" y="108"/>
                    </a:lnTo>
                    <a:lnTo>
                      <a:pt x="25" y="47"/>
                    </a:lnTo>
                    <a:lnTo>
                      <a:pt x="35" y="94"/>
                    </a:lnTo>
                    <a:lnTo>
                      <a:pt x="58" y="38"/>
                    </a:lnTo>
                    <a:lnTo>
                      <a:pt x="85" y="9"/>
                    </a:lnTo>
                    <a:lnTo>
                      <a:pt x="68" y="61"/>
                    </a:lnTo>
                    <a:lnTo>
                      <a:pt x="132" y="13"/>
                    </a:lnTo>
                    <a:lnTo>
                      <a:pt x="202" y="0"/>
                    </a:lnTo>
                    <a:lnTo>
                      <a:pt x="169" y="20"/>
                    </a:lnTo>
                    <a:lnTo>
                      <a:pt x="304" y="2"/>
                    </a:lnTo>
                    <a:lnTo>
                      <a:pt x="214" y="43"/>
                    </a:lnTo>
                    <a:lnTo>
                      <a:pt x="266" y="47"/>
                    </a:lnTo>
                    <a:lnTo>
                      <a:pt x="155" y="61"/>
                    </a:lnTo>
                    <a:lnTo>
                      <a:pt x="235" y="94"/>
                    </a:lnTo>
                    <a:lnTo>
                      <a:pt x="144" y="83"/>
                    </a:lnTo>
                    <a:lnTo>
                      <a:pt x="117" y="86"/>
                    </a:lnTo>
                    <a:lnTo>
                      <a:pt x="165" y="105"/>
                    </a:lnTo>
                    <a:lnTo>
                      <a:pt x="85" y="101"/>
                    </a:lnTo>
                    <a:lnTo>
                      <a:pt x="105" y="134"/>
                    </a:lnTo>
                    <a:lnTo>
                      <a:pt x="58" y="116"/>
                    </a:lnTo>
                    <a:lnTo>
                      <a:pt x="25" y="116"/>
                    </a:lnTo>
                    <a:lnTo>
                      <a:pt x="0" y="163"/>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219" name="Freeform 439"/>
              <p:cNvSpPr>
                <a:spLocks/>
              </p:cNvSpPr>
              <p:nvPr/>
            </p:nvSpPr>
            <p:spPr bwMode="auto">
              <a:xfrm>
                <a:off x="2154" y="3691"/>
                <a:ext cx="213" cy="166"/>
              </a:xfrm>
              <a:custGeom>
                <a:avLst/>
                <a:gdLst>
                  <a:gd name="T0" fmla="*/ 0 w 213"/>
                  <a:gd name="T1" fmla="*/ 166 h 166"/>
                  <a:gd name="T2" fmla="*/ 3 w 213"/>
                  <a:gd name="T3" fmla="*/ 110 h 166"/>
                  <a:gd name="T4" fmla="*/ 18 w 213"/>
                  <a:gd name="T5" fmla="*/ 48 h 166"/>
                  <a:gd name="T6" fmla="*/ 25 w 213"/>
                  <a:gd name="T7" fmla="*/ 96 h 166"/>
                  <a:gd name="T8" fmla="*/ 41 w 213"/>
                  <a:gd name="T9" fmla="*/ 39 h 166"/>
                  <a:gd name="T10" fmla="*/ 60 w 213"/>
                  <a:gd name="T11" fmla="*/ 10 h 166"/>
                  <a:gd name="T12" fmla="*/ 48 w 213"/>
                  <a:gd name="T13" fmla="*/ 62 h 166"/>
                  <a:gd name="T14" fmla="*/ 93 w 213"/>
                  <a:gd name="T15" fmla="*/ 14 h 166"/>
                  <a:gd name="T16" fmla="*/ 142 w 213"/>
                  <a:gd name="T17" fmla="*/ 0 h 166"/>
                  <a:gd name="T18" fmla="*/ 119 w 213"/>
                  <a:gd name="T19" fmla="*/ 21 h 166"/>
                  <a:gd name="T20" fmla="*/ 213 w 213"/>
                  <a:gd name="T21" fmla="*/ 3 h 166"/>
                  <a:gd name="T22" fmla="*/ 150 w 213"/>
                  <a:gd name="T23" fmla="*/ 44 h 166"/>
                  <a:gd name="T24" fmla="*/ 187 w 213"/>
                  <a:gd name="T25" fmla="*/ 48 h 166"/>
                  <a:gd name="T26" fmla="*/ 109 w 213"/>
                  <a:gd name="T27" fmla="*/ 62 h 166"/>
                  <a:gd name="T28" fmla="*/ 165 w 213"/>
                  <a:gd name="T29" fmla="*/ 96 h 166"/>
                  <a:gd name="T30" fmla="*/ 101 w 213"/>
                  <a:gd name="T31" fmla="*/ 85 h 166"/>
                  <a:gd name="T32" fmla="*/ 82 w 213"/>
                  <a:gd name="T33" fmla="*/ 88 h 166"/>
                  <a:gd name="T34" fmla="*/ 116 w 213"/>
                  <a:gd name="T35" fmla="*/ 107 h 166"/>
                  <a:gd name="T36" fmla="*/ 60 w 213"/>
                  <a:gd name="T37" fmla="*/ 103 h 166"/>
                  <a:gd name="T38" fmla="*/ 74 w 213"/>
                  <a:gd name="T39" fmla="*/ 136 h 166"/>
                  <a:gd name="T40" fmla="*/ 41 w 213"/>
                  <a:gd name="T41" fmla="*/ 118 h 166"/>
                  <a:gd name="T42" fmla="*/ 18 w 213"/>
                  <a:gd name="T43" fmla="*/ 118 h 166"/>
                  <a:gd name="T44" fmla="*/ 0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0" y="166"/>
                    </a:moveTo>
                    <a:lnTo>
                      <a:pt x="3" y="110"/>
                    </a:lnTo>
                    <a:lnTo>
                      <a:pt x="18" y="48"/>
                    </a:lnTo>
                    <a:lnTo>
                      <a:pt x="25" y="96"/>
                    </a:lnTo>
                    <a:lnTo>
                      <a:pt x="41" y="39"/>
                    </a:lnTo>
                    <a:lnTo>
                      <a:pt x="60" y="10"/>
                    </a:lnTo>
                    <a:lnTo>
                      <a:pt x="48" y="62"/>
                    </a:lnTo>
                    <a:lnTo>
                      <a:pt x="93" y="14"/>
                    </a:lnTo>
                    <a:lnTo>
                      <a:pt x="142" y="0"/>
                    </a:lnTo>
                    <a:lnTo>
                      <a:pt x="119" y="21"/>
                    </a:lnTo>
                    <a:lnTo>
                      <a:pt x="213" y="3"/>
                    </a:lnTo>
                    <a:lnTo>
                      <a:pt x="150" y="44"/>
                    </a:lnTo>
                    <a:lnTo>
                      <a:pt x="187" y="48"/>
                    </a:lnTo>
                    <a:lnTo>
                      <a:pt x="109" y="62"/>
                    </a:lnTo>
                    <a:lnTo>
                      <a:pt x="165" y="96"/>
                    </a:lnTo>
                    <a:lnTo>
                      <a:pt x="101" y="85"/>
                    </a:lnTo>
                    <a:lnTo>
                      <a:pt x="82" y="88"/>
                    </a:lnTo>
                    <a:lnTo>
                      <a:pt x="116" y="107"/>
                    </a:lnTo>
                    <a:lnTo>
                      <a:pt x="60" y="103"/>
                    </a:lnTo>
                    <a:lnTo>
                      <a:pt x="74" y="136"/>
                    </a:lnTo>
                    <a:lnTo>
                      <a:pt x="41" y="118"/>
                    </a:lnTo>
                    <a:lnTo>
                      <a:pt x="18" y="118"/>
                    </a:lnTo>
                    <a:lnTo>
                      <a:pt x="0" y="166"/>
                    </a:lnTo>
                    <a:close/>
                  </a:path>
                </a:pathLst>
              </a:custGeom>
              <a:solidFill>
                <a:srgbClr val="00A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grpSp>
      <p:grpSp>
        <p:nvGrpSpPr>
          <p:cNvPr id="2093" name="Group 440"/>
          <p:cNvGrpSpPr>
            <a:grpSpLocks/>
          </p:cNvGrpSpPr>
          <p:nvPr/>
        </p:nvGrpSpPr>
        <p:grpSpPr bwMode="auto">
          <a:xfrm rot="20229398" flipH="1">
            <a:off x="6502400" y="5943603"/>
            <a:ext cx="508000" cy="481013"/>
            <a:chOff x="197" y="1013"/>
            <a:chExt cx="929" cy="952"/>
          </a:xfrm>
        </p:grpSpPr>
        <p:sp>
          <p:nvSpPr>
            <p:cNvPr id="2190" name="Freeform 441"/>
            <p:cNvSpPr>
              <a:spLocks/>
            </p:cNvSpPr>
            <p:nvPr/>
          </p:nvSpPr>
          <p:spPr bwMode="auto">
            <a:xfrm>
              <a:off x="197" y="1013"/>
              <a:ext cx="929" cy="952"/>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gradFill rotWithShape="1">
              <a:gsLst>
                <a:gs pos="0">
                  <a:schemeClr val="bg1"/>
                </a:gs>
                <a:gs pos="100000">
                  <a:srgbClr val="EAEAEA"/>
                </a:gs>
              </a:gsLst>
              <a:path path="rect">
                <a:fillToRect l="50000" t="50000" r="50000" b="50000"/>
              </a:path>
            </a:gradFill>
            <a:ln w="8001">
              <a:solidFill>
                <a:schemeClr val="tx1"/>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91" name="Freeform 442"/>
            <p:cNvSpPr>
              <a:spLocks/>
            </p:cNvSpPr>
            <p:nvPr/>
          </p:nvSpPr>
          <p:spPr bwMode="auto">
            <a:xfrm>
              <a:off x="298" y="1442"/>
              <a:ext cx="312" cy="45"/>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chemeClr val="bg1"/>
            </a:solidFill>
            <a:ln w="9525">
              <a:solidFill>
                <a:schemeClr val="tx1"/>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92" name="Freeform 443"/>
            <p:cNvSpPr>
              <a:spLocks/>
            </p:cNvSpPr>
            <p:nvPr/>
          </p:nvSpPr>
          <p:spPr bwMode="auto">
            <a:xfrm>
              <a:off x="667" y="1597"/>
              <a:ext cx="77" cy="216"/>
            </a:xfrm>
            <a:custGeom>
              <a:avLst/>
              <a:gdLst>
                <a:gd name="T0" fmla="*/ 0 w 155"/>
                <a:gd name="T1" fmla="*/ 0 h 432"/>
                <a:gd name="T2" fmla="*/ 0 w 155"/>
                <a:gd name="T3" fmla="*/ 1 h 432"/>
                <a:gd name="T4" fmla="*/ 0 w 155"/>
                <a:gd name="T5" fmla="*/ 1 h 432"/>
                <a:gd name="T6" fmla="*/ 0 w 155"/>
                <a:gd name="T7" fmla="*/ 1 h 432"/>
                <a:gd name="T8" fmla="*/ 0 w 155"/>
                <a:gd name="T9" fmla="*/ 1 h 432"/>
                <a:gd name="T10" fmla="*/ 0 w 155"/>
                <a:gd name="T11" fmla="*/ 1 h 432"/>
                <a:gd name="T12" fmla="*/ 0 w 155"/>
                <a:gd name="T13" fmla="*/ 1 h 432"/>
                <a:gd name="T14" fmla="*/ 0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chemeClr val="bg1"/>
            </a:solidFill>
            <a:ln w="9525">
              <a:solidFill>
                <a:schemeClr val="tx1"/>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93" name="Freeform 444"/>
            <p:cNvSpPr>
              <a:spLocks/>
            </p:cNvSpPr>
            <p:nvPr/>
          </p:nvSpPr>
          <p:spPr bwMode="auto">
            <a:xfrm>
              <a:off x="593" y="1080"/>
              <a:ext cx="84" cy="295"/>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chemeClr val="bg1"/>
            </a:solidFill>
            <a:ln w="9525">
              <a:solidFill>
                <a:schemeClr val="tx1"/>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94" name="Freeform 445"/>
            <p:cNvSpPr>
              <a:spLocks/>
            </p:cNvSpPr>
            <p:nvPr/>
          </p:nvSpPr>
          <p:spPr bwMode="auto">
            <a:xfrm>
              <a:off x="797" y="1427"/>
              <a:ext cx="273" cy="58"/>
            </a:xfrm>
            <a:custGeom>
              <a:avLst/>
              <a:gdLst>
                <a:gd name="T0" fmla="*/ 0 w 546"/>
                <a:gd name="T1" fmla="*/ 0 h 117"/>
                <a:gd name="T2" fmla="*/ 1 w 546"/>
                <a:gd name="T3" fmla="*/ 0 h 117"/>
                <a:gd name="T4" fmla="*/ 1 w 546"/>
                <a:gd name="T5" fmla="*/ 0 h 117"/>
                <a:gd name="T6" fmla="*/ 1 w 546"/>
                <a:gd name="T7" fmla="*/ 0 h 117"/>
                <a:gd name="T8" fmla="*/ 1 w 546"/>
                <a:gd name="T9" fmla="*/ 0 h 117"/>
                <a:gd name="T10" fmla="*/ 1 w 546"/>
                <a:gd name="T11" fmla="*/ 0 h 117"/>
                <a:gd name="T12" fmla="*/ 1 w 546"/>
                <a:gd name="T13" fmla="*/ 0 h 117"/>
                <a:gd name="T14" fmla="*/ 1 w 546"/>
                <a:gd name="T15" fmla="*/ 0 h 117"/>
                <a:gd name="T16" fmla="*/ 1 w 546"/>
                <a:gd name="T17" fmla="*/ 0 h 117"/>
                <a:gd name="T18" fmla="*/ 1 w 546"/>
                <a:gd name="T19" fmla="*/ 0 h 117"/>
                <a:gd name="T20" fmla="*/ 1 w 546"/>
                <a:gd name="T21" fmla="*/ 0 h 117"/>
                <a:gd name="T22" fmla="*/ 1 w 546"/>
                <a:gd name="T23" fmla="*/ 0 h 117"/>
                <a:gd name="T24" fmla="*/ 1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chemeClr val="bg1"/>
            </a:solidFill>
            <a:ln w="9525">
              <a:solidFill>
                <a:schemeClr val="tx1"/>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grpSp>
        <p:nvGrpSpPr>
          <p:cNvPr id="2094" name="Group 446"/>
          <p:cNvGrpSpPr>
            <a:grpSpLocks/>
          </p:cNvGrpSpPr>
          <p:nvPr/>
        </p:nvGrpSpPr>
        <p:grpSpPr bwMode="auto">
          <a:xfrm>
            <a:off x="5892800" y="5943603"/>
            <a:ext cx="508000" cy="442913"/>
            <a:chOff x="197" y="1013"/>
            <a:chExt cx="929" cy="952"/>
          </a:xfrm>
        </p:grpSpPr>
        <p:sp>
          <p:nvSpPr>
            <p:cNvPr id="2185" name="Freeform 447"/>
            <p:cNvSpPr>
              <a:spLocks/>
            </p:cNvSpPr>
            <p:nvPr/>
          </p:nvSpPr>
          <p:spPr bwMode="auto">
            <a:xfrm>
              <a:off x="197" y="1013"/>
              <a:ext cx="929" cy="952"/>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C600C6"/>
            </a:solidFill>
            <a:ln w="8001">
              <a:solidFill>
                <a:srgbClr val="80008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86" name="Freeform 448"/>
            <p:cNvSpPr>
              <a:spLocks/>
            </p:cNvSpPr>
            <p:nvPr/>
          </p:nvSpPr>
          <p:spPr bwMode="auto">
            <a:xfrm>
              <a:off x="298" y="1442"/>
              <a:ext cx="312" cy="45"/>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C600C6"/>
            </a:solidFill>
            <a:ln w="9525">
              <a:solidFill>
                <a:srgbClr val="80008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87" name="Freeform 449"/>
            <p:cNvSpPr>
              <a:spLocks/>
            </p:cNvSpPr>
            <p:nvPr/>
          </p:nvSpPr>
          <p:spPr bwMode="auto">
            <a:xfrm>
              <a:off x="667" y="1597"/>
              <a:ext cx="77" cy="216"/>
            </a:xfrm>
            <a:custGeom>
              <a:avLst/>
              <a:gdLst>
                <a:gd name="T0" fmla="*/ 0 w 155"/>
                <a:gd name="T1" fmla="*/ 0 h 432"/>
                <a:gd name="T2" fmla="*/ 0 w 155"/>
                <a:gd name="T3" fmla="*/ 1 h 432"/>
                <a:gd name="T4" fmla="*/ 0 w 155"/>
                <a:gd name="T5" fmla="*/ 1 h 432"/>
                <a:gd name="T6" fmla="*/ 0 w 155"/>
                <a:gd name="T7" fmla="*/ 1 h 432"/>
                <a:gd name="T8" fmla="*/ 0 w 155"/>
                <a:gd name="T9" fmla="*/ 1 h 432"/>
                <a:gd name="T10" fmla="*/ 0 w 155"/>
                <a:gd name="T11" fmla="*/ 1 h 432"/>
                <a:gd name="T12" fmla="*/ 0 w 155"/>
                <a:gd name="T13" fmla="*/ 1 h 432"/>
                <a:gd name="T14" fmla="*/ 0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C600C6"/>
            </a:solidFill>
            <a:ln w="9525">
              <a:solidFill>
                <a:srgbClr val="80008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88" name="Freeform 450"/>
            <p:cNvSpPr>
              <a:spLocks/>
            </p:cNvSpPr>
            <p:nvPr/>
          </p:nvSpPr>
          <p:spPr bwMode="auto">
            <a:xfrm>
              <a:off x="593" y="1080"/>
              <a:ext cx="84" cy="295"/>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C600C6"/>
            </a:solidFill>
            <a:ln w="9525">
              <a:solidFill>
                <a:srgbClr val="80008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89" name="Freeform 451"/>
            <p:cNvSpPr>
              <a:spLocks/>
            </p:cNvSpPr>
            <p:nvPr/>
          </p:nvSpPr>
          <p:spPr bwMode="auto">
            <a:xfrm>
              <a:off x="797" y="1427"/>
              <a:ext cx="273" cy="58"/>
            </a:xfrm>
            <a:custGeom>
              <a:avLst/>
              <a:gdLst>
                <a:gd name="T0" fmla="*/ 0 w 546"/>
                <a:gd name="T1" fmla="*/ 0 h 117"/>
                <a:gd name="T2" fmla="*/ 1 w 546"/>
                <a:gd name="T3" fmla="*/ 0 h 117"/>
                <a:gd name="T4" fmla="*/ 1 w 546"/>
                <a:gd name="T5" fmla="*/ 0 h 117"/>
                <a:gd name="T6" fmla="*/ 1 w 546"/>
                <a:gd name="T7" fmla="*/ 0 h 117"/>
                <a:gd name="T8" fmla="*/ 1 w 546"/>
                <a:gd name="T9" fmla="*/ 0 h 117"/>
                <a:gd name="T10" fmla="*/ 1 w 546"/>
                <a:gd name="T11" fmla="*/ 0 h 117"/>
                <a:gd name="T12" fmla="*/ 1 w 546"/>
                <a:gd name="T13" fmla="*/ 0 h 117"/>
                <a:gd name="T14" fmla="*/ 1 w 546"/>
                <a:gd name="T15" fmla="*/ 0 h 117"/>
                <a:gd name="T16" fmla="*/ 1 w 546"/>
                <a:gd name="T17" fmla="*/ 0 h 117"/>
                <a:gd name="T18" fmla="*/ 1 w 546"/>
                <a:gd name="T19" fmla="*/ 0 h 117"/>
                <a:gd name="T20" fmla="*/ 1 w 546"/>
                <a:gd name="T21" fmla="*/ 0 h 117"/>
                <a:gd name="T22" fmla="*/ 1 w 546"/>
                <a:gd name="T23" fmla="*/ 0 h 117"/>
                <a:gd name="T24" fmla="*/ 1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C600C6"/>
            </a:solidFill>
            <a:ln w="9525">
              <a:solidFill>
                <a:srgbClr val="80008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grpSp>
        <p:nvGrpSpPr>
          <p:cNvPr id="2095" name="Group 452"/>
          <p:cNvGrpSpPr>
            <a:grpSpLocks/>
          </p:cNvGrpSpPr>
          <p:nvPr/>
        </p:nvGrpSpPr>
        <p:grpSpPr bwMode="auto">
          <a:xfrm>
            <a:off x="5431369" y="5943600"/>
            <a:ext cx="766233" cy="914400"/>
            <a:chOff x="1872" y="2764"/>
            <a:chExt cx="1063" cy="1356"/>
          </a:xfrm>
        </p:grpSpPr>
        <p:sp>
          <p:nvSpPr>
            <p:cNvPr id="2160" name="Freeform 453"/>
            <p:cNvSpPr>
              <a:spLocks/>
            </p:cNvSpPr>
            <p:nvPr/>
          </p:nvSpPr>
          <p:spPr bwMode="auto">
            <a:xfrm>
              <a:off x="1905" y="3888"/>
              <a:ext cx="285" cy="232"/>
            </a:xfrm>
            <a:custGeom>
              <a:avLst/>
              <a:gdLst>
                <a:gd name="T0" fmla="*/ 285 w 285"/>
                <a:gd name="T1" fmla="*/ 232 h 232"/>
                <a:gd name="T2" fmla="*/ 184 w 285"/>
                <a:gd name="T3" fmla="*/ 215 h 232"/>
                <a:gd name="T4" fmla="*/ 159 w 285"/>
                <a:gd name="T5" fmla="*/ 212 h 232"/>
                <a:gd name="T6" fmla="*/ 172 w 285"/>
                <a:gd name="T7" fmla="*/ 206 h 232"/>
                <a:gd name="T8" fmla="*/ 187 w 285"/>
                <a:gd name="T9" fmla="*/ 205 h 232"/>
                <a:gd name="T10" fmla="*/ 157 w 285"/>
                <a:gd name="T11" fmla="*/ 194 h 232"/>
                <a:gd name="T12" fmla="*/ 137 w 285"/>
                <a:gd name="T13" fmla="*/ 191 h 232"/>
                <a:gd name="T14" fmla="*/ 114 w 285"/>
                <a:gd name="T15" fmla="*/ 182 h 232"/>
                <a:gd name="T16" fmla="*/ 137 w 285"/>
                <a:gd name="T17" fmla="*/ 182 h 232"/>
                <a:gd name="T18" fmla="*/ 154 w 285"/>
                <a:gd name="T19" fmla="*/ 182 h 232"/>
                <a:gd name="T20" fmla="*/ 111 w 285"/>
                <a:gd name="T21" fmla="*/ 169 h 232"/>
                <a:gd name="T22" fmla="*/ 101 w 285"/>
                <a:gd name="T23" fmla="*/ 161 h 232"/>
                <a:gd name="T24" fmla="*/ 88 w 285"/>
                <a:gd name="T25" fmla="*/ 149 h 232"/>
                <a:gd name="T26" fmla="*/ 121 w 285"/>
                <a:gd name="T27" fmla="*/ 159 h 232"/>
                <a:gd name="T28" fmla="*/ 89 w 285"/>
                <a:gd name="T29" fmla="*/ 134 h 232"/>
                <a:gd name="T30" fmla="*/ 63 w 285"/>
                <a:gd name="T31" fmla="*/ 111 h 232"/>
                <a:gd name="T32" fmla="*/ 79 w 285"/>
                <a:gd name="T33" fmla="*/ 114 h 232"/>
                <a:gd name="T34" fmla="*/ 89 w 285"/>
                <a:gd name="T35" fmla="*/ 118 h 232"/>
                <a:gd name="T36" fmla="*/ 56 w 285"/>
                <a:gd name="T37" fmla="*/ 87 h 232"/>
                <a:gd name="T38" fmla="*/ 38 w 285"/>
                <a:gd name="T39" fmla="*/ 64 h 232"/>
                <a:gd name="T40" fmla="*/ 56 w 285"/>
                <a:gd name="T41" fmla="*/ 73 h 232"/>
                <a:gd name="T42" fmla="*/ 66 w 285"/>
                <a:gd name="T43" fmla="*/ 77 h 232"/>
                <a:gd name="T44" fmla="*/ 33 w 285"/>
                <a:gd name="T45" fmla="*/ 41 h 232"/>
                <a:gd name="T46" fmla="*/ 10 w 285"/>
                <a:gd name="T47" fmla="*/ 20 h 232"/>
                <a:gd name="T48" fmla="*/ 0 w 285"/>
                <a:gd name="T49" fmla="*/ 0 h 232"/>
                <a:gd name="T50" fmla="*/ 21 w 285"/>
                <a:gd name="T51" fmla="*/ 14 h 232"/>
                <a:gd name="T52" fmla="*/ 51 w 285"/>
                <a:gd name="T53" fmla="*/ 28 h 232"/>
                <a:gd name="T54" fmla="*/ 66 w 285"/>
                <a:gd name="T55" fmla="*/ 38 h 232"/>
                <a:gd name="T56" fmla="*/ 48 w 285"/>
                <a:gd name="T57" fmla="*/ 17 h 232"/>
                <a:gd name="T58" fmla="*/ 73 w 285"/>
                <a:gd name="T59" fmla="*/ 28 h 232"/>
                <a:gd name="T60" fmla="*/ 91 w 285"/>
                <a:gd name="T61" fmla="*/ 51 h 232"/>
                <a:gd name="T62" fmla="*/ 94 w 285"/>
                <a:gd name="T63" fmla="*/ 63 h 232"/>
                <a:gd name="T64" fmla="*/ 94 w 285"/>
                <a:gd name="T65" fmla="*/ 37 h 232"/>
                <a:gd name="T66" fmla="*/ 112 w 285"/>
                <a:gd name="T67" fmla="*/ 61 h 232"/>
                <a:gd name="T68" fmla="*/ 131 w 285"/>
                <a:gd name="T69" fmla="*/ 81 h 232"/>
                <a:gd name="T70" fmla="*/ 131 w 285"/>
                <a:gd name="T71" fmla="*/ 63 h 232"/>
                <a:gd name="T72" fmla="*/ 154 w 285"/>
                <a:gd name="T73" fmla="*/ 88 h 232"/>
                <a:gd name="T74" fmla="*/ 159 w 285"/>
                <a:gd name="T75" fmla="*/ 114 h 232"/>
                <a:gd name="T76" fmla="*/ 165 w 285"/>
                <a:gd name="T77" fmla="*/ 122 h 232"/>
                <a:gd name="T78" fmla="*/ 162 w 285"/>
                <a:gd name="T79" fmla="*/ 92 h 232"/>
                <a:gd name="T80" fmla="*/ 187 w 285"/>
                <a:gd name="T81" fmla="*/ 117 h 232"/>
                <a:gd name="T82" fmla="*/ 197 w 285"/>
                <a:gd name="T83" fmla="*/ 138 h 232"/>
                <a:gd name="T84" fmla="*/ 210 w 285"/>
                <a:gd name="T85" fmla="*/ 162 h 232"/>
                <a:gd name="T86" fmla="*/ 210 w 285"/>
                <a:gd name="T87" fmla="*/ 132 h 232"/>
                <a:gd name="T88" fmla="*/ 225 w 285"/>
                <a:gd name="T89" fmla="*/ 151 h 232"/>
                <a:gd name="T90" fmla="*/ 228 w 285"/>
                <a:gd name="T91" fmla="*/ 167 h 232"/>
                <a:gd name="T92" fmla="*/ 248 w 285"/>
                <a:gd name="T93" fmla="*/ 186 h 232"/>
                <a:gd name="T94" fmla="*/ 248 w 285"/>
                <a:gd name="T95" fmla="*/ 176 h 232"/>
                <a:gd name="T96" fmla="*/ 267 w 285"/>
                <a:gd name="T97" fmla="*/ 196 h 232"/>
                <a:gd name="T98" fmla="*/ 285 w 285"/>
                <a:gd name="T99" fmla="*/ 232 h 2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5"/>
                <a:gd name="T151" fmla="*/ 0 h 232"/>
                <a:gd name="T152" fmla="*/ 285 w 285"/>
                <a:gd name="T153" fmla="*/ 232 h 2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5" h="232">
                  <a:moveTo>
                    <a:pt x="285" y="232"/>
                  </a:moveTo>
                  <a:lnTo>
                    <a:pt x="184" y="215"/>
                  </a:lnTo>
                  <a:lnTo>
                    <a:pt x="159" y="212"/>
                  </a:lnTo>
                  <a:lnTo>
                    <a:pt x="172" y="206"/>
                  </a:lnTo>
                  <a:lnTo>
                    <a:pt x="187" y="205"/>
                  </a:lnTo>
                  <a:lnTo>
                    <a:pt x="157" y="194"/>
                  </a:lnTo>
                  <a:lnTo>
                    <a:pt x="137" y="191"/>
                  </a:lnTo>
                  <a:lnTo>
                    <a:pt x="114" y="182"/>
                  </a:lnTo>
                  <a:lnTo>
                    <a:pt x="137" y="182"/>
                  </a:lnTo>
                  <a:lnTo>
                    <a:pt x="154" y="182"/>
                  </a:lnTo>
                  <a:lnTo>
                    <a:pt x="111" y="169"/>
                  </a:lnTo>
                  <a:lnTo>
                    <a:pt x="101" y="161"/>
                  </a:lnTo>
                  <a:lnTo>
                    <a:pt x="88" y="149"/>
                  </a:lnTo>
                  <a:lnTo>
                    <a:pt x="121" y="159"/>
                  </a:lnTo>
                  <a:lnTo>
                    <a:pt x="89" y="134"/>
                  </a:lnTo>
                  <a:lnTo>
                    <a:pt x="63" y="111"/>
                  </a:lnTo>
                  <a:lnTo>
                    <a:pt x="79" y="114"/>
                  </a:lnTo>
                  <a:lnTo>
                    <a:pt x="89" y="118"/>
                  </a:lnTo>
                  <a:lnTo>
                    <a:pt x="56" y="87"/>
                  </a:lnTo>
                  <a:lnTo>
                    <a:pt x="38" y="64"/>
                  </a:lnTo>
                  <a:lnTo>
                    <a:pt x="56" y="73"/>
                  </a:lnTo>
                  <a:lnTo>
                    <a:pt x="66" y="77"/>
                  </a:lnTo>
                  <a:lnTo>
                    <a:pt x="33" y="41"/>
                  </a:lnTo>
                  <a:lnTo>
                    <a:pt x="10" y="20"/>
                  </a:lnTo>
                  <a:lnTo>
                    <a:pt x="0" y="0"/>
                  </a:lnTo>
                  <a:lnTo>
                    <a:pt x="21" y="14"/>
                  </a:lnTo>
                  <a:lnTo>
                    <a:pt x="51" y="28"/>
                  </a:lnTo>
                  <a:lnTo>
                    <a:pt x="66" y="38"/>
                  </a:lnTo>
                  <a:lnTo>
                    <a:pt x="48" y="17"/>
                  </a:lnTo>
                  <a:lnTo>
                    <a:pt x="73" y="28"/>
                  </a:lnTo>
                  <a:lnTo>
                    <a:pt x="91" y="51"/>
                  </a:lnTo>
                  <a:lnTo>
                    <a:pt x="94" y="63"/>
                  </a:lnTo>
                  <a:lnTo>
                    <a:pt x="94" y="37"/>
                  </a:lnTo>
                  <a:lnTo>
                    <a:pt x="112" y="61"/>
                  </a:lnTo>
                  <a:lnTo>
                    <a:pt x="131" y="81"/>
                  </a:lnTo>
                  <a:lnTo>
                    <a:pt x="131" y="63"/>
                  </a:lnTo>
                  <a:lnTo>
                    <a:pt x="154" y="88"/>
                  </a:lnTo>
                  <a:lnTo>
                    <a:pt x="159" y="114"/>
                  </a:lnTo>
                  <a:lnTo>
                    <a:pt x="165" y="122"/>
                  </a:lnTo>
                  <a:lnTo>
                    <a:pt x="162" y="92"/>
                  </a:lnTo>
                  <a:lnTo>
                    <a:pt x="187" y="117"/>
                  </a:lnTo>
                  <a:lnTo>
                    <a:pt x="197" y="138"/>
                  </a:lnTo>
                  <a:lnTo>
                    <a:pt x="210" y="162"/>
                  </a:lnTo>
                  <a:lnTo>
                    <a:pt x="210" y="132"/>
                  </a:lnTo>
                  <a:lnTo>
                    <a:pt x="225" y="151"/>
                  </a:lnTo>
                  <a:lnTo>
                    <a:pt x="228" y="167"/>
                  </a:lnTo>
                  <a:lnTo>
                    <a:pt x="248" y="186"/>
                  </a:lnTo>
                  <a:lnTo>
                    <a:pt x="248" y="176"/>
                  </a:lnTo>
                  <a:lnTo>
                    <a:pt x="267" y="196"/>
                  </a:lnTo>
                  <a:lnTo>
                    <a:pt x="285" y="232"/>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61" name="Freeform 454"/>
            <p:cNvSpPr>
              <a:spLocks/>
            </p:cNvSpPr>
            <p:nvPr/>
          </p:nvSpPr>
          <p:spPr bwMode="auto">
            <a:xfrm>
              <a:off x="1872" y="3807"/>
              <a:ext cx="290" cy="169"/>
            </a:xfrm>
            <a:custGeom>
              <a:avLst/>
              <a:gdLst>
                <a:gd name="T0" fmla="*/ 290 w 290"/>
                <a:gd name="T1" fmla="*/ 169 h 169"/>
                <a:gd name="T2" fmla="*/ 286 w 290"/>
                <a:gd name="T3" fmla="*/ 112 h 169"/>
                <a:gd name="T4" fmla="*/ 265 w 290"/>
                <a:gd name="T5" fmla="*/ 49 h 169"/>
                <a:gd name="T6" fmla="*/ 256 w 290"/>
                <a:gd name="T7" fmla="*/ 98 h 169"/>
                <a:gd name="T8" fmla="*/ 234 w 290"/>
                <a:gd name="T9" fmla="*/ 39 h 169"/>
                <a:gd name="T10" fmla="*/ 208 w 290"/>
                <a:gd name="T11" fmla="*/ 10 h 169"/>
                <a:gd name="T12" fmla="*/ 224 w 290"/>
                <a:gd name="T13" fmla="*/ 63 h 169"/>
                <a:gd name="T14" fmla="*/ 163 w 290"/>
                <a:gd name="T15" fmla="*/ 14 h 169"/>
                <a:gd name="T16" fmla="*/ 96 w 290"/>
                <a:gd name="T17" fmla="*/ 0 h 169"/>
                <a:gd name="T18" fmla="*/ 128 w 290"/>
                <a:gd name="T19" fmla="*/ 21 h 169"/>
                <a:gd name="T20" fmla="*/ 0 w 290"/>
                <a:gd name="T21" fmla="*/ 3 h 169"/>
                <a:gd name="T22" fmla="*/ 85 w 290"/>
                <a:gd name="T23" fmla="*/ 45 h 169"/>
                <a:gd name="T24" fmla="*/ 35 w 290"/>
                <a:gd name="T25" fmla="*/ 49 h 169"/>
                <a:gd name="T26" fmla="*/ 141 w 290"/>
                <a:gd name="T27" fmla="*/ 63 h 169"/>
                <a:gd name="T28" fmla="*/ 65 w 290"/>
                <a:gd name="T29" fmla="*/ 98 h 169"/>
                <a:gd name="T30" fmla="*/ 152 w 290"/>
                <a:gd name="T31" fmla="*/ 87 h 169"/>
                <a:gd name="T32" fmla="*/ 178 w 290"/>
                <a:gd name="T33" fmla="*/ 90 h 169"/>
                <a:gd name="T34" fmla="*/ 132 w 290"/>
                <a:gd name="T35" fmla="*/ 109 h 169"/>
                <a:gd name="T36" fmla="*/ 208 w 290"/>
                <a:gd name="T37" fmla="*/ 105 h 169"/>
                <a:gd name="T38" fmla="*/ 189 w 290"/>
                <a:gd name="T39" fmla="*/ 139 h 169"/>
                <a:gd name="T40" fmla="*/ 234 w 290"/>
                <a:gd name="T41" fmla="*/ 120 h 169"/>
                <a:gd name="T42" fmla="*/ 265 w 290"/>
                <a:gd name="T43" fmla="*/ 120 h 169"/>
                <a:gd name="T44" fmla="*/ 290 w 290"/>
                <a:gd name="T45" fmla="*/ 169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0"/>
                <a:gd name="T70" fmla="*/ 0 h 169"/>
                <a:gd name="T71" fmla="*/ 290 w 290"/>
                <a:gd name="T72" fmla="*/ 169 h 1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0" h="169">
                  <a:moveTo>
                    <a:pt x="290" y="169"/>
                  </a:moveTo>
                  <a:lnTo>
                    <a:pt x="286" y="112"/>
                  </a:lnTo>
                  <a:lnTo>
                    <a:pt x="265" y="49"/>
                  </a:lnTo>
                  <a:lnTo>
                    <a:pt x="256" y="98"/>
                  </a:lnTo>
                  <a:lnTo>
                    <a:pt x="234" y="39"/>
                  </a:lnTo>
                  <a:lnTo>
                    <a:pt x="208" y="10"/>
                  </a:lnTo>
                  <a:lnTo>
                    <a:pt x="224" y="63"/>
                  </a:lnTo>
                  <a:lnTo>
                    <a:pt x="163" y="14"/>
                  </a:lnTo>
                  <a:lnTo>
                    <a:pt x="96" y="0"/>
                  </a:lnTo>
                  <a:lnTo>
                    <a:pt x="128" y="21"/>
                  </a:lnTo>
                  <a:lnTo>
                    <a:pt x="0" y="3"/>
                  </a:lnTo>
                  <a:lnTo>
                    <a:pt x="85" y="45"/>
                  </a:lnTo>
                  <a:lnTo>
                    <a:pt x="35" y="49"/>
                  </a:lnTo>
                  <a:lnTo>
                    <a:pt x="141" y="63"/>
                  </a:lnTo>
                  <a:lnTo>
                    <a:pt x="65" y="98"/>
                  </a:lnTo>
                  <a:lnTo>
                    <a:pt x="152" y="87"/>
                  </a:lnTo>
                  <a:lnTo>
                    <a:pt x="178" y="90"/>
                  </a:lnTo>
                  <a:lnTo>
                    <a:pt x="132" y="109"/>
                  </a:lnTo>
                  <a:lnTo>
                    <a:pt x="208" y="105"/>
                  </a:lnTo>
                  <a:lnTo>
                    <a:pt x="189" y="139"/>
                  </a:lnTo>
                  <a:lnTo>
                    <a:pt x="234" y="120"/>
                  </a:lnTo>
                  <a:lnTo>
                    <a:pt x="265" y="120"/>
                  </a:lnTo>
                  <a:lnTo>
                    <a:pt x="290" y="169"/>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nvGrpSpPr>
            <p:cNvPr id="2162" name="Group 455"/>
            <p:cNvGrpSpPr>
              <a:grpSpLocks/>
            </p:cNvGrpSpPr>
            <p:nvPr/>
          </p:nvGrpSpPr>
          <p:grpSpPr bwMode="auto">
            <a:xfrm>
              <a:off x="1920" y="2764"/>
              <a:ext cx="1015" cy="1338"/>
              <a:chOff x="1946" y="2832"/>
              <a:chExt cx="1015" cy="1338"/>
            </a:xfrm>
          </p:grpSpPr>
          <p:sp>
            <p:nvSpPr>
              <p:cNvPr id="2163" name="Freeform 456"/>
              <p:cNvSpPr>
                <a:spLocks/>
              </p:cNvSpPr>
              <p:nvPr/>
            </p:nvSpPr>
            <p:spPr bwMode="auto">
              <a:xfrm>
                <a:off x="2019" y="3984"/>
                <a:ext cx="789" cy="186"/>
              </a:xfrm>
              <a:custGeom>
                <a:avLst/>
                <a:gdLst>
                  <a:gd name="T0" fmla="*/ 135 w 789"/>
                  <a:gd name="T1" fmla="*/ 114 h 186"/>
                  <a:gd name="T2" fmla="*/ 0 w 789"/>
                  <a:gd name="T3" fmla="*/ 99 h 186"/>
                  <a:gd name="T4" fmla="*/ 36 w 789"/>
                  <a:gd name="T5" fmla="*/ 129 h 186"/>
                  <a:gd name="T6" fmla="*/ 9 w 789"/>
                  <a:gd name="T7" fmla="*/ 135 h 186"/>
                  <a:gd name="T8" fmla="*/ 84 w 789"/>
                  <a:gd name="T9" fmla="*/ 165 h 186"/>
                  <a:gd name="T10" fmla="*/ 39 w 789"/>
                  <a:gd name="T11" fmla="*/ 168 h 186"/>
                  <a:gd name="T12" fmla="*/ 138 w 789"/>
                  <a:gd name="T13" fmla="*/ 186 h 186"/>
                  <a:gd name="T14" fmla="*/ 204 w 789"/>
                  <a:gd name="T15" fmla="*/ 183 h 186"/>
                  <a:gd name="T16" fmla="*/ 267 w 789"/>
                  <a:gd name="T17" fmla="*/ 177 h 186"/>
                  <a:gd name="T18" fmla="*/ 243 w 789"/>
                  <a:gd name="T19" fmla="*/ 171 h 186"/>
                  <a:gd name="T20" fmla="*/ 327 w 789"/>
                  <a:gd name="T21" fmla="*/ 159 h 186"/>
                  <a:gd name="T22" fmla="*/ 306 w 789"/>
                  <a:gd name="T23" fmla="*/ 150 h 186"/>
                  <a:gd name="T24" fmla="*/ 372 w 789"/>
                  <a:gd name="T25" fmla="*/ 135 h 186"/>
                  <a:gd name="T26" fmla="*/ 414 w 789"/>
                  <a:gd name="T27" fmla="*/ 147 h 186"/>
                  <a:gd name="T28" fmla="*/ 408 w 789"/>
                  <a:gd name="T29" fmla="*/ 141 h 186"/>
                  <a:gd name="T30" fmla="*/ 477 w 789"/>
                  <a:gd name="T31" fmla="*/ 159 h 186"/>
                  <a:gd name="T32" fmla="*/ 525 w 789"/>
                  <a:gd name="T33" fmla="*/ 168 h 186"/>
                  <a:gd name="T34" fmla="*/ 498 w 789"/>
                  <a:gd name="T35" fmla="*/ 156 h 186"/>
                  <a:gd name="T36" fmla="*/ 591 w 789"/>
                  <a:gd name="T37" fmla="*/ 162 h 186"/>
                  <a:gd name="T38" fmla="*/ 630 w 789"/>
                  <a:gd name="T39" fmla="*/ 156 h 186"/>
                  <a:gd name="T40" fmla="*/ 600 w 789"/>
                  <a:gd name="T41" fmla="*/ 150 h 186"/>
                  <a:gd name="T42" fmla="*/ 711 w 789"/>
                  <a:gd name="T43" fmla="*/ 141 h 186"/>
                  <a:gd name="T44" fmla="*/ 750 w 789"/>
                  <a:gd name="T45" fmla="*/ 132 h 186"/>
                  <a:gd name="T46" fmla="*/ 702 w 789"/>
                  <a:gd name="T47" fmla="*/ 132 h 186"/>
                  <a:gd name="T48" fmla="*/ 789 w 789"/>
                  <a:gd name="T49" fmla="*/ 93 h 186"/>
                  <a:gd name="T50" fmla="*/ 723 w 789"/>
                  <a:gd name="T51" fmla="*/ 105 h 186"/>
                  <a:gd name="T52" fmla="*/ 777 w 789"/>
                  <a:gd name="T53" fmla="*/ 57 h 186"/>
                  <a:gd name="T54" fmla="*/ 789 w 789"/>
                  <a:gd name="T55" fmla="*/ 27 h 186"/>
                  <a:gd name="T56" fmla="*/ 723 w 789"/>
                  <a:gd name="T57" fmla="*/ 57 h 186"/>
                  <a:gd name="T58" fmla="*/ 741 w 789"/>
                  <a:gd name="T59" fmla="*/ 39 h 186"/>
                  <a:gd name="T60" fmla="*/ 681 w 789"/>
                  <a:gd name="T61" fmla="*/ 39 h 186"/>
                  <a:gd name="T62" fmla="*/ 498 w 789"/>
                  <a:gd name="T63" fmla="*/ 0 h 186"/>
                  <a:gd name="T64" fmla="*/ 135 w 789"/>
                  <a:gd name="T65" fmla="*/ 114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9"/>
                  <a:gd name="T100" fmla="*/ 0 h 186"/>
                  <a:gd name="T101" fmla="*/ 789 w 789"/>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9" h="186">
                    <a:moveTo>
                      <a:pt x="135" y="114"/>
                    </a:moveTo>
                    <a:lnTo>
                      <a:pt x="0" y="99"/>
                    </a:lnTo>
                    <a:lnTo>
                      <a:pt x="36" y="129"/>
                    </a:lnTo>
                    <a:lnTo>
                      <a:pt x="9" y="135"/>
                    </a:lnTo>
                    <a:lnTo>
                      <a:pt x="84" y="165"/>
                    </a:lnTo>
                    <a:lnTo>
                      <a:pt x="39" y="168"/>
                    </a:lnTo>
                    <a:lnTo>
                      <a:pt x="138" y="186"/>
                    </a:lnTo>
                    <a:lnTo>
                      <a:pt x="204" y="183"/>
                    </a:lnTo>
                    <a:lnTo>
                      <a:pt x="267" y="177"/>
                    </a:lnTo>
                    <a:lnTo>
                      <a:pt x="243" y="171"/>
                    </a:lnTo>
                    <a:lnTo>
                      <a:pt x="327" y="159"/>
                    </a:lnTo>
                    <a:lnTo>
                      <a:pt x="306" y="150"/>
                    </a:lnTo>
                    <a:lnTo>
                      <a:pt x="372" y="135"/>
                    </a:lnTo>
                    <a:lnTo>
                      <a:pt x="414" y="147"/>
                    </a:lnTo>
                    <a:lnTo>
                      <a:pt x="408" y="141"/>
                    </a:lnTo>
                    <a:lnTo>
                      <a:pt x="477" y="159"/>
                    </a:lnTo>
                    <a:lnTo>
                      <a:pt x="525" y="168"/>
                    </a:lnTo>
                    <a:lnTo>
                      <a:pt x="498" y="156"/>
                    </a:lnTo>
                    <a:lnTo>
                      <a:pt x="591" y="162"/>
                    </a:lnTo>
                    <a:lnTo>
                      <a:pt x="630" y="156"/>
                    </a:lnTo>
                    <a:lnTo>
                      <a:pt x="600" y="150"/>
                    </a:lnTo>
                    <a:lnTo>
                      <a:pt x="711" y="141"/>
                    </a:lnTo>
                    <a:lnTo>
                      <a:pt x="750" y="132"/>
                    </a:lnTo>
                    <a:lnTo>
                      <a:pt x="702" y="132"/>
                    </a:lnTo>
                    <a:lnTo>
                      <a:pt x="789" y="93"/>
                    </a:lnTo>
                    <a:lnTo>
                      <a:pt x="723" y="105"/>
                    </a:lnTo>
                    <a:lnTo>
                      <a:pt x="777" y="57"/>
                    </a:lnTo>
                    <a:lnTo>
                      <a:pt x="789" y="27"/>
                    </a:lnTo>
                    <a:lnTo>
                      <a:pt x="723" y="57"/>
                    </a:lnTo>
                    <a:lnTo>
                      <a:pt x="741" y="39"/>
                    </a:lnTo>
                    <a:lnTo>
                      <a:pt x="681" y="39"/>
                    </a:lnTo>
                    <a:lnTo>
                      <a:pt x="498" y="0"/>
                    </a:lnTo>
                    <a:lnTo>
                      <a:pt x="135" y="114"/>
                    </a:lnTo>
                    <a:close/>
                  </a:path>
                </a:pathLst>
              </a:custGeom>
              <a:solidFill>
                <a:srgbClr val="002000"/>
              </a:solidFill>
              <a:ln w="9525">
                <a:no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64" name="Freeform 457"/>
              <p:cNvSpPr>
                <a:spLocks/>
              </p:cNvSpPr>
              <p:nvPr/>
            </p:nvSpPr>
            <p:spPr bwMode="auto">
              <a:xfrm>
                <a:off x="2454" y="2832"/>
                <a:ext cx="120" cy="1259"/>
              </a:xfrm>
              <a:custGeom>
                <a:avLst/>
                <a:gdLst>
                  <a:gd name="T0" fmla="*/ 120 w 120"/>
                  <a:gd name="T1" fmla="*/ 0 h 1259"/>
                  <a:gd name="T2" fmla="*/ 120 w 120"/>
                  <a:gd name="T3" fmla="*/ 323 h 1259"/>
                  <a:gd name="T4" fmla="*/ 108 w 120"/>
                  <a:gd name="T5" fmla="*/ 441 h 1259"/>
                  <a:gd name="T6" fmla="*/ 99 w 120"/>
                  <a:gd name="T7" fmla="*/ 546 h 1259"/>
                  <a:gd name="T8" fmla="*/ 84 w 120"/>
                  <a:gd name="T9" fmla="*/ 653 h 1259"/>
                  <a:gd name="T10" fmla="*/ 54 w 120"/>
                  <a:gd name="T11" fmla="*/ 806 h 1259"/>
                  <a:gd name="T12" fmla="*/ 30 w 120"/>
                  <a:gd name="T13" fmla="*/ 965 h 1259"/>
                  <a:gd name="T14" fmla="*/ 12 w 120"/>
                  <a:gd name="T15" fmla="*/ 1130 h 1259"/>
                  <a:gd name="T16" fmla="*/ 0 w 120"/>
                  <a:gd name="T17" fmla="*/ 1259 h 12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1259"/>
                  <a:gd name="T29" fmla="*/ 120 w 120"/>
                  <a:gd name="T30" fmla="*/ 1259 h 12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1259">
                    <a:moveTo>
                      <a:pt x="120" y="0"/>
                    </a:moveTo>
                    <a:lnTo>
                      <a:pt x="120" y="323"/>
                    </a:lnTo>
                    <a:lnTo>
                      <a:pt x="108" y="441"/>
                    </a:lnTo>
                    <a:lnTo>
                      <a:pt x="99" y="546"/>
                    </a:lnTo>
                    <a:lnTo>
                      <a:pt x="84" y="653"/>
                    </a:lnTo>
                    <a:lnTo>
                      <a:pt x="54" y="806"/>
                    </a:lnTo>
                    <a:lnTo>
                      <a:pt x="30" y="965"/>
                    </a:lnTo>
                    <a:lnTo>
                      <a:pt x="12" y="1130"/>
                    </a:lnTo>
                    <a:lnTo>
                      <a:pt x="0" y="1259"/>
                    </a:lnTo>
                  </a:path>
                </a:pathLst>
              </a:custGeom>
              <a:noFill/>
              <a:ln w="2540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65" name="Freeform 458"/>
              <p:cNvSpPr>
                <a:spLocks/>
              </p:cNvSpPr>
              <p:nvPr/>
            </p:nvSpPr>
            <p:spPr bwMode="auto">
              <a:xfrm>
                <a:off x="2514" y="3442"/>
                <a:ext cx="283" cy="215"/>
              </a:xfrm>
              <a:custGeom>
                <a:avLst/>
                <a:gdLst>
                  <a:gd name="T0" fmla="*/ 0 w 283"/>
                  <a:gd name="T1" fmla="*/ 215 h 215"/>
                  <a:gd name="T2" fmla="*/ 61 w 283"/>
                  <a:gd name="T3" fmla="*/ 197 h 215"/>
                  <a:gd name="T4" fmla="*/ 111 w 283"/>
                  <a:gd name="T5" fmla="*/ 169 h 215"/>
                  <a:gd name="T6" fmla="*/ 71 w 283"/>
                  <a:gd name="T7" fmla="*/ 172 h 215"/>
                  <a:gd name="T8" fmla="*/ 118 w 283"/>
                  <a:gd name="T9" fmla="*/ 151 h 215"/>
                  <a:gd name="T10" fmla="*/ 168 w 283"/>
                  <a:gd name="T11" fmla="*/ 133 h 215"/>
                  <a:gd name="T12" fmla="*/ 107 w 283"/>
                  <a:gd name="T13" fmla="*/ 133 h 215"/>
                  <a:gd name="T14" fmla="*/ 222 w 283"/>
                  <a:gd name="T15" fmla="*/ 104 h 215"/>
                  <a:gd name="T16" fmla="*/ 251 w 283"/>
                  <a:gd name="T17" fmla="*/ 82 h 215"/>
                  <a:gd name="T18" fmla="*/ 197 w 283"/>
                  <a:gd name="T19" fmla="*/ 89 h 215"/>
                  <a:gd name="T20" fmla="*/ 258 w 283"/>
                  <a:gd name="T21" fmla="*/ 61 h 215"/>
                  <a:gd name="T22" fmla="*/ 280 w 283"/>
                  <a:gd name="T23" fmla="*/ 32 h 215"/>
                  <a:gd name="T24" fmla="*/ 283 w 283"/>
                  <a:gd name="T25" fmla="*/ 0 h 215"/>
                  <a:gd name="T26" fmla="*/ 244 w 283"/>
                  <a:gd name="T27" fmla="*/ 21 h 215"/>
                  <a:gd name="T28" fmla="*/ 215 w 283"/>
                  <a:gd name="T29" fmla="*/ 35 h 215"/>
                  <a:gd name="T30" fmla="*/ 244 w 283"/>
                  <a:gd name="T31" fmla="*/ 0 h 215"/>
                  <a:gd name="T32" fmla="*/ 179 w 283"/>
                  <a:gd name="T33" fmla="*/ 35 h 215"/>
                  <a:gd name="T34" fmla="*/ 147 w 283"/>
                  <a:gd name="T35" fmla="*/ 64 h 215"/>
                  <a:gd name="T36" fmla="*/ 150 w 283"/>
                  <a:gd name="T37" fmla="*/ 32 h 215"/>
                  <a:gd name="T38" fmla="*/ 115 w 283"/>
                  <a:gd name="T39" fmla="*/ 68 h 215"/>
                  <a:gd name="T40" fmla="*/ 93 w 283"/>
                  <a:gd name="T41" fmla="*/ 97 h 215"/>
                  <a:gd name="T42" fmla="*/ 100 w 283"/>
                  <a:gd name="T43" fmla="*/ 61 h 215"/>
                  <a:gd name="T44" fmla="*/ 61 w 283"/>
                  <a:gd name="T45" fmla="*/ 104 h 215"/>
                  <a:gd name="T46" fmla="*/ 46 w 283"/>
                  <a:gd name="T47" fmla="*/ 129 h 215"/>
                  <a:gd name="T48" fmla="*/ 50 w 283"/>
                  <a:gd name="T49" fmla="*/ 71 h 215"/>
                  <a:gd name="T50" fmla="*/ 3 w 283"/>
                  <a:gd name="T51" fmla="*/ 161 h 215"/>
                  <a:gd name="T52" fmla="*/ 0 w 283"/>
                  <a:gd name="T53" fmla="*/ 215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3"/>
                  <a:gd name="T82" fmla="*/ 0 h 215"/>
                  <a:gd name="T83" fmla="*/ 283 w 283"/>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3" h="215">
                    <a:moveTo>
                      <a:pt x="0" y="215"/>
                    </a:moveTo>
                    <a:lnTo>
                      <a:pt x="61" y="197"/>
                    </a:lnTo>
                    <a:lnTo>
                      <a:pt x="111" y="169"/>
                    </a:lnTo>
                    <a:lnTo>
                      <a:pt x="71" y="172"/>
                    </a:lnTo>
                    <a:lnTo>
                      <a:pt x="118" y="151"/>
                    </a:lnTo>
                    <a:lnTo>
                      <a:pt x="168" y="133"/>
                    </a:lnTo>
                    <a:lnTo>
                      <a:pt x="107" y="133"/>
                    </a:lnTo>
                    <a:lnTo>
                      <a:pt x="222" y="104"/>
                    </a:lnTo>
                    <a:lnTo>
                      <a:pt x="251" y="82"/>
                    </a:lnTo>
                    <a:lnTo>
                      <a:pt x="197" y="89"/>
                    </a:lnTo>
                    <a:lnTo>
                      <a:pt x="258" y="61"/>
                    </a:lnTo>
                    <a:lnTo>
                      <a:pt x="280" y="32"/>
                    </a:lnTo>
                    <a:lnTo>
                      <a:pt x="283" y="0"/>
                    </a:lnTo>
                    <a:lnTo>
                      <a:pt x="244" y="21"/>
                    </a:lnTo>
                    <a:lnTo>
                      <a:pt x="215" y="35"/>
                    </a:lnTo>
                    <a:lnTo>
                      <a:pt x="244" y="0"/>
                    </a:lnTo>
                    <a:lnTo>
                      <a:pt x="179" y="35"/>
                    </a:lnTo>
                    <a:lnTo>
                      <a:pt x="147" y="64"/>
                    </a:lnTo>
                    <a:lnTo>
                      <a:pt x="150" y="32"/>
                    </a:lnTo>
                    <a:lnTo>
                      <a:pt x="115" y="68"/>
                    </a:lnTo>
                    <a:lnTo>
                      <a:pt x="93" y="97"/>
                    </a:lnTo>
                    <a:lnTo>
                      <a:pt x="100" y="61"/>
                    </a:lnTo>
                    <a:lnTo>
                      <a:pt x="61" y="104"/>
                    </a:lnTo>
                    <a:lnTo>
                      <a:pt x="46" y="129"/>
                    </a:lnTo>
                    <a:lnTo>
                      <a:pt x="50" y="71"/>
                    </a:lnTo>
                    <a:lnTo>
                      <a:pt x="3" y="161"/>
                    </a:lnTo>
                    <a:lnTo>
                      <a:pt x="0" y="215"/>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66" name="Freeform 459"/>
              <p:cNvSpPr>
                <a:spLocks/>
              </p:cNvSpPr>
              <p:nvPr/>
            </p:nvSpPr>
            <p:spPr bwMode="auto">
              <a:xfrm>
                <a:off x="2298" y="3646"/>
                <a:ext cx="189" cy="432"/>
              </a:xfrm>
              <a:custGeom>
                <a:avLst/>
                <a:gdLst>
                  <a:gd name="T0" fmla="*/ 189 w 189"/>
                  <a:gd name="T1" fmla="*/ 432 h 432"/>
                  <a:gd name="T2" fmla="*/ 87 w 189"/>
                  <a:gd name="T3" fmla="*/ 330 h 432"/>
                  <a:gd name="T4" fmla="*/ 0 w 189"/>
                  <a:gd name="T5" fmla="*/ 117 h 432"/>
                  <a:gd name="T6" fmla="*/ 18 w 189"/>
                  <a:gd name="T7" fmla="*/ 51 h 432"/>
                  <a:gd name="T8" fmla="*/ 30 w 189"/>
                  <a:gd name="T9" fmla="*/ 72 h 432"/>
                  <a:gd name="T10" fmla="*/ 45 w 189"/>
                  <a:gd name="T11" fmla="*/ 12 h 432"/>
                  <a:gd name="T12" fmla="*/ 51 w 189"/>
                  <a:gd name="T13" fmla="*/ 0 h 432"/>
                  <a:gd name="T14" fmla="*/ 75 w 189"/>
                  <a:gd name="T15" fmla="*/ 72 h 432"/>
                  <a:gd name="T16" fmla="*/ 84 w 189"/>
                  <a:gd name="T17" fmla="*/ 54 h 432"/>
                  <a:gd name="T18" fmla="*/ 93 w 189"/>
                  <a:gd name="T19" fmla="*/ 132 h 432"/>
                  <a:gd name="T20" fmla="*/ 108 w 189"/>
                  <a:gd name="T21" fmla="*/ 90 h 432"/>
                  <a:gd name="T22" fmla="*/ 120 w 189"/>
                  <a:gd name="T23" fmla="*/ 138 h 432"/>
                  <a:gd name="T24" fmla="*/ 120 w 189"/>
                  <a:gd name="T25" fmla="*/ 174 h 432"/>
                  <a:gd name="T26" fmla="*/ 156 w 189"/>
                  <a:gd name="T27" fmla="*/ 147 h 432"/>
                  <a:gd name="T28" fmla="*/ 162 w 189"/>
                  <a:gd name="T29" fmla="*/ 240 h 432"/>
                  <a:gd name="T30" fmla="*/ 189 w 189"/>
                  <a:gd name="T31" fmla="*/ 432 h 4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9"/>
                  <a:gd name="T49" fmla="*/ 0 h 432"/>
                  <a:gd name="T50" fmla="*/ 189 w 189"/>
                  <a:gd name="T51" fmla="*/ 432 h 4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9" h="432">
                    <a:moveTo>
                      <a:pt x="189" y="432"/>
                    </a:moveTo>
                    <a:lnTo>
                      <a:pt x="87" y="330"/>
                    </a:lnTo>
                    <a:lnTo>
                      <a:pt x="0" y="117"/>
                    </a:lnTo>
                    <a:lnTo>
                      <a:pt x="18" y="51"/>
                    </a:lnTo>
                    <a:lnTo>
                      <a:pt x="30" y="72"/>
                    </a:lnTo>
                    <a:lnTo>
                      <a:pt x="45" y="12"/>
                    </a:lnTo>
                    <a:lnTo>
                      <a:pt x="51" y="0"/>
                    </a:lnTo>
                    <a:lnTo>
                      <a:pt x="75" y="72"/>
                    </a:lnTo>
                    <a:lnTo>
                      <a:pt x="84" y="54"/>
                    </a:lnTo>
                    <a:lnTo>
                      <a:pt x="93" y="132"/>
                    </a:lnTo>
                    <a:lnTo>
                      <a:pt x="108" y="90"/>
                    </a:lnTo>
                    <a:lnTo>
                      <a:pt x="120" y="138"/>
                    </a:lnTo>
                    <a:lnTo>
                      <a:pt x="120" y="174"/>
                    </a:lnTo>
                    <a:lnTo>
                      <a:pt x="156" y="147"/>
                    </a:lnTo>
                    <a:lnTo>
                      <a:pt x="162" y="240"/>
                    </a:lnTo>
                    <a:lnTo>
                      <a:pt x="189" y="432"/>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67" name="Freeform 460"/>
              <p:cNvSpPr>
                <a:spLocks/>
              </p:cNvSpPr>
              <p:nvPr/>
            </p:nvSpPr>
            <p:spPr bwMode="auto">
              <a:xfrm>
                <a:off x="2448" y="3602"/>
                <a:ext cx="234" cy="495"/>
              </a:xfrm>
              <a:custGeom>
                <a:avLst/>
                <a:gdLst>
                  <a:gd name="T0" fmla="*/ 12 w 234"/>
                  <a:gd name="T1" fmla="*/ 495 h 495"/>
                  <a:gd name="T2" fmla="*/ 168 w 234"/>
                  <a:gd name="T3" fmla="*/ 363 h 495"/>
                  <a:gd name="T4" fmla="*/ 234 w 234"/>
                  <a:gd name="T5" fmla="*/ 171 h 495"/>
                  <a:gd name="T6" fmla="*/ 189 w 234"/>
                  <a:gd name="T7" fmla="*/ 204 h 495"/>
                  <a:gd name="T8" fmla="*/ 210 w 234"/>
                  <a:gd name="T9" fmla="*/ 168 h 495"/>
                  <a:gd name="T10" fmla="*/ 222 w 234"/>
                  <a:gd name="T11" fmla="*/ 135 h 495"/>
                  <a:gd name="T12" fmla="*/ 225 w 234"/>
                  <a:gd name="T13" fmla="*/ 78 h 495"/>
                  <a:gd name="T14" fmla="*/ 189 w 234"/>
                  <a:gd name="T15" fmla="*/ 129 h 495"/>
                  <a:gd name="T16" fmla="*/ 201 w 234"/>
                  <a:gd name="T17" fmla="*/ 69 h 495"/>
                  <a:gd name="T18" fmla="*/ 204 w 234"/>
                  <a:gd name="T19" fmla="*/ 42 h 495"/>
                  <a:gd name="T20" fmla="*/ 201 w 234"/>
                  <a:gd name="T21" fmla="*/ 0 h 495"/>
                  <a:gd name="T22" fmla="*/ 168 w 234"/>
                  <a:gd name="T23" fmla="*/ 42 h 495"/>
                  <a:gd name="T24" fmla="*/ 144 w 234"/>
                  <a:gd name="T25" fmla="*/ 81 h 495"/>
                  <a:gd name="T26" fmla="*/ 138 w 234"/>
                  <a:gd name="T27" fmla="*/ 45 h 495"/>
                  <a:gd name="T28" fmla="*/ 117 w 234"/>
                  <a:gd name="T29" fmla="*/ 81 h 495"/>
                  <a:gd name="T30" fmla="*/ 105 w 234"/>
                  <a:gd name="T31" fmla="*/ 135 h 495"/>
                  <a:gd name="T32" fmla="*/ 90 w 234"/>
                  <a:gd name="T33" fmla="*/ 102 h 495"/>
                  <a:gd name="T34" fmla="*/ 81 w 234"/>
                  <a:gd name="T35" fmla="*/ 150 h 495"/>
                  <a:gd name="T36" fmla="*/ 66 w 234"/>
                  <a:gd name="T37" fmla="*/ 228 h 495"/>
                  <a:gd name="T38" fmla="*/ 60 w 234"/>
                  <a:gd name="T39" fmla="*/ 174 h 495"/>
                  <a:gd name="T40" fmla="*/ 36 w 234"/>
                  <a:gd name="T41" fmla="*/ 258 h 495"/>
                  <a:gd name="T42" fmla="*/ 30 w 234"/>
                  <a:gd name="T43" fmla="*/ 321 h 495"/>
                  <a:gd name="T44" fmla="*/ 18 w 234"/>
                  <a:gd name="T45" fmla="*/ 282 h 495"/>
                  <a:gd name="T46" fmla="*/ 0 w 234"/>
                  <a:gd name="T47" fmla="*/ 384 h 495"/>
                  <a:gd name="T48" fmla="*/ 12 w 234"/>
                  <a:gd name="T49" fmla="*/ 495 h 4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4"/>
                  <a:gd name="T76" fmla="*/ 0 h 495"/>
                  <a:gd name="T77" fmla="*/ 234 w 234"/>
                  <a:gd name="T78" fmla="*/ 495 h 4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4" h="495">
                    <a:moveTo>
                      <a:pt x="12" y="495"/>
                    </a:moveTo>
                    <a:lnTo>
                      <a:pt x="168" y="363"/>
                    </a:lnTo>
                    <a:lnTo>
                      <a:pt x="234" y="171"/>
                    </a:lnTo>
                    <a:lnTo>
                      <a:pt x="189" y="204"/>
                    </a:lnTo>
                    <a:lnTo>
                      <a:pt x="210" y="168"/>
                    </a:lnTo>
                    <a:lnTo>
                      <a:pt x="222" y="135"/>
                    </a:lnTo>
                    <a:lnTo>
                      <a:pt x="225" y="78"/>
                    </a:lnTo>
                    <a:lnTo>
                      <a:pt x="189" y="129"/>
                    </a:lnTo>
                    <a:lnTo>
                      <a:pt x="201" y="69"/>
                    </a:lnTo>
                    <a:lnTo>
                      <a:pt x="204" y="42"/>
                    </a:lnTo>
                    <a:lnTo>
                      <a:pt x="201" y="0"/>
                    </a:lnTo>
                    <a:lnTo>
                      <a:pt x="168" y="42"/>
                    </a:lnTo>
                    <a:lnTo>
                      <a:pt x="144" y="81"/>
                    </a:lnTo>
                    <a:lnTo>
                      <a:pt x="138" y="45"/>
                    </a:lnTo>
                    <a:lnTo>
                      <a:pt x="117" y="81"/>
                    </a:lnTo>
                    <a:lnTo>
                      <a:pt x="105" y="135"/>
                    </a:lnTo>
                    <a:lnTo>
                      <a:pt x="90" y="102"/>
                    </a:lnTo>
                    <a:lnTo>
                      <a:pt x="81" y="150"/>
                    </a:lnTo>
                    <a:lnTo>
                      <a:pt x="66" y="228"/>
                    </a:lnTo>
                    <a:lnTo>
                      <a:pt x="60" y="174"/>
                    </a:lnTo>
                    <a:lnTo>
                      <a:pt x="36" y="258"/>
                    </a:lnTo>
                    <a:lnTo>
                      <a:pt x="30" y="321"/>
                    </a:lnTo>
                    <a:lnTo>
                      <a:pt x="18" y="282"/>
                    </a:lnTo>
                    <a:lnTo>
                      <a:pt x="0" y="384"/>
                    </a:lnTo>
                    <a:lnTo>
                      <a:pt x="12" y="49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68" name="Freeform 461"/>
              <p:cNvSpPr>
                <a:spLocks/>
              </p:cNvSpPr>
              <p:nvPr/>
            </p:nvSpPr>
            <p:spPr bwMode="auto">
              <a:xfrm>
                <a:off x="2445" y="3620"/>
                <a:ext cx="516" cy="489"/>
              </a:xfrm>
              <a:custGeom>
                <a:avLst/>
                <a:gdLst>
                  <a:gd name="T0" fmla="*/ 0 w 516"/>
                  <a:gd name="T1" fmla="*/ 489 h 489"/>
                  <a:gd name="T2" fmla="*/ 183 w 516"/>
                  <a:gd name="T3" fmla="*/ 453 h 489"/>
                  <a:gd name="T4" fmla="*/ 228 w 516"/>
                  <a:gd name="T5" fmla="*/ 447 h 489"/>
                  <a:gd name="T6" fmla="*/ 204 w 516"/>
                  <a:gd name="T7" fmla="*/ 435 h 489"/>
                  <a:gd name="T8" fmla="*/ 177 w 516"/>
                  <a:gd name="T9" fmla="*/ 432 h 489"/>
                  <a:gd name="T10" fmla="*/ 231 w 516"/>
                  <a:gd name="T11" fmla="*/ 408 h 489"/>
                  <a:gd name="T12" fmla="*/ 267 w 516"/>
                  <a:gd name="T13" fmla="*/ 402 h 489"/>
                  <a:gd name="T14" fmla="*/ 309 w 516"/>
                  <a:gd name="T15" fmla="*/ 384 h 489"/>
                  <a:gd name="T16" fmla="*/ 267 w 516"/>
                  <a:gd name="T17" fmla="*/ 384 h 489"/>
                  <a:gd name="T18" fmla="*/ 237 w 516"/>
                  <a:gd name="T19" fmla="*/ 384 h 489"/>
                  <a:gd name="T20" fmla="*/ 315 w 516"/>
                  <a:gd name="T21" fmla="*/ 357 h 489"/>
                  <a:gd name="T22" fmla="*/ 333 w 516"/>
                  <a:gd name="T23" fmla="*/ 339 h 489"/>
                  <a:gd name="T24" fmla="*/ 357 w 516"/>
                  <a:gd name="T25" fmla="*/ 315 h 489"/>
                  <a:gd name="T26" fmla="*/ 297 w 516"/>
                  <a:gd name="T27" fmla="*/ 336 h 489"/>
                  <a:gd name="T28" fmla="*/ 354 w 516"/>
                  <a:gd name="T29" fmla="*/ 282 h 489"/>
                  <a:gd name="T30" fmla="*/ 402 w 516"/>
                  <a:gd name="T31" fmla="*/ 234 h 489"/>
                  <a:gd name="T32" fmla="*/ 372 w 516"/>
                  <a:gd name="T33" fmla="*/ 240 h 489"/>
                  <a:gd name="T34" fmla="*/ 354 w 516"/>
                  <a:gd name="T35" fmla="*/ 249 h 489"/>
                  <a:gd name="T36" fmla="*/ 414 w 516"/>
                  <a:gd name="T37" fmla="*/ 183 h 489"/>
                  <a:gd name="T38" fmla="*/ 447 w 516"/>
                  <a:gd name="T39" fmla="*/ 135 h 489"/>
                  <a:gd name="T40" fmla="*/ 414 w 516"/>
                  <a:gd name="T41" fmla="*/ 153 h 489"/>
                  <a:gd name="T42" fmla="*/ 396 w 516"/>
                  <a:gd name="T43" fmla="*/ 162 h 489"/>
                  <a:gd name="T44" fmla="*/ 456 w 516"/>
                  <a:gd name="T45" fmla="*/ 87 h 489"/>
                  <a:gd name="T46" fmla="*/ 498 w 516"/>
                  <a:gd name="T47" fmla="*/ 42 h 489"/>
                  <a:gd name="T48" fmla="*/ 516 w 516"/>
                  <a:gd name="T49" fmla="*/ 0 h 489"/>
                  <a:gd name="T50" fmla="*/ 477 w 516"/>
                  <a:gd name="T51" fmla="*/ 30 h 489"/>
                  <a:gd name="T52" fmla="*/ 423 w 516"/>
                  <a:gd name="T53" fmla="*/ 60 h 489"/>
                  <a:gd name="T54" fmla="*/ 396 w 516"/>
                  <a:gd name="T55" fmla="*/ 81 h 489"/>
                  <a:gd name="T56" fmla="*/ 429 w 516"/>
                  <a:gd name="T57" fmla="*/ 36 h 489"/>
                  <a:gd name="T58" fmla="*/ 384 w 516"/>
                  <a:gd name="T59" fmla="*/ 60 h 489"/>
                  <a:gd name="T60" fmla="*/ 351 w 516"/>
                  <a:gd name="T61" fmla="*/ 108 h 489"/>
                  <a:gd name="T62" fmla="*/ 345 w 516"/>
                  <a:gd name="T63" fmla="*/ 132 h 489"/>
                  <a:gd name="T64" fmla="*/ 345 w 516"/>
                  <a:gd name="T65" fmla="*/ 78 h 489"/>
                  <a:gd name="T66" fmla="*/ 312 w 516"/>
                  <a:gd name="T67" fmla="*/ 129 h 489"/>
                  <a:gd name="T68" fmla="*/ 279 w 516"/>
                  <a:gd name="T69" fmla="*/ 171 h 489"/>
                  <a:gd name="T70" fmla="*/ 279 w 516"/>
                  <a:gd name="T71" fmla="*/ 132 h 489"/>
                  <a:gd name="T72" fmla="*/ 237 w 516"/>
                  <a:gd name="T73" fmla="*/ 186 h 489"/>
                  <a:gd name="T74" fmla="*/ 228 w 516"/>
                  <a:gd name="T75" fmla="*/ 240 h 489"/>
                  <a:gd name="T76" fmla="*/ 216 w 516"/>
                  <a:gd name="T77" fmla="*/ 258 h 489"/>
                  <a:gd name="T78" fmla="*/ 222 w 516"/>
                  <a:gd name="T79" fmla="*/ 195 h 489"/>
                  <a:gd name="T80" fmla="*/ 177 w 516"/>
                  <a:gd name="T81" fmla="*/ 246 h 489"/>
                  <a:gd name="T82" fmla="*/ 159 w 516"/>
                  <a:gd name="T83" fmla="*/ 291 h 489"/>
                  <a:gd name="T84" fmla="*/ 135 w 516"/>
                  <a:gd name="T85" fmla="*/ 342 h 489"/>
                  <a:gd name="T86" fmla="*/ 135 w 516"/>
                  <a:gd name="T87" fmla="*/ 279 h 489"/>
                  <a:gd name="T88" fmla="*/ 108 w 516"/>
                  <a:gd name="T89" fmla="*/ 318 h 489"/>
                  <a:gd name="T90" fmla="*/ 102 w 516"/>
                  <a:gd name="T91" fmla="*/ 351 h 489"/>
                  <a:gd name="T92" fmla="*/ 66 w 516"/>
                  <a:gd name="T93" fmla="*/ 393 h 489"/>
                  <a:gd name="T94" fmla="*/ 66 w 516"/>
                  <a:gd name="T95" fmla="*/ 372 h 489"/>
                  <a:gd name="T96" fmla="*/ 33 w 516"/>
                  <a:gd name="T97" fmla="*/ 414 h 489"/>
                  <a:gd name="T98" fmla="*/ 0 w 516"/>
                  <a:gd name="T99" fmla="*/ 489 h 4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6"/>
                  <a:gd name="T151" fmla="*/ 0 h 489"/>
                  <a:gd name="T152" fmla="*/ 516 w 516"/>
                  <a:gd name="T153" fmla="*/ 489 h 4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6" h="489">
                    <a:moveTo>
                      <a:pt x="0" y="489"/>
                    </a:moveTo>
                    <a:lnTo>
                      <a:pt x="183" y="453"/>
                    </a:lnTo>
                    <a:lnTo>
                      <a:pt x="228" y="447"/>
                    </a:lnTo>
                    <a:lnTo>
                      <a:pt x="204" y="435"/>
                    </a:lnTo>
                    <a:lnTo>
                      <a:pt x="177" y="432"/>
                    </a:lnTo>
                    <a:lnTo>
                      <a:pt x="231" y="408"/>
                    </a:lnTo>
                    <a:lnTo>
                      <a:pt x="267" y="402"/>
                    </a:lnTo>
                    <a:lnTo>
                      <a:pt x="309" y="384"/>
                    </a:lnTo>
                    <a:lnTo>
                      <a:pt x="267" y="384"/>
                    </a:lnTo>
                    <a:lnTo>
                      <a:pt x="237" y="384"/>
                    </a:lnTo>
                    <a:lnTo>
                      <a:pt x="315" y="357"/>
                    </a:lnTo>
                    <a:lnTo>
                      <a:pt x="333" y="339"/>
                    </a:lnTo>
                    <a:lnTo>
                      <a:pt x="357" y="315"/>
                    </a:lnTo>
                    <a:lnTo>
                      <a:pt x="297" y="336"/>
                    </a:lnTo>
                    <a:lnTo>
                      <a:pt x="354" y="282"/>
                    </a:lnTo>
                    <a:lnTo>
                      <a:pt x="402" y="234"/>
                    </a:lnTo>
                    <a:lnTo>
                      <a:pt x="372" y="240"/>
                    </a:lnTo>
                    <a:lnTo>
                      <a:pt x="354" y="249"/>
                    </a:lnTo>
                    <a:lnTo>
                      <a:pt x="414" y="183"/>
                    </a:lnTo>
                    <a:lnTo>
                      <a:pt x="447" y="135"/>
                    </a:lnTo>
                    <a:lnTo>
                      <a:pt x="414" y="153"/>
                    </a:lnTo>
                    <a:lnTo>
                      <a:pt x="396" y="162"/>
                    </a:lnTo>
                    <a:lnTo>
                      <a:pt x="456" y="87"/>
                    </a:lnTo>
                    <a:lnTo>
                      <a:pt x="498" y="42"/>
                    </a:lnTo>
                    <a:lnTo>
                      <a:pt x="516" y="0"/>
                    </a:lnTo>
                    <a:lnTo>
                      <a:pt x="477" y="30"/>
                    </a:lnTo>
                    <a:lnTo>
                      <a:pt x="423" y="60"/>
                    </a:lnTo>
                    <a:lnTo>
                      <a:pt x="396" y="81"/>
                    </a:lnTo>
                    <a:lnTo>
                      <a:pt x="429" y="36"/>
                    </a:lnTo>
                    <a:lnTo>
                      <a:pt x="384" y="60"/>
                    </a:lnTo>
                    <a:lnTo>
                      <a:pt x="351" y="108"/>
                    </a:lnTo>
                    <a:lnTo>
                      <a:pt x="345" y="132"/>
                    </a:lnTo>
                    <a:lnTo>
                      <a:pt x="345" y="78"/>
                    </a:lnTo>
                    <a:lnTo>
                      <a:pt x="312" y="129"/>
                    </a:lnTo>
                    <a:lnTo>
                      <a:pt x="279" y="171"/>
                    </a:lnTo>
                    <a:lnTo>
                      <a:pt x="279" y="132"/>
                    </a:lnTo>
                    <a:lnTo>
                      <a:pt x="237" y="186"/>
                    </a:lnTo>
                    <a:lnTo>
                      <a:pt x="228" y="240"/>
                    </a:lnTo>
                    <a:lnTo>
                      <a:pt x="216" y="258"/>
                    </a:lnTo>
                    <a:lnTo>
                      <a:pt x="222" y="195"/>
                    </a:lnTo>
                    <a:lnTo>
                      <a:pt x="177" y="246"/>
                    </a:lnTo>
                    <a:lnTo>
                      <a:pt x="159" y="291"/>
                    </a:lnTo>
                    <a:lnTo>
                      <a:pt x="135" y="342"/>
                    </a:lnTo>
                    <a:lnTo>
                      <a:pt x="135" y="279"/>
                    </a:lnTo>
                    <a:lnTo>
                      <a:pt x="108" y="318"/>
                    </a:lnTo>
                    <a:lnTo>
                      <a:pt x="102" y="351"/>
                    </a:lnTo>
                    <a:lnTo>
                      <a:pt x="66" y="393"/>
                    </a:lnTo>
                    <a:lnTo>
                      <a:pt x="66" y="372"/>
                    </a:lnTo>
                    <a:lnTo>
                      <a:pt x="33" y="414"/>
                    </a:lnTo>
                    <a:lnTo>
                      <a:pt x="0" y="489"/>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69" name="Freeform 462"/>
              <p:cNvSpPr>
                <a:spLocks/>
              </p:cNvSpPr>
              <p:nvPr/>
            </p:nvSpPr>
            <p:spPr bwMode="auto">
              <a:xfrm>
                <a:off x="2112" y="3643"/>
                <a:ext cx="339" cy="462"/>
              </a:xfrm>
              <a:custGeom>
                <a:avLst/>
                <a:gdLst>
                  <a:gd name="T0" fmla="*/ 339 w 339"/>
                  <a:gd name="T1" fmla="*/ 462 h 462"/>
                  <a:gd name="T2" fmla="*/ 288 w 339"/>
                  <a:gd name="T3" fmla="*/ 447 h 462"/>
                  <a:gd name="T4" fmla="*/ 219 w 339"/>
                  <a:gd name="T5" fmla="*/ 414 h 462"/>
                  <a:gd name="T6" fmla="*/ 171 w 339"/>
                  <a:gd name="T7" fmla="*/ 366 h 462"/>
                  <a:gd name="T8" fmla="*/ 237 w 339"/>
                  <a:gd name="T9" fmla="*/ 384 h 462"/>
                  <a:gd name="T10" fmla="*/ 183 w 339"/>
                  <a:gd name="T11" fmla="*/ 348 h 462"/>
                  <a:gd name="T12" fmla="*/ 138 w 339"/>
                  <a:gd name="T13" fmla="*/ 333 h 462"/>
                  <a:gd name="T14" fmla="*/ 102 w 339"/>
                  <a:gd name="T15" fmla="*/ 300 h 462"/>
                  <a:gd name="T16" fmla="*/ 156 w 339"/>
                  <a:gd name="T17" fmla="*/ 315 h 462"/>
                  <a:gd name="T18" fmla="*/ 87 w 339"/>
                  <a:gd name="T19" fmla="*/ 267 h 462"/>
                  <a:gd name="T20" fmla="*/ 42 w 339"/>
                  <a:gd name="T21" fmla="*/ 207 h 462"/>
                  <a:gd name="T22" fmla="*/ 87 w 339"/>
                  <a:gd name="T23" fmla="*/ 231 h 462"/>
                  <a:gd name="T24" fmla="*/ 24 w 339"/>
                  <a:gd name="T25" fmla="*/ 171 h 462"/>
                  <a:gd name="T26" fmla="*/ 9 w 339"/>
                  <a:gd name="T27" fmla="*/ 117 h 462"/>
                  <a:gd name="T28" fmla="*/ 42 w 339"/>
                  <a:gd name="T29" fmla="*/ 153 h 462"/>
                  <a:gd name="T30" fmla="*/ 0 w 339"/>
                  <a:gd name="T31" fmla="*/ 0 h 462"/>
                  <a:gd name="T32" fmla="*/ 96 w 339"/>
                  <a:gd name="T33" fmla="*/ 57 h 462"/>
                  <a:gd name="T34" fmla="*/ 84 w 339"/>
                  <a:gd name="T35" fmla="*/ 21 h 462"/>
                  <a:gd name="T36" fmla="*/ 153 w 339"/>
                  <a:gd name="T37" fmla="*/ 84 h 462"/>
                  <a:gd name="T38" fmla="*/ 177 w 339"/>
                  <a:gd name="T39" fmla="*/ 126 h 462"/>
                  <a:gd name="T40" fmla="*/ 177 w 339"/>
                  <a:gd name="T41" fmla="*/ 81 h 462"/>
                  <a:gd name="T42" fmla="*/ 213 w 339"/>
                  <a:gd name="T43" fmla="*/ 144 h 462"/>
                  <a:gd name="T44" fmla="*/ 234 w 339"/>
                  <a:gd name="T45" fmla="*/ 216 h 462"/>
                  <a:gd name="T46" fmla="*/ 237 w 339"/>
                  <a:gd name="T47" fmla="*/ 177 h 462"/>
                  <a:gd name="T48" fmla="*/ 264 w 339"/>
                  <a:gd name="T49" fmla="*/ 240 h 462"/>
                  <a:gd name="T50" fmla="*/ 279 w 339"/>
                  <a:gd name="T51" fmla="*/ 321 h 462"/>
                  <a:gd name="T52" fmla="*/ 288 w 339"/>
                  <a:gd name="T53" fmla="*/ 261 h 462"/>
                  <a:gd name="T54" fmla="*/ 318 w 339"/>
                  <a:gd name="T55" fmla="*/ 321 h 462"/>
                  <a:gd name="T56" fmla="*/ 327 w 339"/>
                  <a:gd name="T57" fmla="*/ 366 h 462"/>
                  <a:gd name="T58" fmla="*/ 339 w 339"/>
                  <a:gd name="T59" fmla="*/ 462 h 4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462"/>
                  <a:gd name="T92" fmla="*/ 339 w 339"/>
                  <a:gd name="T93" fmla="*/ 462 h 4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462">
                    <a:moveTo>
                      <a:pt x="339" y="462"/>
                    </a:moveTo>
                    <a:lnTo>
                      <a:pt x="288" y="447"/>
                    </a:lnTo>
                    <a:lnTo>
                      <a:pt x="219" y="414"/>
                    </a:lnTo>
                    <a:lnTo>
                      <a:pt x="171" y="366"/>
                    </a:lnTo>
                    <a:lnTo>
                      <a:pt x="237" y="384"/>
                    </a:lnTo>
                    <a:lnTo>
                      <a:pt x="183" y="348"/>
                    </a:lnTo>
                    <a:lnTo>
                      <a:pt x="138" y="333"/>
                    </a:lnTo>
                    <a:lnTo>
                      <a:pt x="102" y="300"/>
                    </a:lnTo>
                    <a:lnTo>
                      <a:pt x="156" y="315"/>
                    </a:lnTo>
                    <a:lnTo>
                      <a:pt x="87" y="267"/>
                    </a:lnTo>
                    <a:lnTo>
                      <a:pt x="42" y="207"/>
                    </a:lnTo>
                    <a:lnTo>
                      <a:pt x="87" y="231"/>
                    </a:lnTo>
                    <a:lnTo>
                      <a:pt x="24" y="171"/>
                    </a:lnTo>
                    <a:lnTo>
                      <a:pt x="9" y="117"/>
                    </a:lnTo>
                    <a:lnTo>
                      <a:pt x="42" y="153"/>
                    </a:lnTo>
                    <a:lnTo>
                      <a:pt x="0" y="0"/>
                    </a:lnTo>
                    <a:lnTo>
                      <a:pt x="96" y="57"/>
                    </a:lnTo>
                    <a:lnTo>
                      <a:pt x="84" y="21"/>
                    </a:lnTo>
                    <a:lnTo>
                      <a:pt x="153" y="84"/>
                    </a:lnTo>
                    <a:lnTo>
                      <a:pt x="177" y="126"/>
                    </a:lnTo>
                    <a:lnTo>
                      <a:pt x="177" y="81"/>
                    </a:lnTo>
                    <a:lnTo>
                      <a:pt x="213" y="144"/>
                    </a:lnTo>
                    <a:lnTo>
                      <a:pt x="234" y="216"/>
                    </a:lnTo>
                    <a:lnTo>
                      <a:pt x="237" y="177"/>
                    </a:lnTo>
                    <a:lnTo>
                      <a:pt x="264" y="240"/>
                    </a:lnTo>
                    <a:lnTo>
                      <a:pt x="279" y="321"/>
                    </a:lnTo>
                    <a:lnTo>
                      <a:pt x="288" y="261"/>
                    </a:lnTo>
                    <a:lnTo>
                      <a:pt x="318" y="321"/>
                    </a:lnTo>
                    <a:lnTo>
                      <a:pt x="327" y="366"/>
                    </a:lnTo>
                    <a:lnTo>
                      <a:pt x="339" y="462"/>
                    </a:lnTo>
                    <a:close/>
                  </a:path>
                </a:pathLst>
              </a:custGeom>
              <a:solidFill>
                <a:srgbClr val="004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70" name="Freeform 463"/>
              <p:cNvSpPr>
                <a:spLocks/>
              </p:cNvSpPr>
              <p:nvPr/>
            </p:nvSpPr>
            <p:spPr bwMode="auto">
              <a:xfrm>
                <a:off x="2231" y="3333"/>
                <a:ext cx="298" cy="232"/>
              </a:xfrm>
              <a:custGeom>
                <a:avLst/>
                <a:gdLst>
                  <a:gd name="T0" fmla="*/ 298 w 298"/>
                  <a:gd name="T1" fmla="*/ 232 h 232"/>
                  <a:gd name="T2" fmla="*/ 293 w 298"/>
                  <a:gd name="T3" fmla="*/ 154 h 232"/>
                  <a:gd name="T4" fmla="*/ 272 w 298"/>
                  <a:gd name="T5" fmla="*/ 67 h 232"/>
                  <a:gd name="T6" fmla="*/ 261 w 298"/>
                  <a:gd name="T7" fmla="*/ 134 h 232"/>
                  <a:gd name="T8" fmla="*/ 240 w 298"/>
                  <a:gd name="T9" fmla="*/ 56 h 232"/>
                  <a:gd name="T10" fmla="*/ 214 w 298"/>
                  <a:gd name="T11" fmla="*/ 15 h 232"/>
                  <a:gd name="T12" fmla="*/ 230 w 298"/>
                  <a:gd name="T13" fmla="*/ 87 h 232"/>
                  <a:gd name="T14" fmla="*/ 167 w 298"/>
                  <a:gd name="T15" fmla="*/ 20 h 232"/>
                  <a:gd name="T16" fmla="*/ 99 w 298"/>
                  <a:gd name="T17" fmla="*/ 0 h 232"/>
                  <a:gd name="T18" fmla="*/ 130 w 298"/>
                  <a:gd name="T19" fmla="*/ 30 h 232"/>
                  <a:gd name="T20" fmla="*/ 0 w 298"/>
                  <a:gd name="T21" fmla="*/ 5 h 232"/>
                  <a:gd name="T22" fmla="*/ 88 w 298"/>
                  <a:gd name="T23" fmla="*/ 61 h 232"/>
                  <a:gd name="T24" fmla="*/ 36 w 298"/>
                  <a:gd name="T25" fmla="*/ 67 h 232"/>
                  <a:gd name="T26" fmla="*/ 146 w 298"/>
                  <a:gd name="T27" fmla="*/ 87 h 232"/>
                  <a:gd name="T28" fmla="*/ 68 w 298"/>
                  <a:gd name="T29" fmla="*/ 134 h 232"/>
                  <a:gd name="T30" fmla="*/ 156 w 298"/>
                  <a:gd name="T31" fmla="*/ 118 h 232"/>
                  <a:gd name="T32" fmla="*/ 183 w 298"/>
                  <a:gd name="T33" fmla="*/ 123 h 232"/>
                  <a:gd name="T34" fmla="*/ 136 w 298"/>
                  <a:gd name="T35" fmla="*/ 149 h 232"/>
                  <a:gd name="T36" fmla="*/ 214 w 298"/>
                  <a:gd name="T37" fmla="*/ 144 h 232"/>
                  <a:gd name="T38" fmla="*/ 193 w 298"/>
                  <a:gd name="T39" fmla="*/ 190 h 232"/>
                  <a:gd name="T40" fmla="*/ 240 w 298"/>
                  <a:gd name="T41" fmla="*/ 165 h 232"/>
                  <a:gd name="T42" fmla="*/ 272 w 298"/>
                  <a:gd name="T43" fmla="*/ 165 h 232"/>
                  <a:gd name="T44" fmla="*/ 298 w 298"/>
                  <a:gd name="T45" fmla="*/ 232 h 2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8"/>
                  <a:gd name="T70" fmla="*/ 0 h 232"/>
                  <a:gd name="T71" fmla="*/ 298 w 298"/>
                  <a:gd name="T72" fmla="*/ 232 h 2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8" h="232">
                    <a:moveTo>
                      <a:pt x="298" y="232"/>
                    </a:moveTo>
                    <a:lnTo>
                      <a:pt x="293" y="154"/>
                    </a:lnTo>
                    <a:lnTo>
                      <a:pt x="272" y="67"/>
                    </a:lnTo>
                    <a:lnTo>
                      <a:pt x="261" y="134"/>
                    </a:lnTo>
                    <a:lnTo>
                      <a:pt x="240" y="56"/>
                    </a:lnTo>
                    <a:lnTo>
                      <a:pt x="214" y="15"/>
                    </a:lnTo>
                    <a:lnTo>
                      <a:pt x="230" y="87"/>
                    </a:lnTo>
                    <a:lnTo>
                      <a:pt x="167" y="20"/>
                    </a:lnTo>
                    <a:lnTo>
                      <a:pt x="99" y="0"/>
                    </a:lnTo>
                    <a:lnTo>
                      <a:pt x="130" y="30"/>
                    </a:lnTo>
                    <a:lnTo>
                      <a:pt x="0" y="5"/>
                    </a:lnTo>
                    <a:lnTo>
                      <a:pt x="88" y="61"/>
                    </a:lnTo>
                    <a:lnTo>
                      <a:pt x="36" y="67"/>
                    </a:lnTo>
                    <a:lnTo>
                      <a:pt x="146" y="87"/>
                    </a:lnTo>
                    <a:lnTo>
                      <a:pt x="68" y="134"/>
                    </a:lnTo>
                    <a:lnTo>
                      <a:pt x="156" y="118"/>
                    </a:lnTo>
                    <a:lnTo>
                      <a:pt x="183" y="123"/>
                    </a:lnTo>
                    <a:lnTo>
                      <a:pt x="136" y="149"/>
                    </a:lnTo>
                    <a:lnTo>
                      <a:pt x="214" y="144"/>
                    </a:lnTo>
                    <a:lnTo>
                      <a:pt x="193" y="190"/>
                    </a:lnTo>
                    <a:lnTo>
                      <a:pt x="240" y="165"/>
                    </a:lnTo>
                    <a:lnTo>
                      <a:pt x="272" y="165"/>
                    </a:lnTo>
                    <a:lnTo>
                      <a:pt x="298" y="232"/>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71" name="Freeform 464"/>
              <p:cNvSpPr>
                <a:spLocks/>
              </p:cNvSpPr>
              <p:nvPr/>
            </p:nvSpPr>
            <p:spPr bwMode="auto">
              <a:xfrm>
                <a:off x="2546" y="3277"/>
                <a:ext cx="242" cy="171"/>
              </a:xfrm>
              <a:custGeom>
                <a:avLst/>
                <a:gdLst>
                  <a:gd name="T0" fmla="*/ 0 w 242"/>
                  <a:gd name="T1" fmla="*/ 171 h 171"/>
                  <a:gd name="T2" fmla="*/ 4 w 242"/>
                  <a:gd name="T3" fmla="*/ 114 h 171"/>
                  <a:gd name="T4" fmla="*/ 21 w 242"/>
                  <a:gd name="T5" fmla="*/ 49 h 171"/>
                  <a:gd name="T6" fmla="*/ 29 w 242"/>
                  <a:gd name="T7" fmla="*/ 98 h 171"/>
                  <a:gd name="T8" fmla="*/ 46 w 242"/>
                  <a:gd name="T9" fmla="*/ 41 h 171"/>
                  <a:gd name="T10" fmla="*/ 68 w 242"/>
                  <a:gd name="T11" fmla="*/ 11 h 171"/>
                  <a:gd name="T12" fmla="*/ 55 w 242"/>
                  <a:gd name="T13" fmla="*/ 64 h 171"/>
                  <a:gd name="T14" fmla="*/ 106 w 242"/>
                  <a:gd name="T15" fmla="*/ 15 h 171"/>
                  <a:gd name="T16" fmla="*/ 161 w 242"/>
                  <a:gd name="T17" fmla="*/ 0 h 171"/>
                  <a:gd name="T18" fmla="*/ 136 w 242"/>
                  <a:gd name="T19" fmla="*/ 22 h 171"/>
                  <a:gd name="T20" fmla="*/ 242 w 242"/>
                  <a:gd name="T21" fmla="*/ 3 h 171"/>
                  <a:gd name="T22" fmla="*/ 170 w 242"/>
                  <a:gd name="T23" fmla="*/ 45 h 171"/>
                  <a:gd name="T24" fmla="*/ 212 w 242"/>
                  <a:gd name="T25" fmla="*/ 49 h 171"/>
                  <a:gd name="T26" fmla="*/ 123 w 242"/>
                  <a:gd name="T27" fmla="*/ 64 h 171"/>
                  <a:gd name="T28" fmla="*/ 187 w 242"/>
                  <a:gd name="T29" fmla="*/ 98 h 171"/>
                  <a:gd name="T30" fmla="*/ 114 w 242"/>
                  <a:gd name="T31" fmla="*/ 87 h 171"/>
                  <a:gd name="T32" fmla="*/ 93 w 242"/>
                  <a:gd name="T33" fmla="*/ 91 h 171"/>
                  <a:gd name="T34" fmla="*/ 131 w 242"/>
                  <a:gd name="T35" fmla="*/ 110 h 171"/>
                  <a:gd name="T36" fmla="*/ 68 w 242"/>
                  <a:gd name="T37" fmla="*/ 106 h 171"/>
                  <a:gd name="T38" fmla="*/ 85 w 242"/>
                  <a:gd name="T39" fmla="*/ 140 h 171"/>
                  <a:gd name="T40" fmla="*/ 46 w 242"/>
                  <a:gd name="T41" fmla="*/ 121 h 171"/>
                  <a:gd name="T42" fmla="*/ 21 w 242"/>
                  <a:gd name="T43" fmla="*/ 121 h 171"/>
                  <a:gd name="T44" fmla="*/ 0 w 242"/>
                  <a:gd name="T45" fmla="*/ 171 h 1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171"/>
                  <a:gd name="T71" fmla="*/ 242 w 242"/>
                  <a:gd name="T72" fmla="*/ 171 h 1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171">
                    <a:moveTo>
                      <a:pt x="0" y="171"/>
                    </a:moveTo>
                    <a:lnTo>
                      <a:pt x="4" y="114"/>
                    </a:lnTo>
                    <a:lnTo>
                      <a:pt x="21" y="49"/>
                    </a:lnTo>
                    <a:lnTo>
                      <a:pt x="29" y="98"/>
                    </a:lnTo>
                    <a:lnTo>
                      <a:pt x="46" y="41"/>
                    </a:lnTo>
                    <a:lnTo>
                      <a:pt x="68" y="11"/>
                    </a:lnTo>
                    <a:lnTo>
                      <a:pt x="55" y="64"/>
                    </a:lnTo>
                    <a:lnTo>
                      <a:pt x="106" y="15"/>
                    </a:lnTo>
                    <a:lnTo>
                      <a:pt x="161" y="0"/>
                    </a:lnTo>
                    <a:lnTo>
                      <a:pt x="136" y="22"/>
                    </a:lnTo>
                    <a:lnTo>
                      <a:pt x="242" y="3"/>
                    </a:lnTo>
                    <a:lnTo>
                      <a:pt x="170" y="45"/>
                    </a:lnTo>
                    <a:lnTo>
                      <a:pt x="212" y="49"/>
                    </a:lnTo>
                    <a:lnTo>
                      <a:pt x="123" y="64"/>
                    </a:lnTo>
                    <a:lnTo>
                      <a:pt x="187" y="98"/>
                    </a:lnTo>
                    <a:lnTo>
                      <a:pt x="114" y="87"/>
                    </a:lnTo>
                    <a:lnTo>
                      <a:pt x="93" y="91"/>
                    </a:lnTo>
                    <a:lnTo>
                      <a:pt x="131" y="110"/>
                    </a:lnTo>
                    <a:lnTo>
                      <a:pt x="68" y="106"/>
                    </a:lnTo>
                    <a:lnTo>
                      <a:pt x="85" y="140"/>
                    </a:lnTo>
                    <a:lnTo>
                      <a:pt x="46" y="121"/>
                    </a:lnTo>
                    <a:lnTo>
                      <a:pt x="21" y="121"/>
                    </a:lnTo>
                    <a:lnTo>
                      <a:pt x="0" y="171"/>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72" name="Freeform 465"/>
              <p:cNvSpPr>
                <a:spLocks/>
              </p:cNvSpPr>
              <p:nvPr/>
            </p:nvSpPr>
            <p:spPr bwMode="auto">
              <a:xfrm>
                <a:off x="2352" y="3215"/>
                <a:ext cx="195" cy="143"/>
              </a:xfrm>
              <a:custGeom>
                <a:avLst/>
                <a:gdLst>
                  <a:gd name="T0" fmla="*/ 195 w 195"/>
                  <a:gd name="T1" fmla="*/ 143 h 143"/>
                  <a:gd name="T2" fmla="*/ 191 w 195"/>
                  <a:gd name="T3" fmla="*/ 95 h 143"/>
                  <a:gd name="T4" fmla="*/ 178 w 195"/>
                  <a:gd name="T5" fmla="*/ 41 h 143"/>
                  <a:gd name="T6" fmla="*/ 171 w 195"/>
                  <a:gd name="T7" fmla="*/ 82 h 143"/>
                  <a:gd name="T8" fmla="*/ 157 w 195"/>
                  <a:gd name="T9" fmla="*/ 34 h 143"/>
                  <a:gd name="T10" fmla="*/ 140 w 195"/>
                  <a:gd name="T11" fmla="*/ 9 h 143"/>
                  <a:gd name="T12" fmla="*/ 150 w 195"/>
                  <a:gd name="T13" fmla="*/ 54 h 143"/>
                  <a:gd name="T14" fmla="*/ 109 w 195"/>
                  <a:gd name="T15" fmla="*/ 12 h 143"/>
                  <a:gd name="T16" fmla="*/ 65 w 195"/>
                  <a:gd name="T17" fmla="*/ 0 h 143"/>
                  <a:gd name="T18" fmla="*/ 85 w 195"/>
                  <a:gd name="T19" fmla="*/ 19 h 143"/>
                  <a:gd name="T20" fmla="*/ 0 w 195"/>
                  <a:gd name="T21" fmla="*/ 3 h 143"/>
                  <a:gd name="T22" fmla="*/ 58 w 195"/>
                  <a:gd name="T23" fmla="*/ 38 h 143"/>
                  <a:gd name="T24" fmla="*/ 23 w 195"/>
                  <a:gd name="T25" fmla="*/ 41 h 143"/>
                  <a:gd name="T26" fmla="*/ 95 w 195"/>
                  <a:gd name="T27" fmla="*/ 54 h 143"/>
                  <a:gd name="T28" fmla="*/ 44 w 195"/>
                  <a:gd name="T29" fmla="*/ 82 h 143"/>
                  <a:gd name="T30" fmla="*/ 102 w 195"/>
                  <a:gd name="T31" fmla="*/ 73 h 143"/>
                  <a:gd name="T32" fmla="*/ 119 w 195"/>
                  <a:gd name="T33" fmla="*/ 76 h 143"/>
                  <a:gd name="T34" fmla="*/ 89 w 195"/>
                  <a:gd name="T35" fmla="*/ 92 h 143"/>
                  <a:gd name="T36" fmla="*/ 140 w 195"/>
                  <a:gd name="T37" fmla="*/ 89 h 143"/>
                  <a:gd name="T38" fmla="*/ 126 w 195"/>
                  <a:gd name="T39" fmla="*/ 117 h 143"/>
                  <a:gd name="T40" fmla="*/ 157 w 195"/>
                  <a:gd name="T41" fmla="*/ 101 h 143"/>
                  <a:gd name="T42" fmla="*/ 178 w 195"/>
                  <a:gd name="T43" fmla="*/ 101 h 143"/>
                  <a:gd name="T44" fmla="*/ 195 w 195"/>
                  <a:gd name="T45" fmla="*/ 143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5"/>
                  <a:gd name="T70" fmla="*/ 0 h 143"/>
                  <a:gd name="T71" fmla="*/ 195 w 195"/>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5" h="143">
                    <a:moveTo>
                      <a:pt x="195" y="143"/>
                    </a:moveTo>
                    <a:lnTo>
                      <a:pt x="191" y="95"/>
                    </a:lnTo>
                    <a:lnTo>
                      <a:pt x="178" y="41"/>
                    </a:lnTo>
                    <a:lnTo>
                      <a:pt x="171" y="82"/>
                    </a:lnTo>
                    <a:lnTo>
                      <a:pt x="157" y="34"/>
                    </a:lnTo>
                    <a:lnTo>
                      <a:pt x="140" y="9"/>
                    </a:lnTo>
                    <a:lnTo>
                      <a:pt x="150" y="54"/>
                    </a:lnTo>
                    <a:lnTo>
                      <a:pt x="109" y="12"/>
                    </a:lnTo>
                    <a:lnTo>
                      <a:pt x="65" y="0"/>
                    </a:lnTo>
                    <a:lnTo>
                      <a:pt x="85" y="19"/>
                    </a:lnTo>
                    <a:lnTo>
                      <a:pt x="0" y="3"/>
                    </a:lnTo>
                    <a:lnTo>
                      <a:pt x="58" y="38"/>
                    </a:lnTo>
                    <a:lnTo>
                      <a:pt x="23" y="41"/>
                    </a:lnTo>
                    <a:lnTo>
                      <a:pt x="95" y="54"/>
                    </a:lnTo>
                    <a:lnTo>
                      <a:pt x="44" y="82"/>
                    </a:lnTo>
                    <a:lnTo>
                      <a:pt x="102" y="73"/>
                    </a:lnTo>
                    <a:lnTo>
                      <a:pt x="119" y="76"/>
                    </a:lnTo>
                    <a:lnTo>
                      <a:pt x="89" y="92"/>
                    </a:lnTo>
                    <a:lnTo>
                      <a:pt x="140" y="89"/>
                    </a:lnTo>
                    <a:lnTo>
                      <a:pt x="126" y="117"/>
                    </a:lnTo>
                    <a:lnTo>
                      <a:pt x="157" y="101"/>
                    </a:lnTo>
                    <a:lnTo>
                      <a:pt x="178" y="101"/>
                    </a:lnTo>
                    <a:lnTo>
                      <a:pt x="195" y="143"/>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73" name="Freeform 466"/>
              <p:cNvSpPr>
                <a:spLocks/>
              </p:cNvSpPr>
              <p:nvPr/>
            </p:nvSpPr>
            <p:spPr bwMode="auto">
              <a:xfrm>
                <a:off x="2178" y="3490"/>
                <a:ext cx="308" cy="239"/>
              </a:xfrm>
              <a:custGeom>
                <a:avLst/>
                <a:gdLst>
                  <a:gd name="T0" fmla="*/ 308 w 308"/>
                  <a:gd name="T1" fmla="*/ 239 h 239"/>
                  <a:gd name="T2" fmla="*/ 303 w 308"/>
                  <a:gd name="T3" fmla="*/ 159 h 239"/>
                  <a:gd name="T4" fmla="*/ 281 w 308"/>
                  <a:gd name="T5" fmla="*/ 69 h 239"/>
                  <a:gd name="T6" fmla="*/ 271 w 308"/>
                  <a:gd name="T7" fmla="*/ 138 h 239"/>
                  <a:gd name="T8" fmla="*/ 248 w 308"/>
                  <a:gd name="T9" fmla="*/ 57 h 239"/>
                  <a:gd name="T10" fmla="*/ 221 w 308"/>
                  <a:gd name="T11" fmla="*/ 15 h 239"/>
                  <a:gd name="T12" fmla="*/ 238 w 308"/>
                  <a:gd name="T13" fmla="*/ 90 h 239"/>
                  <a:gd name="T14" fmla="*/ 173 w 308"/>
                  <a:gd name="T15" fmla="*/ 21 h 239"/>
                  <a:gd name="T16" fmla="*/ 102 w 308"/>
                  <a:gd name="T17" fmla="*/ 0 h 239"/>
                  <a:gd name="T18" fmla="*/ 135 w 308"/>
                  <a:gd name="T19" fmla="*/ 31 h 239"/>
                  <a:gd name="T20" fmla="*/ 0 w 308"/>
                  <a:gd name="T21" fmla="*/ 4 h 239"/>
                  <a:gd name="T22" fmla="*/ 91 w 308"/>
                  <a:gd name="T23" fmla="*/ 63 h 239"/>
                  <a:gd name="T24" fmla="*/ 37 w 308"/>
                  <a:gd name="T25" fmla="*/ 69 h 239"/>
                  <a:gd name="T26" fmla="*/ 150 w 308"/>
                  <a:gd name="T27" fmla="*/ 90 h 239"/>
                  <a:gd name="T28" fmla="*/ 69 w 308"/>
                  <a:gd name="T29" fmla="*/ 138 h 239"/>
                  <a:gd name="T30" fmla="*/ 162 w 308"/>
                  <a:gd name="T31" fmla="*/ 122 h 239"/>
                  <a:gd name="T32" fmla="*/ 189 w 308"/>
                  <a:gd name="T33" fmla="*/ 127 h 239"/>
                  <a:gd name="T34" fmla="*/ 140 w 308"/>
                  <a:gd name="T35" fmla="*/ 154 h 239"/>
                  <a:gd name="T36" fmla="*/ 221 w 308"/>
                  <a:gd name="T37" fmla="*/ 149 h 239"/>
                  <a:gd name="T38" fmla="*/ 200 w 308"/>
                  <a:gd name="T39" fmla="*/ 196 h 239"/>
                  <a:gd name="T40" fmla="*/ 248 w 308"/>
                  <a:gd name="T41" fmla="*/ 170 h 239"/>
                  <a:gd name="T42" fmla="*/ 281 w 308"/>
                  <a:gd name="T43" fmla="*/ 170 h 239"/>
                  <a:gd name="T44" fmla="*/ 308 w 308"/>
                  <a:gd name="T45" fmla="*/ 239 h 2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8"/>
                  <a:gd name="T70" fmla="*/ 0 h 239"/>
                  <a:gd name="T71" fmla="*/ 308 w 308"/>
                  <a:gd name="T72" fmla="*/ 239 h 2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8" h="239">
                    <a:moveTo>
                      <a:pt x="308" y="239"/>
                    </a:moveTo>
                    <a:lnTo>
                      <a:pt x="303" y="159"/>
                    </a:lnTo>
                    <a:lnTo>
                      <a:pt x="281" y="69"/>
                    </a:lnTo>
                    <a:lnTo>
                      <a:pt x="271" y="138"/>
                    </a:lnTo>
                    <a:lnTo>
                      <a:pt x="248" y="57"/>
                    </a:lnTo>
                    <a:lnTo>
                      <a:pt x="221" y="15"/>
                    </a:lnTo>
                    <a:lnTo>
                      <a:pt x="238" y="90"/>
                    </a:lnTo>
                    <a:lnTo>
                      <a:pt x="173" y="21"/>
                    </a:lnTo>
                    <a:lnTo>
                      <a:pt x="102" y="0"/>
                    </a:lnTo>
                    <a:lnTo>
                      <a:pt x="135" y="31"/>
                    </a:lnTo>
                    <a:lnTo>
                      <a:pt x="0" y="4"/>
                    </a:lnTo>
                    <a:lnTo>
                      <a:pt x="91" y="63"/>
                    </a:lnTo>
                    <a:lnTo>
                      <a:pt x="37" y="69"/>
                    </a:lnTo>
                    <a:lnTo>
                      <a:pt x="150" y="90"/>
                    </a:lnTo>
                    <a:lnTo>
                      <a:pt x="69" y="138"/>
                    </a:lnTo>
                    <a:lnTo>
                      <a:pt x="162" y="122"/>
                    </a:lnTo>
                    <a:lnTo>
                      <a:pt x="189" y="127"/>
                    </a:lnTo>
                    <a:lnTo>
                      <a:pt x="140" y="154"/>
                    </a:lnTo>
                    <a:lnTo>
                      <a:pt x="221" y="149"/>
                    </a:lnTo>
                    <a:lnTo>
                      <a:pt x="200" y="196"/>
                    </a:lnTo>
                    <a:lnTo>
                      <a:pt x="248" y="170"/>
                    </a:lnTo>
                    <a:lnTo>
                      <a:pt x="281" y="170"/>
                    </a:lnTo>
                    <a:lnTo>
                      <a:pt x="308" y="239"/>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74" name="Freeform 467"/>
              <p:cNvSpPr>
                <a:spLocks/>
              </p:cNvSpPr>
              <p:nvPr/>
            </p:nvSpPr>
            <p:spPr bwMode="auto">
              <a:xfrm>
                <a:off x="2154" y="3858"/>
                <a:ext cx="200" cy="215"/>
              </a:xfrm>
              <a:custGeom>
                <a:avLst/>
                <a:gdLst>
                  <a:gd name="T0" fmla="*/ 0 w 200"/>
                  <a:gd name="T1" fmla="*/ 215 h 215"/>
                  <a:gd name="T2" fmla="*/ 29 w 200"/>
                  <a:gd name="T3" fmla="*/ 208 h 215"/>
                  <a:gd name="T4" fmla="*/ 71 w 200"/>
                  <a:gd name="T5" fmla="*/ 192 h 215"/>
                  <a:gd name="T6" fmla="*/ 99 w 200"/>
                  <a:gd name="T7" fmla="*/ 170 h 215"/>
                  <a:gd name="T8" fmla="*/ 60 w 200"/>
                  <a:gd name="T9" fmla="*/ 178 h 215"/>
                  <a:gd name="T10" fmla="*/ 92 w 200"/>
                  <a:gd name="T11" fmla="*/ 162 h 215"/>
                  <a:gd name="T12" fmla="*/ 118 w 200"/>
                  <a:gd name="T13" fmla="*/ 155 h 215"/>
                  <a:gd name="T14" fmla="*/ 139 w 200"/>
                  <a:gd name="T15" fmla="*/ 139 h 215"/>
                  <a:gd name="T16" fmla="*/ 108 w 200"/>
                  <a:gd name="T17" fmla="*/ 146 h 215"/>
                  <a:gd name="T18" fmla="*/ 149 w 200"/>
                  <a:gd name="T19" fmla="*/ 124 h 215"/>
                  <a:gd name="T20" fmla="*/ 175 w 200"/>
                  <a:gd name="T21" fmla="*/ 96 h 215"/>
                  <a:gd name="T22" fmla="*/ 149 w 200"/>
                  <a:gd name="T23" fmla="*/ 107 h 215"/>
                  <a:gd name="T24" fmla="*/ 186 w 200"/>
                  <a:gd name="T25" fmla="*/ 79 h 215"/>
                  <a:gd name="T26" fmla="*/ 195 w 200"/>
                  <a:gd name="T27" fmla="*/ 54 h 215"/>
                  <a:gd name="T28" fmla="*/ 175 w 200"/>
                  <a:gd name="T29" fmla="*/ 71 h 215"/>
                  <a:gd name="T30" fmla="*/ 200 w 200"/>
                  <a:gd name="T31" fmla="*/ 0 h 215"/>
                  <a:gd name="T32" fmla="*/ 144 w 200"/>
                  <a:gd name="T33" fmla="*/ 26 h 215"/>
                  <a:gd name="T34" fmla="*/ 150 w 200"/>
                  <a:gd name="T35" fmla="*/ 10 h 215"/>
                  <a:gd name="T36" fmla="*/ 110 w 200"/>
                  <a:gd name="T37" fmla="*/ 39 h 215"/>
                  <a:gd name="T38" fmla="*/ 95 w 200"/>
                  <a:gd name="T39" fmla="*/ 58 h 215"/>
                  <a:gd name="T40" fmla="*/ 95 w 200"/>
                  <a:gd name="T41" fmla="*/ 37 h 215"/>
                  <a:gd name="T42" fmla="*/ 74 w 200"/>
                  <a:gd name="T43" fmla="*/ 67 h 215"/>
                  <a:gd name="T44" fmla="*/ 61 w 200"/>
                  <a:gd name="T45" fmla="*/ 100 h 215"/>
                  <a:gd name="T46" fmla="*/ 60 w 200"/>
                  <a:gd name="T47" fmla="*/ 82 h 215"/>
                  <a:gd name="T48" fmla="*/ 44 w 200"/>
                  <a:gd name="T49" fmla="*/ 111 h 215"/>
                  <a:gd name="T50" fmla="*/ 35 w 200"/>
                  <a:gd name="T51" fmla="*/ 149 h 215"/>
                  <a:gd name="T52" fmla="*/ 29 w 200"/>
                  <a:gd name="T53" fmla="*/ 121 h 215"/>
                  <a:gd name="T54" fmla="*/ 11 w 200"/>
                  <a:gd name="T55" fmla="*/ 149 h 215"/>
                  <a:gd name="T56" fmla="*/ 6 w 200"/>
                  <a:gd name="T57" fmla="*/ 170 h 215"/>
                  <a:gd name="T58" fmla="*/ 0 w 200"/>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0"/>
                  <a:gd name="T91" fmla="*/ 0 h 215"/>
                  <a:gd name="T92" fmla="*/ 200 w 200"/>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0" h="215">
                    <a:moveTo>
                      <a:pt x="0" y="215"/>
                    </a:moveTo>
                    <a:lnTo>
                      <a:pt x="29" y="208"/>
                    </a:lnTo>
                    <a:lnTo>
                      <a:pt x="71" y="192"/>
                    </a:lnTo>
                    <a:lnTo>
                      <a:pt x="99" y="170"/>
                    </a:lnTo>
                    <a:lnTo>
                      <a:pt x="60" y="178"/>
                    </a:lnTo>
                    <a:lnTo>
                      <a:pt x="92" y="162"/>
                    </a:lnTo>
                    <a:lnTo>
                      <a:pt x="118" y="155"/>
                    </a:lnTo>
                    <a:lnTo>
                      <a:pt x="139" y="139"/>
                    </a:lnTo>
                    <a:lnTo>
                      <a:pt x="108" y="146"/>
                    </a:lnTo>
                    <a:lnTo>
                      <a:pt x="149" y="124"/>
                    </a:lnTo>
                    <a:lnTo>
                      <a:pt x="175" y="96"/>
                    </a:lnTo>
                    <a:lnTo>
                      <a:pt x="149" y="107"/>
                    </a:lnTo>
                    <a:lnTo>
                      <a:pt x="186" y="79"/>
                    </a:lnTo>
                    <a:lnTo>
                      <a:pt x="195" y="54"/>
                    </a:lnTo>
                    <a:lnTo>
                      <a:pt x="175" y="71"/>
                    </a:lnTo>
                    <a:lnTo>
                      <a:pt x="200" y="0"/>
                    </a:lnTo>
                    <a:lnTo>
                      <a:pt x="144" y="26"/>
                    </a:lnTo>
                    <a:lnTo>
                      <a:pt x="150" y="10"/>
                    </a:lnTo>
                    <a:lnTo>
                      <a:pt x="110" y="39"/>
                    </a:lnTo>
                    <a:lnTo>
                      <a:pt x="95" y="58"/>
                    </a:lnTo>
                    <a:lnTo>
                      <a:pt x="95" y="37"/>
                    </a:lnTo>
                    <a:lnTo>
                      <a:pt x="74" y="67"/>
                    </a:lnTo>
                    <a:lnTo>
                      <a:pt x="61" y="100"/>
                    </a:lnTo>
                    <a:lnTo>
                      <a:pt x="60" y="82"/>
                    </a:lnTo>
                    <a:lnTo>
                      <a:pt x="44" y="111"/>
                    </a:lnTo>
                    <a:lnTo>
                      <a:pt x="35" y="149"/>
                    </a:lnTo>
                    <a:lnTo>
                      <a:pt x="29" y="121"/>
                    </a:lnTo>
                    <a:lnTo>
                      <a:pt x="11" y="149"/>
                    </a:lnTo>
                    <a:lnTo>
                      <a:pt x="6" y="170"/>
                    </a:lnTo>
                    <a:lnTo>
                      <a:pt x="0"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75" name="Freeform 468"/>
              <p:cNvSpPr>
                <a:spLocks/>
              </p:cNvSpPr>
              <p:nvPr/>
            </p:nvSpPr>
            <p:spPr bwMode="auto">
              <a:xfrm>
                <a:off x="1961" y="3873"/>
                <a:ext cx="237" cy="215"/>
              </a:xfrm>
              <a:custGeom>
                <a:avLst/>
                <a:gdLst>
                  <a:gd name="T0" fmla="*/ 237 w 237"/>
                  <a:gd name="T1" fmla="*/ 215 h 215"/>
                  <a:gd name="T2" fmla="*/ 202 w 237"/>
                  <a:gd name="T3" fmla="*/ 208 h 215"/>
                  <a:gd name="T4" fmla="*/ 153 w 237"/>
                  <a:gd name="T5" fmla="*/ 192 h 215"/>
                  <a:gd name="T6" fmla="*/ 120 w 237"/>
                  <a:gd name="T7" fmla="*/ 170 h 215"/>
                  <a:gd name="T8" fmla="*/ 166 w 237"/>
                  <a:gd name="T9" fmla="*/ 178 h 215"/>
                  <a:gd name="T10" fmla="*/ 128 w 237"/>
                  <a:gd name="T11" fmla="*/ 162 h 215"/>
                  <a:gd name="T12" fmla="*/ 97 w 237"/>
                  <a:gd name="T13" fmla="*/ 155 h 215"/>
                  <a:gd name="T14" fmla="*/ 72 w 237"/>
                  <a:gd name="T15" fmla="*/ 139 h 215"/>
                  <a:gd name="T16" fmla="*/ 109 w 237"/>
                  <a:gd name="T17" fmla="*/ 146 h 215"/>
                  <a:gd name="T18" fmla="*/ 61 w 237"/>
                  <a:gd name="T19" fmla="*/ 124 h 215"/>
                  <a:gd name="T20" fmla="*/ 30 w 237"/>
                  <a:gd name="T21" fmla="*/ 96 h 215"/>
                  <a:gd name="T22" fmla="*/ 61 w 237"/>
                  <a:gd name="T23" fmla="*/ 107 h 215"/>
                  <a:gd name="T24" fmla="*/ 17 w 237"/>
                  <a:gd name="T25" fmla="*/ 79 h 215"/>
                  <a:gd name="T26" fmla="*/ 7 w 237"/>
                  <a:gd name="T27" fmla="*/ 54 h 215"/>
                  <a:gd name="T28" fmla="*/ 30 w 237"/>
                  <a:gd name="T29" fmla="*/ 71 h 215"/>
                  <a:gd name="T30" fmla="*/ 0 w 237"/>
                  <a:gd name="T31" fmla="*/ 0 h 215"/>
                  <a:gd name="T32" fmla="*/ 67 w 237"/>
                  <a:gd name="T33" fmla="*/ 26 h 215"/>
                  <a:gd name="T34" fmla="*/ 59 w 237"/>
                  <a:gd name="T35" fmla="*/ 10 h 215"/>
                  <a:gd name="T36" fmla="*/ 107 w 237"/>
                  <a:gd name="T37" fmla="*/ 39 h 215"/>
                  <a:gd name="T38" fmla="*/ 124 w 237"/>
                  <a:gd name="T39" fmla="*/ 58 h 215"/>
                  <a:gd name="T40" fmla="*/ 124 w 237"/>
                  <a:gd name="T41" fmla="*/ 37 h 215"/>
                  <a:gd name="T42" fmla="*/ 149 w 237"/>
                  <a:gd name="T43" fmla="*/ 67 h 215"/>
                  <a:gd name="T44" fmla="*/ 164 w 237"/>
                  <a:gd name="T45" fmla="*/ 100 h 215"/>
                  <a:gd name="T46" fmla="*/ 166 w 237"/>
                  <a:gd name="T47" fmla="*/ 82 h 215"/>
                  <a:gd name="T48" fmla="*/ 185 w 237"/>
                  <a:gd name="T49" fmla="*/ 111 h 215"/>
                  <a:gd name="T50" fmla="*/ 195 w 237"/>
                  <a:gd name="T51" fmla="*/ 149 h 215"/>
                  <a:gd name="T52" fmla="*/ 202 w 237"/>
                  <a:gd name="T53" fmla="*/ 121 h 215"/>
                  <a:gd name="T54" fmla="*/ 223 w 237"/>
                  <a:gd name="T55" fmla="*/ 149 h 215"/>
                  <a:gd name="T56" fmla="*/ 229 w 237"/>
                  <a:gd name="T57" fmla="*/ 170 h 215"/>
                  <a:gd name="T58" fmla="*/ 237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237" y="215"/>
                    </a:moveTo>
                    <a:lnTo>
                      <a:pt x="202" y="208"/>
                    </a:lnTo>
                    <a:lnTo>
                      <a:pt x="153" y="192"/>
                    </a:lnTo>
                    <a:lnTo>
                      <a:pt x="120" y="170"/>
                    </a:lnTo>
                    <a:lnTo>
                      <a:pt x="166" y="178"/>
                    </a:lnTo>
                    <a:lnTo>
                      <a:pt x="128" y="162"/>
                    </a:lnTo>
                    <a:lnTo>
                      <a:pt x="97" y="155"/>
                    </a:lnTo>
                    <a:lnTo>
                      <a:pt x="72" y="139"/>
                    </a:lnTo>
                    <a:lnTo>
                      <a:pt x="109" y="146"/>
                    </a:lnTo>
                    <a:lnTo>
                      <a:pt x="61" y="124"/>
                    </a:lnTo>
                    <a:lnTo>
                      <a:pt x="30" y="96"/>
                    </a:lnTo>
                    <a:lnTo>
                      <a:pt x="61" y="107"/>
                    </a:lnTo>
                    <a:lnTo>
                      <a:pt x="17" y="79"/>
                    </a:lnTo>
                    <a:lnTo>
                      <a:pt x="7" y="54"/>
                    </a:lnTo>
                    <a:lnTo>
                      <a:pt x="30" y="71"/>
                    </a:lnTo>
                    <a:lnTo>
                      <a:pt x="0" y="0"/>
                    </a:lnTo>
                    <a:lnTo>
                      <a:pt x="67" y="26"/>
                    </a:lnTo>
                    <a:lnTo>
                      <a:pt x="59" y="10"/>
                    </a:lnTo>
                    <a:lnTo>
                      <a:pt x="107" y="39"/>
                    </a:lnTo>
                    <a:lnTo>
                      <a:pt x="124" y="58"/>
                    </a:lnTo>
                    <a:lnTo>
                      <a:pt x="124" y="37"/>
                    </a:lnTo>
                    <a:lnTo>
                      <a:pt x="149" y="67"/>
                    </a:lnTo>
                    <a:lnTo>
                      <a:pt x="164" y="100"/>
                    </a:lnTo>
                    <a:lnTo>
                      <a:pt x="166" y="82"/>
                    </a:lnTo>
                    <a:lnTo>
                      <a:pt x="185" y="111"/>
                    </a:lnTo>
                    <a:lnTo>
                      <a:pt x="195" y="149"/>
                    </a:lnTo>
                    <a:lnTo>
                      <a:pt x="202" y="121"/>
                    </a:lnTo>
                    <a:lnTo>
                      <a:pt x="223" y="149"/>
                    </a:lnTo>
                    <a:lnTo>
                      <a:pt x="229" y="170"/>
                    </a:lnTo>
                    <a:lnTo>
                      <a:pt x="237"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76" name="Freeform 469"/>
              <p:cNvSpPr>
                <a:spLocks/>
              </p:cNvSpPr>
              <p:nvPr/>
            </p:nvSpPr>
            <p:spPr bwMode="auto">
              <a:xfrm>
                <a:off x="1946" y="3691"/>
                <a:ext cx="213" cy="166"/>
              </a:xfrm>
              <a:custGeom>
                <a:avLst/>
                <a:gdLst>
                  <a:gd name="T0" fmla="*/ 213 w 213"/>
                  <a:gd name="T1" fmla="*/ 166 h 166"/>
                  <a:gd name="T2" fmla="*/ 210 w 213"/>
                  <a:gd name="T3" fmla="*/ 110 h 166"/>
                  <a:gd name="T4" fmla="*/ 195 w 213"/>
                  <a:gd name="T5" fmla="*/ 48 h 166"/>
                  <a:gd name="T6" fmla="*/ 188 w 213"/>
                  <a:gd name="T7" fmla="*/ 96 h 166"/>
                  <a:gd name="T8" fmla="*/ 172 w 213"/>
                  <a:gd name="T9" fmla="*/ 39 h 166"/>
                  <a:gd name="T10" fmla="*/ 153 w 213"/>
                  <a:gd name="T11" fmla="*/ 10 h 166"/>
                  <a:gd name="T12" fmla="*/ 165 w 213"/>
                  <a:gd name="T13" fmla="*/ 62 h 166"/>
                  <a:gd name="T14" fmla="*/ 120 w 213"/>
                  <a:gd name="T15" fmla="*/ 14 h 166"/>
                  <a:gd name="T16" fmla="*/ 71 w 213"/>
                  <a:gd name="T17" fmla="*/ 0 h 166"/>
                  <a:gd name="T18" fmla="*/ 94 w 213"/>
                  <a:gd name="T19" fmla="*/ 21 h 166"/>
                  <a:gd name="T20" fmla="*/ 0 w 213"/>
                  <a:gd name="T21" fmla="*/ 3 h 166"/>
                  <a:gd name="T22" fmla="*/ 63 w 213"/>
                  <a:gd name="T23" fmla="*/ 44 h 166"/>
                  <a:gd name="T24" fmla="*/ 26 w 213"/>
                  <a:gd name="T25" fmla="*/ 48 h 166"/>
                  <a:gd name="T26" fmla="*/ 104 w 213"/>
                  <a:gd name="T27" fmla="*/ 62 h 166"/>
                  <a:gd name="T28" fmla="*/ 48 w 213"/>
                  <a:gd name="T29" fmla="*/ 96 h 166"/>
                  <a:gd name="T30" fmla="*/ 112 w 213"/>
                  <a:gd name="T31" fmla="*/ 85 h 166"/>
                  <a:gd name="T32" fmla="*/ 131 w 213"/>
                  <a:gd name="T33" fmla="*/ 88 h 166"/>
                  <a:gd name="T34" fmla="*/ 97 w 213"/>
                  <a:gd name="T35" fmla="*/ 107 h 166"/>
                  <a:gd name="T36" fmla="*/ 153 w 213"/>
                  <a:gd name="T37" fmla="*/ 103 h 166"/>
                  <a:gd name="T38" fmla="*/ 139 w 213"/>
                  <a:gd name="T39" fmla="*/ 136 h 166"/>
                  <a:gd name="T40" fmla="*/ 172 w 213"/>
                  <a:gd name="T41" fmla="*/ 118 h 166"/>
                  <a:gd name="T42" fmla="*/ 195 w 213"/>
                  <a:gd name="T43" fmla="*/ 118 h 166"/>
                  <a:gd name="T44" fmla="*/ 213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213" y="166"/>
                    </a:moveTo>
                    <a:lnTo>
                      <a:pt x="210" y="110"/>
                    </a:lnTo>
                    <a:lnTo>
                      <a:pt x="195" y="48"/>
                    </a:lnTo>
                    <a:lnTo>
                      <a:pt x="188" y="96"/>
                    </a:lnTo>
                    <a:lnTo>
                      <a:pt x="172" y="39"/>
                    </a:lnTo>
                    <a:lnTo>
                      <a:pt x="153" y="10"/>
                    </a:lnTo>
                    <a:lnTo>
                      <a:pt x="165" y="62"/>
                    </a:lnTo>
                    <a:lnTo>
                      <a:pt x="120" y="14"/>
                    </a:lnTo>
                    <a:lnTo>
                      <a:pt x="71" y="0"/>
                    </a:lnTo>
                    <a:lnTo>
                      <a:pt x="94" y="21"/>
                    </a:lnTo>
                    <a:lnTo>
                      <a:pt x="0" y="3"/>
                    </a:lnTo>
                    <a:lnTo>
                      <a:pt x="63" y="44"/>
                    </a:lnTo>
                    <a:lnTo>
                      <a:pt x="26" y="48"/>
                    </a:lnTo>
                    <a:lnTo>
                      <a:pt x="104" y="62"/>
                    </a:lnTo>
                    <a:lnTo>
                      <a:pt x="48" y="96"/>
                    </a:lnTo>
                    <a:lnTo>
                      <a:pt x="112" y="85"/>
                    </a:lnTo>
                    <a:lnTo>
                      <a:pt x="131" y="88"/>
                    </a:lnTo>
                    <a:lnTo>
                      <a:pt x="97" y="107"/>
                    </a:lnTo>
                    <a:lnTo>
                      <a:pt x="153" y="103"/>
                    </a:lnTo>
                    <a:lnTo>
                      <a:pt x="139" y="136"/>
                    </a:lnTo>
                    <a:lnTo>
                      <a:pt x="172" y="118"/>
                    </a:lnTo>
                    <a:lnTo>
                      <a:pt x="195" y="118"/>
                    </a:lnTo>
                    <a:lnTo>
                      <a:pt x="213" y="166"/>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77" name="Freeform 470"/>
              <p:cNvSpPr>
                <a:spLocks/>
              </p:cNvSpPr>
              <p:nvPr/>
            </p:nvSpPr>
            <p:spPr bwMode="auto">
              <a:xfrm>
                <a:off x="2151" y="3561"/>
                <a:ext cx="179" cy="140"/>
              </a:xfrm>
              <a:custGeom>
                <a:avLst/>
                <a:gdLst>
                  <a:gd name="T0" fmla="*/ 0 w 179"/>
                  <a:gd name="T1" fmla="*/ 140 h 140"/>
                  <a:gd name="T2" fmla="*/ 3 w 179"/>
                  <a:gd name="T3" fmla="*/ 93 h 140"/>
                  <a:gd name="T4" fmla="*/ 15 w 179"/>
                  <a:gd name="T5" fmla="*/ 40 h 140"/>
                  <a:gd name="T6" fmla="*/ 22 w 179"/>
                  <a:gd name="T7" fmla="*/ 81 h 140"/>
                  <a:gd name="T8" fmla="*/ 35 w 179"/>
                  <a:gd name="T9" fmla="*/ 34 h 140"/>
                  <a:gd name="T10" fmla="*/ 50 w 179"/>
                  <a:gd name="T11" fmla="*/ 9 h 140"/>
                  <a:gd name="T12" fmla="*/ 41 w 179"/>
                  <a:gd name="T13" fmla="*/ 52 h 140"/>
                  <a:gd name="T14" fmla="*/ 79 w 179"/>
                  <a:gd name="T15" fmla="*/ 12 h 140"/>
                  <a:gd name="T16" fmla="*/ 119 w 179"/>
                  <a:gd name="T17" fmla="*/ 0 h 140"/>
                  <a:gd name="T18" fmla="*/ 101 w 179"/>
                  <a:gd name="T19" fmla="*/ 18 h 140"/>
                  <a:gd name="T20" fmla="*/ 179 w 179"/>
                  <a:gd name="T21" fmla="*/ 3 h 140"/>
                  <a:gd name="T22" fmla="*/ 126 w 179"/>
                  <a:gd name="T23" fmla="*/ 37 h 140"/>
                  <a:gd name="T24" fmla="*/ 157 w 179"/>
                  <a:gd name="T25" fmla="*/ 40 h 140"/>
                  <a:gd name="T26" fmla="*/ 91 w 179"/>
                  <a:gd name="T27" fmla="*/ 52 h 140"/>
                  <a:gd name="T28" fmla="*/ 138 w 179"/>
                  <a:gd name="T29" fmla="*/ 81 h 140"/>
                  <a:gd name="T30" fmla="*/ 85 w 179"/>
                  <a:gd name="T31" fmla="*/ 71 h 140"/>
                  <a:gd name="T32" fmla="*/ 69 w 179"/>
                  <a:gd name="T33" fmla="*/ 74 h 140"/>
                  <a:gd name="T34" fmla="*/ 97 w 179"/>
                  <a:gd name="T35" fmla="*/ 90 h 140"/>
                  <a:gd name="T36" fmla="*/ 50 w 179"/>
                  <a:gd name="T37" fmla="*/ 87 h 140"/>
                  <a:gd name="T38" fmla="*/ 63 w 179"/>
                  <a:gd name="T39" fmla="*/ 115 h 140"/>
                  <a:gd name="T40" fmla="*/ 35 w 179"/>
                  <a:gd name="T41" fmla="*/ 99 h 140"/>
                  <a:gd name="T42" fmla="*/ 15 w 179"/>
                  <a:gd name="T43" fmla="*/ 99 h 140"/>
                  <a:gd name="T44" fmla="*/ 0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0" y="140"/>
                    </a:moveTo>
                    <a:lnTo>
                      <a:pt x="3" y="93"/>
                    </a:lnTo>
                    <a:lnTo>
                      <a:pt x="15" y="40"/>
                    </a:lnTo>
                    <a:lnTo>
                      <a:pt x="22" y="81"/>
                    </a:lnTo>
                    <a:lnTo>
                      <a:pt x="35" y="34"/>
                    </a:lnTo>
                    <a:lnTo>
                      <a:pt x="50" y="9"/>
                    </a:lnTo>
                    <a:lnTo>
                      <a:pt x="41" y="52"/>
                    </a:lnTo>
                    <a:lnTo>
                      <a:pt x="79" y="12"/>
                    </a:lnTo>
                    <a:lnTo>
                      <a:pt x="119" y="0"/>
                    </a:lnTo>
                    <a:lnTo>
                      <a:pt x="101" y="18"/>
                    </a:lnTo>
                    <a:lnTo>
                      <a:pt x="179" y="3"/>
                    </a:lnTo>
                    <a:lnTo>
                      <a:pt x="126" y="37"/>
                    </a:lnTo>
                    <a:lnTo>
                      <a:pt x="157" y="40"/>
                    </a:lnTo>
                    <a:lnTo>
                      <a:pt x="91" y="52"/>
                    </a:lnTo>
                    <a:lnTo>
                      <a:pt x="138" y="81"/>
                    </a:lnTo>
                    <a:lnTo>
                      <a:pt x="85" y="71"/>
                    </a:lnTo>
                    <a:lnTo>
                      <a:pt x="69" y="74"/>
                    </a:lnTo>
                    <a:lnTo>
                      <a:pt x="97" y="90"/>
                    </a:lnTo>
                    <a:lnTo>
                      <a:pt x="50" y="87"/>
                    </a:lnTo>
                    <a:lnTo>
                      <a:pt x="63" y="115"/>
                    </a:lnTo>
                    <a:lnTo>
                      <a:pt x="35" y="99"/>
                    </a:lnTo>
                    <a:lnTo>
                      <a:pt x="15" y="99"/>
                    </a:lnTo>
                    <a:lnTo>
                      <a:pt x="0"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78" name="Freeform 471"/>
              <p:cNvSpPr>
                <a:spLocks/>
              </p:cNvSpPr>
              <p:nvPr/>
            </p:nvSpPr>
            <p:spPr bwMode="auto">
              <a:xfrm>
                <a:off x="2141" y="3467"/>
                <a:ext cx="135" cy="99"/>
              </a:xfrm>
              <a:custGeom>
                <a:avLst/>
                <a:gdLst>
                  <a:gd name="T0" fmla="*/ 0 w 135"/>
                  <a:gd name="T1" fmla="*/ 99 h 99"/>
                  <a:gd name="T2" fmla="*/ 3 w 135"/>
                  <a:gd name="T3" fmla="*/ 66 h 99"/>
                  <a:gd name="T4" fmla="*/ 12 w 135"/>
                  <a:gd name="T5" fmla="*/ 29 h 99"/>
                  <a:gd name="T6" fmla="*/ 17 w 135"/>
                  <a:gd name="T7" fmla="*/ 57 h 99"/>
                  <a:gd name="T8" fmla="*/ 27 w 135"/>
                  <a:gd name="T9" fmla="*/ 24 h 99"/>
                  <a:gd name="T10" fmla="*/ 38 w 135"/>
                  <a:gd name="T11" fmla="*/ 6 h 99"/>
                  <a:gd name="T12" fmla="*/ 31 w 135"/>
                  <a:gd name="T13" fmla="*/ 38 h 99"/>
                  <a:gd name="T14" fmla="*/ 60 w 135"/>
                  <a:gd name="T15" fmla="*/ 8 h 99"/>
                  <a:gd name="T16" fmla="*/ 90 w 135"/>
                  <a:gd name="T17" fmla="*/ 0 h 99"/>
                  <a:gd name="T18" fmla="*/ 76 w 135"/>
                  <a:gd name="T19" fmla="*/ 13 h 99"/>
                  <a:gd name="T20" fmla="*/ 135 w 135"/>
                  <a:gd name="T21" fmla="*/ 2 h 99"/>
                  <a:gd name="T22" fmla="*/ 95 w 135"/>
                  <a:gd name="T23" fmla="*/ 26 h 99"/>
                  <a:gd name="T24" fmla="*/ 119 w 135"/>
                  <a:gd name="T25" fmla="*/ 29 h 99"/>
                  <a:gd name="T26" fmla="*/ 70 w 135"/>
                  <a:gd name="T27" fmla="*/ 38 h 99"/>
                  <a:gd name="T28" fmla="*/ 105 w 135"/>
                  <a:gd name="T29" fmla="*/ 57 h 99"/>
                  <a:gd name="T30" fmla="*/ 65 w 135"/>
                  <a:gd name="T31" fmla="*/ 51 h 99"/>
                  <a:gd name="T32" fmla="*/ 53 w 135"/>
                  <a:gd name="T33" fmla="*/ 53 h 99"/>
                  <a:gd name="T34" fmla="*/ 74 w 135"/>
                  <a:gd name="T35" fmla="*/ 64 h 99"/>
                  <a:gd name="T36" fmla="*/ 38 w 135"/>
                  <a:gd name="T37" fmla="*/ 62 h 99"/>
                  <a:gd name="T38" fmla="*/ 48 w 135"/>
                  <a:gd name="T39" fmla="*/ 81 h 99"/>
                  <a:gd name="T40" fmla="*/ 27 w 135"/>
                  <a:gd name="T41" fmla="*/ 70 h 99"/>
                  <a:gd name="T42" fmla="*/ 12 w 135"/>
                  <a:gd name="T43" fmla="*/ 70 h 99"/>
                  <a:gd name="T44" fmla="*/ 0 w 135"/>
                  <a:gd name="T45" fmla="*/ 99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
                  <a:gd name="T70" fmla="*/ 0 h 99"/>
                  <a:gd name="T71" fmla="*/ 135 w 135"/>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 h="99">
                    <a:moveTo>
                      <a:pt x="0" y="99"/>
                    </a:moveTo>
                    <a:lnTo>
                      <a:pt x="3" y="66"/>
                    </a:lnTo>
                    <a:lnTo>
                      <a:pt x="12" y="29"/>
                    </a:lnTo>
                    <a:lnTo>
                      <a:pt x="17" y="57"/>
                    </a:lnTo>
                    <a:lnTo>
                      <a:pt x="27" y="24"/>
                    </a:lnTo>
                    <a:lnTo>
                      <a:pt x="38" y="6"/>
                    </a:lnTo>
                    <a:lnTo>
                      <a:pt x="31" y="38"/>
                    </a:lnTo>
                    <a:lnTo>
                      <a:pt x="60" y="8"/>
                    </a:lnTo>
                    <a:lnTo>
                      <a:pt x="90" y="0"/>
                    </a:lnTo>
                    <a:lnTo>
                      <a:pt x="76" y="13"/>
                    </a:lnTo>
                    <a:lnTo>
                      <a:pt x="135" y="2"/>
                    </a:lnTo>
                    <a:lnTo>
                      <a:pt x="95" y="26"/>
                    </a:lnTo>
                    <a:lnTo>
                      <a:pt x="119" y="29"/>
                    </a:lnTo>
                    <a:lnTo>
                      <a:pt x="70" y="38"/>
                    </a:lnTo>
                    <a:lnTo>
                      <a:pt x="105" y="57"/>
                    </a:lnTo>
                    <a:lnTo>
                      <a:pt x="65" y="51"/>
                    </a:lnTo>
                    <a:lnTo>
                      <a:pt x="53" y="53"/>
                    </a:lnTo>
                    <a:lnTo>
                      <a:pt x="74" y="64"/>
                    </a:lnTo>
                    <a:lnTo>
                      <a:pt x="38" y="62"/>
                    </a:lnTo>
                    <a:lnTo>
                      <a:pt x="48" y="81"/>
                    </a:lnTo>
                    <a:lnTo>
                      <a:pt x="27" y="70"/>
                    </a:lnTo>
                    <a:lnTo>
                      <a:pt x="12" y="70"/>
                    </a:lnTo>
                    <a:lnTo>
                      <a:pt x="0" y="99"/>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79" name="Freeform 472"/>
              <p:cNvSpPr>
                <a:spLocks/>
              </p:cNvSpPr>
              <p:nvPr/>
            </p:nvSpPr>
            <p:spPr bwMode="auto">
              <a:xfrm>
                <a:off x="2061" y="3237"/>
                <a:ext cx="120" cy="861"/>
              </a:xfrm>
              <a:custGeom>
                <a:avLst/>
                <a:gdLst>
                  <a:gd name="T0" fmla="*/ 0 w 120"/>
                  <a:gd name="T1" fmla="*/ 0 h 861"/>
                  <a:gd name="T2" fmla="*/ 45 w 120"/>
                  <a:gd name="T3" fmla="*/ 174 h 861"/>
                  <a:gd name="T4" fmla="*/ 72 w 120"/>
                  <a:gd name="T5" fmla="*/ 288 h 861"/>
                  <a:gd name="T6" fmla="*/ 84 w 120"/>
                  <a:gd name="T7" fmla="*/ 372 h 861"/>
                  <a:gd name="T8" fmla="*/ 93 w 120"/>
                  <a:gd name="T9" fmla="*/ 480 h 861"/>
                  <a:gd name="T10" fmla="*/ 99 w 120"/>
                  <a:gd name="T11" fmla="*/ 603 h 861"/>
                  <a:gd name="T12" fmla="*/ 105 w 120"/>
                  <a:gd name="T13" fmla="*/ 747 h 861"/>
                  <a:gd name="T14" fmla="*/ 117 w 120"/>
                  <a:gd name="T15" fmla="*/ 858 h 861"/>
                  <a:gd name="T16" fmla="*/ 120 w 120"/>
                  <a:gd name="T17" fmla="*/ 861 h 8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861"/>
                  <a:gd name="T29" fmla="*/ 120 w 120"/>
                  <a:gd name="T30" fmla="*/ 861 h 8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861">
                    <a:moveTo>
                      <a:pt x="0" y="0"/>
                    </a:moveTo>
                    <a:lnTo>
                      <a:pt x="45" y="174"/>
                    </a:lnTo>
                    <a:lnTo>
                      <a:pt x="72" y="288"/>
                    </a:lnTo>
                    <a:lnTo>
                      <a:pt x="84" y="372"/>
                    </a:lnTo>
                    <a:lnTo>
                      <a:pt x="93" y="480"/>
                    </a:lnTo>
                    <a:lnTo>
                      <a:pt x="99" y="603"/>
                    </a:lnTo>
                    <a:lnTo>
                      <a:pt x="105" y="747"/>
                    </a:lnTo>
                    <a:lnTo>
                      <a:pt x="117" y="858"/>
                    </a:lnTo>
                    <a:lnTo>
                      <a:pt x="120" y="861"/>
                    </a:lnTo>
                  </a:path>
                </a:pathLst>
              </a:custGeom>
              <a:noFill/>
              <a:ln w="2540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80" name="Freeform 473"/>
              <p:cNvSpPr>
                <a:spLocks/>
              </p:cNvSpPr>
              <p:nvPr/>
            </p:nvSpPr>
            <p:spPr bwMode="auto">
              <a:xfrm>
                <a:off x="2175" y="3903"/>
                <a:ext cx="237" cy="215"/>
              </a:xfrm>
              <a:custGeom>
                <a:avLst/>
                <a:gdLst>
                  <a:gd name="T0" fmla="*/ 0 w 237"/>
                  <a:gd name="T1" fmla="*/ 215 h 215"/>
                  <a:gd name="T2" fmla="*/ 35 w 237"/>
                  <a:gd name="T3" fmla="*/ 208 h 215"/>
                  <a:gd name="T4" fmla="*/ 84 w 237"/>
                  <a:gd name="T5" fmla="*/ 192 h 215"/>
                  <a:gd name="T6" fmla="*/ 117 w 237"/>
                  <a:gd name="T7" fmla="*/ 170 h 215"/>
                  <a:gd name="T8" fmla="*/ 71 w 237"/>
                  <a:gd name="T9" fmla="*/ 178 h 215"/>
                  <a:gd name="T10" fmla="*/ 109 w 237"/>
                  <a:gd name="T11" fmla="*/ 162 h 215"/>
                  <a:gd name="T12" fmla="*/ 140 w 237"/>
                  <a:gd name="T13" fmla="*/ 155 h 215"/>
                  <a:gd name="T14" fmla="*/ 165 w 237"/>
                  <a:gd name="T15" fmla="*/ 139 h 215"/>
                  <a:gd name="T16" fmla="*/ 128 w 237"/>
                  <a:gd name="T17" fmla="*/ 146 h 215"/>
                  <a:gd name="T18" fmla="*/ 176 w 237"/>
                  <a:gd name="T19" fmla="*/ 124 h 215"/>
                  <a:gd name="T20" fmla="*/ 207 w 237"/>
                  <a:gd name="T21" fmla="*/ 96 h 215"/>
                  <a:gd name="T22" fmla="*/ 176 w 237"/>
                  <a:gd name="T23" fmla="*/ 107 h 215"/>
                  <a:gd name="T24" fmla="*/ 220 w 237"/>
                  <a:gd name="T25" fmla="*/ 79 h 215"/>
                  <a:gd name="T26" fmla="*/ 230 w 237"/>
                  <a:gd name="T27" fmla="*/ 54 h 215"/>
                  <a:gd name="T28" fmla="*/ 207 w 237"/>
                  <a:gd name="T29" fmla="*/ 71 h 215"/>
                  <a:gd name="T30" fmla="*/ 237 w 237"/>
                  <a:gd name="T31" fmla="*/ 0 h 215"/>
                  <a:gd name="T32" fmla="*/ 170 w 237"/>
                  <a:gd name="T33" fmla="*/ 26 h 215"/>
                  <a:gd name="T34" fmla="*/ 178 w 237"/>
                  <a:gd name="T35" fmla="*/ 10 h 215"/>
                  <a:gd name="T36" fmla="*/ 130 w 237"/>
                  <a:gd name="T37" fmla="*/ 39 h 215"/>
                  <a:gd name="T38" fmla="*/ 113 w 237"/>
                  <a:gd name="T39" fmla="*/ 58 h 215"/>
                  <a:gd name="T40" fmla="*/ 113 w 237"/>
                  <a:gd name="T41" fmla="*/ 37 h 215"/>
                  <a:gd name="T42" fmla="*/ 88 w 237"/>
                  <a:gd name="T43" fmla="*/ 67 h 215"/>
                  <a:gd name="T44" fmla="*/ 73 w 237"/>
                  <a:gd name="T45" fmla="*/ 100 h 215"/>
                  <a:gd name="T46" fmla="*/ 71 w 237"/>
                  <a:gd name="T47" fmla="*/ 82 h 215"/>
                  <a:gd name="T48" fmla="*/ 52 w 237"/>
                  <a:gd name="T49" fmla="*/ 111 h 215"/>
                  <a:gd name="T50" fmla="*/ 42 w 237"/>
                  <a:gd name="T51" fmla="*/ 149 h 215"/>
                  <a:gd name="T52" fmla="*/ 35 w 237"/>
                  <a:gd name="T53" fmla="*/ 121 h 215"/>
                  <a:gd name="T54" fmla="*/ 14 w 237"/>
                  <a:gd name="T55" fmla="*/ 149 h 215"/>
                  <a:gd name="T56" fmla="*/ 8 w 237"/>
                  <a:gd name="T57" fmla="*/ 170 h 215"/>
                  <a:gd name="T58" fmla="*/ 0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0" y="215"/>
                    </a:moveTo>
                    <a:lnTo>
                      <a:pt x="35" y="208"/>
                    </a:lnTo>
                    <a:lnTo>
                      <a:pt x="84" y="192"/>
                    </a:lnTo>
                    <a:lnTo>
                      <a:pt x="117" y="170"/>
                    </a:lnTo>
                    <a:lnTo>
                      <a:pt x="71" y="178"/>
                    </a:lnTo>
                    <a:lnTo>
                      <a:pt x="109" y="162"/>
                    </a:lnTo>
                    <a:lnTo>
                      <a:pt x="140" y="155"/>
                    </a:lnTo>
                    <a:lnTo>
                      <a:pt x="165" y="139"/>
                    </a:lnTo>
                    <a:lnTo>
                      <a:pt x="128" y="146"/>
                    </a:lnTo>
                    <a:lnTo>
                      <a:pt x="176" y="124"/>
                    </a:lnTo>
                    <a:lnTo>
                      <a:pt x="207" y="96"/>
                    </a:lnTo>
                    <a:lnTo>
                      <a:pt x="176" y="107"/>
                    </a:lnTo>
                    <a:lnTo>
                      <a:pt x="220" y="79"/>
                    </a:lnTo>
                    <a:lnTo>
                      <a:pt x="230" y="54"/>
                    </a:lnTo>
                    <a:lnTo>
                      <a:pt x="207" y="71"/>
                    </a:lnTo>
                    <a:lnTo>
                      <a:pt x="237" y="0"/>
                    </a:lnTo>
                    <a:lnTo>
                      <a:pt x="170" y="26"/>
                    </a:lnTo>
                    <a:lnTo>
                      <a:pt x="178" y="10"/>
                    </a:lnTo>
                    <a:lnTo>
                      <a:pt x="130" y="39"/>
                    </a:lnTo>
                    <a:lnTo>
                      <a:pt x="113" y="58"/>
                    </a:lnTo>
                    <a:lnTo>
                      <a:pt x="113" y="37"/>
                    </a:lnTo>
                    <a:lnTo>
                      <a:pt x="88" y="67"/>
                    </a:lnTo>
                    <a:lnTo>
                      <a:pt x="73" y="100"/>
                    </a:lnTo>
                    <a:lnTo>
                      <a:pt x="71" y="82"/>
                    </a:lnTo>
                    <a:lnTo>
                      <a:pt x="52" y="111"/>
                    </a:lnTo>
                    <a:lnTo>
                      <a:pt x="42" y="149"/>
                    </a:lnTo>
                    <a:lnTo>
                      <a:pt x="35" y="121"/>
                    </a:lnTo>
                    <a:lnTo>
                      <a:pt x="14" y="149"/>
                    </a:lnTo>
                    <a:lnTo>
                      <a:pt x="8" y="170"/>
                    </a:lnTo>
                    <a:lnTo>
                      <a:pt x="0" y="215"/>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81" name="Freeform 474"/>
              <p:cNvSpPr>
                <a:spLocks/>
              </p:cNvSpPr>
              <p:nvPr/>
            </p:nvSpPr>
            <p:spPr bwMode="auto">
              <a:xfrm>
                <a:off x="1992" y="3495"/>
                <a:ext cx="150" cy="107"/>
              </a:xfrm>
              <a:custGeom>
                <a:avLst/>
                <a:gdLst>
                  <a:gd name="T0" fmla="*/ 150 w 150"/>
                  <a:gd name="T1" fmla="*/ 107 h 107"/>
                  <a:gd name="T2" fmla="*/ 147 w 150"/>
                  <a:gd name="T3" fmla="*/ 71 h 107"/>
                  <a:gd name="T4" fmla="*/ 137 w 150"/>
                  <a:gd name="T5" fmla="*/ 31 h 107"/>
                  <a:gd name="T6" fmla="*/ 132 w 150"/>
                  <a:gd name="T7" fmla="*/ 61 h 107"/>
                  <a:gd name="T8" fmla="*/ 122 w 150"/>
                  <a:gd name="T9" fmla="*/ 26 h 107"/>
                  <a:gd name="T10" fmla="*/ 108 w 150"/>
                  <a:gd name="T11" fmla="*/ 7 h 107"/>
                  <a:gd name="T12" fmla="*/ 116 w 150"/>
                  <a:gd name="T13" fmla="*/ 40 h 107"/>
                  <a:gd name="T14" fmla="*/ 84 w 150"/>
                  <a:gd name="T15" fmla="*/ 9 h 107"/>
                  <a:gd name="T16" fmla="*/ 50 w 150"/>
                  <a:gd name="T17" fmla="*/ 0 h 107"/>
                  <a:gd name="T18" fmla="*/ 66 w 150"/>
                  <a:gd name="T19" fmla="*/ 14 h 107"/>
                  <a:gd name="T20" fmla="*/ 0 w 150"/>
                  <a:gd name="T21" fmla="*/ 2 h 107"/>
                  <a:gd name="T22" fmla="*/ 45 w 150"/>
                  <a:gd name="T23" fmla="*/ 28 h 107"/>
                  <a:gd name="T24" fmla="*/ 19 w 150"/>
                  <a:gd name="T25" fmla="*/ 31 h 107"/>
                  <a:gd name="T26" fmla="*/ 74 w 150"/>
                  <a:gd name="T27" fmla="*/ 40 h 107"/>
                  <a:gd name="T28" fmla="*/ 34 w 150"/>
                  <a:gd name="T29" fmla="*/ 61 h 107"/>
                  <a:gd name="T30" fmla="*/ 79 w 150"/>
                  <a:gd name="T31" fmla="*/ 54 h 107"/>
                  <a:gd name="T32" fmla="*/ 92 w 150"/>
                  <a:gd name="T33" fmla="*/ 57 h 107"/>
                  <a:gd name="T34" fmla="*/ 69 w 150"/>
                  <a:gd name="T35" fmla="*/ 69 h 107"/>
                  <a:gd name="T36" fmla="*/ 108 w 150"/>
                  <a:gd name="T37" fmla="*/ 66 h 107"/>
                  <a:gd name="T38" fmla="*/ 97 w 150"/>
                  <a:gd name="T39" fmla="*/ 87 h 107"/>
                  <a:gd name="T40" fmla="*/ 122 w 150"/>
                  <a:gd name="T41" fmla="*/ 76 h 107"/>
                  <a:gd name="T42" fmla="*/ 137 w 150"/>
                  <a:gd name="T43" fmla="*/ 76 h 107"/>
                  <a:gd name="T44" fmla="*/ 150 w 150"/>
                  <a:gd name="T45" fmla="*/ 107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107"/>
                  <a:gd name="T71" fmla="*/ 150 w 150"/>
                  <a:gd name="T72" fmla="*/ 107 h 1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107">
                    <a:moveTo>
                      <a:pt x="150" y="107"/>
                    </a:moveTo>
                    <a:lnTo>
                      <a:pt x="147" y="71"/>
                    </a:lnTo>
                    <a:lnTo>
                      <a:pt x="137" y="31"/>
                    </a:lnTo>
                    <a:lnTo>
                      <a:pt x="132" y="61"/>
                    </a:lnTo>
                    <a:lnTo>
                      <a:pt x="122" y="26"/>
                    </a:lnTo>
                    <a:lnTo>
                      <a:pt x="108" y="7"/>
                    </a:lnTo>
                    <a:lnTo>
                      <a:pt x="116" y="40"/>
                    </a:lnTo>
                    <a:lnTo>
                      <a:pt x="84" y="9"/>
                    </a:lnTo>
                    <a:lnTo>
                      <a:pt x="50" y="0"/>
                    </a:lnTo>
                    <a:lnTo>
                      <a:pt x="66" y="14"/>
                    </a:lnTo>
                    <a:lnTo>
                      <a:pt x="0" y="2"/>
                    </a:lnTo>
                    <a:lnTo>
                      <a:pt x="45" y="28"/>
                    </a:lnTo>
                    <a:lnTo>
                      <a:pt x="19" y="31"/>
                    </a:lnTo>
                    <a:lnTo>
                      <a:pt x="74" y="40"/>
                    </a:lnTo>
                    <a:lnTo>
                      <a:pt x="34" y="61"/>
                    </a:lnTo>
                    <a:lnTo>
                      <a:pt x="79" y="54"/>
                    </a:lnTo>
                    <a:lnTo>
                      <a:pt x="92" y="57"/>
                    </a:lnTo>
                    <a:lnTo>
                      <a:pt x="69" y="69"/>
                    </a:lnTo>
                    <a:lnTo>
                      <a:pt x="108" y="66"/>
                    </a:lnTo>
                    <a:lnTo>
                      <a:pt x="97" y="87"/>
                    </a:lnTo>
                    <a:lnTo>
                      <a:pt x="122" y="76"/>
                    </a:lnTo>
                    <a:lnTo>
                      <a:pt x="137" y="76"/>
                    </a:lnTo>
                    <a:lnTo>
                      <a:pt x="150" y="107"/>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82" name="Freeform 475"/>
              <p:cNvSpPr>
                <a:spLocks/>
              </p:cNvSpPr>
              <p:nvPr/>
            </p:nvSpPr>
            <p:spPr bwMode="auto">
              <a:xfrm>
                <a:off x="1976" y="3576"/>
                <a:ext cx="179" cy="140"/>
              </a:xfrm>
              <a:custGeom>
                <a:avLst/>
                <a:gdLst>
                  <a:gd name="T0" fmla="*/ 179 w 179"/>
                  <a:gd name="T1" fmla="*/ 140 h 140"/>
                  <a:gd name="T2" fmla="*/ 176 w 179"/>
                  <a:gd name="T3" fmla="*/ 93 h 140"/>
                  <a:gd name="T4" fmla="*/ 164 w 179"/>
                  <a:gd name="T5" fmla="*/ 40 h 140"/>
                  <a:gd name="T6" fmla="*/ 157 w 179"/>
                  <a:gd name="T7" fmla="*/ 81 h 140"/>
                  <a:gd name="T8" fmla="*/ 144 w 179"/>
                  <a:gd name="T9" fmla="*/ 34 h 140"/>
                  <a:gd name="T10" fmla="*/ 129 w 179"/>
                  <a:gd name="T11" fmla="*/ 9 h 140"/>
                  <a:gd name="T12" fmla="*/ 138 w 179"/>
                  <a:gd name="T13" fmla="*/ 52 h 140"/>
                  <a:gd name="T14" fmla="*/ 100 w 179"/>
                  <a:gd name="T15" fmla="*/ 12 h 140"/>
                  <a:gd name="T16" fmla="*/ 60 w 179"/>
                  <a:gd name="T17" fmla="*/ 0 h 140"/>
                  <a:gd name="T18" fmla="*/ 78 w 179"/>
                  <a:gd name="T19" fmla="*/ 18 h 140"/>
                  <a:gd name="T20" fmla="*/ 0 w 179"/>
                  <a:gd name="T21" fmla="*/ 3 h 140"/>
                  <a:gd name="T22" fmla="*/ 53 w 179"/>
                  <a:gd name="T23" fmla="*/ 37 h 140"/>
                  <a:gd name="T24" fmla="*/ 22 w 179"/>
                  <a:gd name="T25" fmla="*/ 40 h 140"/>
                  <a:gd name="T26" fmla="*/ 88 w 179"/>
                  <a:gd name="T27" fmla="*/ 52 h 140"/>
                  <a:gd name="T28" fmla="*/ 41 w 179"/>
                  <a:gd name="T29" fmla="*/ 81 h 140"/>
                  <a:gd name="T30" fmla="*/ 94 w 179"/>
                  <a:gd name="T31" fmla="*/ 71 h 140"/>
                  <a:gd name="T32" fmla="*/ 110 w 179"/>
                  <a:gd name="T33" fmla="*/ 74 h 140"/>
                  <a:gd name="T34" fmla="*/ 82 w 179"/>
                  <a:gd name="T35" fmla="*/ 90 h 140"/>
                  <a:gd name="T36" fmla="*/ 129 w 179"/>
                  <a:gd name="T37" fmla="*/ 87 h 140"/>
                  <a:gd name="T38" fmla="*/ 116 w 179"/>
                  <a:gd name="T39" fmla="*/ 115 h 140"/>
                  <a:gd name="T40" fmla="*/ 144 w 179"/>
                  <a:gd name="T41" fmla="*/ 99 h 140"/>
                  <a:gd name="T42" fmla="*/ 164 w 179"/>
                  <a:gd name="T43" fmla="*/ 99 h 140"/>
                  <a:gd name="T44" fmla="*/ 179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179" y="140"/>
                    </a:moveTo>
                    <a:lnTo>
                      <a:pt x="176" y="93"/>
                    </a:lnTo>
                    <a:lnTo>
                      <a:pt x="164" y="40"/>
                    </a:lnTo>
                    <a:lnTo>
                      <a:pt x="157" y="81"/>
                    </a:lnTo>
                    <a:lnTo>
                      <a:pt x="144" y="34"/>
                    </a:lnTo>
                    <a:lnTo>
                      <a:pt x="129" y="9"/>
                    </a:lnTo>
                    <a:lnTo>
                      <a:pt x="138" y="52"/>
                    </a:lnTo>
                    <a:lnTo>
                      <a:pt x="100" y="12"/>
                    </a:lnTo>
                    <a:lnTo>
                      <a:pt x="60" y="0"/>
                    </a:lnTo>
                    <a:lnTo>
                      <a:pt x="78" y="18"/>
                    </a:lnTo>
                    <a:lnTo>
                      <a:pt x="0" y="3"/>
                    </a:lnTo>
                    <a:lnTo>
                      <a:pt x="53" y="37"/>
                    </a:lnTo>
                    <a:lnTo>
                      <a:pt x="22" y="40"/>
                    </a:lnTo>
                    <a:lnTo>
                      <a:pt x="88" y="52"/>
                    </a:lnTo>
                    <a:lnTo>
                      <a:pt x="41" y="81"/>
                    </a:lnTo>
                    <a:lnTo>
                      <a:pt x="94" y="71"/>
                    </a:lnTo>
                    <a:lnTo>
                      <a:pt x="110" y="74"/>
                    </a:lnTo>
                    <a:lnTo>
                      <a:pt x="82" y="90"/>
                    </a:lnTo>
                    <a:lnTo>
                      <a:pt x="129" y="87"/>
                    </a:lnTo>
                    <a:lnTo>
                      <a:pt x="116" y="115"/>
                    </a:lnTo>
                    <a:lnTo>
                      <a:pt x="144" y="99"/>
                    </a:lnTo>
                    <a:lnTo>
                      <a:pt x="164" y="99"/>
                    </a:lnTo>
                    <a:lnTo>
                      <a:pt x="179"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83" name="Freeform 476"/>
              <p:cNvSpPr>
                <a:spLocks/>
              </p:cNvSpPr>
              <p:nvPr/>
            </p:nvSpPr>
            <p:spPr bwMode="auto">
              <a:xfrm>
                <a:off x="2160" y="3807"/>
                <a:ext cx="304" cy="163"/>
              </a:xfrm>
              <a:custGeom>
                <a:avLst/>
                <a:gdLst>
                  <a:gd name="T0" fmla="*/ 0 w 304"/>
                  <a:gd name="T1" fmla="*/ 163 h 163"/>
                  <a:gd name="T2" fmla="*/ 4 w 304"/>
                  <a:gd name="T3" fmla="*/ 108 h 163"/>
                  <a:gd name="T4" fmla="*/ 25 w 304"/>
                  <a:gd name="T5" fmla="*/ 47 h 163"/>
                  <a:gd name="T6" fmla="*/ 35 w 304"/>
                  <a:gd name="T7" fmla="*/ 94 h 163"/>
                  <a:gd name="T8" fmla="*/ 58 w 304"/>
                  <a:gd name="T9" fmla="*/ 38 h 163"/>
                  <a:gd name="T10" fmla="*/ 85 w 304"/>
                  <a:gd name="T11" fmla="*/ 9 h 163"/>
                  <a:gd name="T12" fmla="*/ 68 w 304"/>
                  <a:gd name="T13" fmla="*/ 61 h 163"/>
                  <a:gd name="T14" fmla="*/ 132 w 304"/>
                  <a:gd name="T15" fmla="*/ 13 h 163"/>
                  <a:gd name="T16" fmla="*/ 202 w 304"/>
                  <a:gd name="T17" fmla="*/ 0 h 163"/>
                  <a:gd name="T18" fmla="*/ 169 w 304"/>
                  <a:gd name="T19" fmla="*/ 20 h 163"/>
                  <a:gd name="T20" fmla="*/ 304 w 304"/>
                  <a:gd name="T21" fmla="*/ 2 h 163"/>
                  <a:gd name="T22" fmla="*/ 214 w 304"/>
                  <a:gd name="T23" fmla="*/ 43 h 163"/>
                  <a:gd name="T24" fmla="*/ 266 w 304"/>
                  <a:gd name="T25" fmla="*/ 47 h 163"/>
                  <a:gd name="T26" fmla="*/ 155 w 304"/>
                  <a:gd name="T27" fmla="*/ 61 h 163"/>
                  <a:gd name="T28" fmla="*/ 235 w 304"/>
                  <a:gd name="T29" fmla="*/ 94 h 163"/>
                  <a:gd name="T30" fmla="*/ 144 w 304"/>
                  <a:gd name="T31" fmla="*/ 83 h 163"/>
                  <a:gd name="T32" fmla="*/ 117 w 304"/>
                  <a:gd name="T33" fmla="*/ 86 h 163"/>
                  <a:gd name="T34" fmla="*/ 165 w 304"/>
                  <a:gd name="T35" fmla="*/ 105 h 163"/>
                  <a:gd name="T36" fmla="*/ 85 w 304"/>
                  <a:gd name="T37" fmla="*/ 101 h 163"/>
                  <a:gd name="T38" fmla="*/ 105 w 304"/>
                  <a:gd name="T39" fmla="*/ 134 h 163"/>
                  <a:gd name="T40" fmla="*/ 58 w 304"/>
                  <a:gd name="T41" fmla="*/ 116 h 163"/>
                  <a:gd name="T42" fmla="*/ 25 w 304"/>
                  <a:gd name="T43" fmla="*/ 116 h 163"/>
                  <a:gd name="T44" fmla="*/ 0 w 304"/>
                  <a:gd name="T45" fmla="*/ 163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4"/>
                  <a:gd name="T70" fmla="*/ 0 h 163"/>
                  <a:gd name="T71" fmla="*/ 304 w 304"/>
                  <a:gd name="T72" fmla="*/ 163 h 1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4" h="163">
                    <a:moveTo>
                      <a:pt x="0" y="163"/>
                    </a:moveTo>
                    <a:lnTo>
                      <a:pt x="4" y="108"/>
                    </a:lnTo>
                    <a:lnTo>
                      <a:pt x="25" y="47"/>
                    </a:lnTo>
                    <a:lnTo>
                      <a:pt x="35" y="94"/>
                    </a:lnTo>
                    <a:lnTo>
                      <a:pt x="58" y="38"/>
                    </a:lnTo>
                    <a:lnTo>
                      <a:pt x="85" y="9"/>
                    </a:lnTo>
                    <a:lnTo>
                      <a:pt x="68" y="61"/>
                    </a:lnTo>
                    <a:lnTo>
                      <a:pt x="132" y="13"/>
                    </a:lnTo>
                    <a:lnTo>
                      <a:pt x="202" y="0"/>
                    </a:lnTo>
                    <a:lnTo>
                      <a:pt x="169" y="20"/>
                    </a:lnTo>
                    <a:lnTo>
                      <a:pt x="304" y="2"/>
                    </a:lnTo>
                    <a:lnTo>
                      <a:pt x="214" y="43"/>
                    </a:lnTo>
                    <a:lnTo>
                      <a:pt x="266" y="47"/>
                    </a:lnTo>
                    <a:lnTo>
                      <a:pt x="155" y="61"/>
                    </a:lnTo>
                    <a:lnTo>
                      <a:pt x="235" y="94"/>
                    </a:lnTo>
                    <a:lnTo>
                      <a:pt x="144" y="83"/>
                    </a:lnTo>
                    <a:lnTo>
                      <a:pt x="117" y="86"/>
                    </a:lnTo>
                    <a:lnTo>
                      <a:pt x="165" y="105"/>
                    </a:lnTo>
                    <a:lnTo>
                      <a:pt x="85" y="101"/>
                    </a:lnTo>
                    <a:lnTo>
                      <a:pt x="105" y="134"/>
                    </a:lnTo>
                    <a:lnTo>
                      <a:pt x="58" y="116"/>
                    </a:lnTo>
                    <a:lnTo>
                      <a:pt x="25" y="116"/>
                    </a:lnTo>
                    <a:lnTo>
                      <a:pt x="0" y="163"/>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84" name="Freeform 477"/>
              <p:cNvSpPr>
                <a:spLocks/>
              </p:cNvSpPr>
              <p:nvPr/>
            </p:nvSpPr>
            <p:spPr bwMode="auto">
              <a:xfrm>
                <a:off x="2154" y="3691"/>
                <a:ext cx="213" cy="166"/>
              </a:xfrm>
              <a:custGeom>
                <a:avLst/>
                <a:gdLst>
                  <a:gd name="T0" fmla="*/ 0 w 213"/>
                  <a:gd name="T1" fmla="*/ 166 h 166"/>
                  <a:gd name="T2" fmla="*/ 3 w 213"/>
                  <a:gd name="T3" fmla="*/ 110 h 166"/>
                  <a:gd name="T4" fmla="*/ 18 w 213"/>
                  <a:gd name="T5" fmla="*/ 48 h 166"/>
                  <a:gd name="T6" fmla="*/ 25 w 213"/>
                  <a:gd name="T7" fmla="*/ 96 h 166"/>
                  <a:gd name="T8" fmla="*/ 41 w 213"/>
                  <a:gd name="T9" fmla="*/ 39 h 166"/>
                  <a:gd name="T10" fmla="*/ 60 w 213"/>
                  <a:gd name="T11" fmla="*/ 10 h 166"/>
                  <a:gd name="T12" fmla="*/ 48 w 213"/>
                  <a:gd name="T13" fmla="*/ 62 h 166"/>
                  <a:gd name="T14" fmla="*/ 93 w 213"/>
                  <a:gd name="T15" fmla="*/ 14 h 166"/>
                  <a:gd name="T16" fmla="*/ 142 w 213"/>
                  <a:gd name="T17" fmla="*/ 0 h 166"/>
                  <a:gd name="T18" fmla="*/ 119 w 213"/>
                  <a:gd name="T19" fmla="*/ 21 h 166"/>
                  <a:gd name="T20" fmla="*/ 213 w 213"/>
                  <a:gd name="T21" fmla="*/ 3 h 166"/>
                  <a:gd name="T22" fmla="*/ 150 w 213"/>
                  <a:gd name="T23" fmla="*/ 44 h 166"/>
                  <a:gd name="T24" fmla="*/ 187 w 213"/>
                  <a:gd name="T25" fmla="*/ 48 h 166"/>
                  <a:gd name="T26" fmla="*/ 109 w 213"/>
                  <a:gd name="T27" fmla="*/ 62 h 166"/>
                  <a:gd name="T28" fmla="*/ 165 w 213"/>
                  <a:gd name="T29" fmla="*/ 96 h 166"/>
                  <a:gd name="T30" fmla="*/ 101 w 213"/>
                  <a:gd name="T31" fmla="*/ 85 h 166"/>
                  <a:gd name="T32" fmla="*/ 82 w 213"/>
                  <a:gd name="T33" fmla="*/ 88 h 166"/>
                  <a:gd name="T34" fmla="*/ 116 w 213"/>
                  <a:gd name="T35" fmla="*/ 107 h 166"/>
                  <a:gd name="T36" fmla="*/ 60 w 213"/>
                  <a:gd name="T37" fmla="*/ 103 h 166"/>
                  <a:gd name="T38" fmla="*/ 74 w 213"/>
                  <a:gd name="T39" fmla="*/ 136 h 166"/>
                  <a:gd name="T40" fmla="*/ 41 w 213"/>
                  <a:gd name="T41" fmla="*/ 118 h 166"/>
                  <a:gd name="T42" fmla="*/ 18 w 213"/>
                  <a:gd name="T43" fmla="*/ 118 h 166"/>
                  <a:gd name="T44" fmla="*/ 0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0" y="166"/>
                    </a:moveTo>
                    <a:lnTo>
                      <a:pt x="3" y="110"/>
                    </a:lnTo>
                    <a:lnTo>
                      <a:pt x="18" y="48"/>
                    </a:lnTo>
                    <a:lnTo>
                      <a:pt x="25" y="96"/>
                    </a:lnTo>
                    <a:lnTo>
                      <a:pt x="41" y="39"/>
                    </a:lnTo>
                    <a:lnTo>
                      <a:pt x="60" y="10"/>
                    </a:lnTo>
                    <a:lnTo>
                      <a:pt x="48" y="62"/>
                    </a:lnTo>
                    <a:lnTo>
                      <a:pt x="93" y="14"/>
                    </a:lnTo>
                    <a:lnTo>
                      <a:pt x="142" y="0"/>
                    </a:lnTo>
                    <a:lnTo>
                      <a:pt x="119" y="21"/>
                    </a:lnTo>
                    <a:lnTo>
                      <a:pt x="213" y="3"/>
                    </a:lnTo>
                    <a:lnTo>
                      <a:pt x="150" y="44"/>
                    </a:lnTo>
                    <a:lnTo>
                      <a:pt x="187" y="48"/>
                    </a:lnTo>
                    <a:lnTo>
                      <a:pt x="109" y="62"/>
                    </a:lnTo>
                    <a:lnTo>
                      <a:pt x="165" y="96"/>
                    </a:lnTo>
                    <a:lnTo>
                      <a:pt x="101" y="85"/>
                    </a:lnTo>
                    <a:lnTo>
                      <a:pt x="82" y="88"/>
                    </a:lnTo>
                    <a:lnTo>
                      <a:pt x="116" y="107"/>
                    </a:lnTo>
                    <a:lnTo>
                      <a:pt x="60" y="103"/>
                    </a:lnTo>
                    <a:lnTo>
                      <a:pt x="74" y="136"/>
                    </a:lnTo>
                    <a:lnTo>
                      <a:pt x="41" y="118"/>
                    </a:lnTo>
                    <a:lnTo>
                      <a:pt x="18" y="118"/>
                    </a:lnTo>
                    <a:lnTo>
                      <a:pt x="0" y="166"/>
                    </a:lnTo>
                    <a:close/>
                  </a:path>
                </a:pathLst>
              </a:custGeom>
              <a:solidFill>
                <a:srgbClr val="00A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grpSp>
      <p:grpSp>
        <p:nvGrpSpPr>
          <p:cNvPr id="2096" name="Group 478"/>
          <p:cNvGrpSpPr>
            <a:grpSpLocks/>
          </p:cNvGrpSpPr>
          <p:nvPr/>
        </p:nvGrpSpPr>
        <p:grpSpPr bwMode="auto">
          <a:xfrm>
            <a:off x="8128000" y="6096000"/>
            <a:ext cx="711200" cy="762000"/>
            <a:chOff x="1872" y="2764"/>
            <a:chExt cx="1063" cy="1356"/>
          </a:xfrm>
        </p:grpSpPr>
        <p:sp>
          <p:nvSpPr>
            <p:cNvPr id="2135" name="Freeform 479"/>
            <p:cNvSpPr>
              <a:spLocks/>
            </p:cNvSpPr>
            <p:nvPr/>
          </p:nvSpPr>
          <p:spPr bwMode="auto">
            <a:xfrm>
              <a:off x="1905" y="3888"/>
              <a:ext cx="285" cy="232"/>
            </a:xfrm>
            <a:custGeom>
              <a:avLst/>
              <a:gdLst>
                <a:gd name="T0" fmla="*/ 285 w 285"/>
                <a:gd name="T1" fmla="*/ 232 h 232"/>
                <a:gd name="T2" fmla="*/ 184 w 285"/>
                <a:gd name="T3" fmla="*/ 215 h 232"/>
                <a:gd name="T4" fmla="*/ 159 w 285"/>
                <a:gd name="T5" fmla="*/ 212 h 232"/>
                <a:gd name="T6" fmla="*/ 172 w 285"/>
                <a:gd name="T7" fmla="*/ 206 h 232"/>
                <a:gd name="T8" fmla="*/ 187 w 285"/>
                <a:gd name="T9" fmla="*/ 205 h 232"/>
                <a:gd name="T10" fmla="*/ 157 w 285"/>
                <a:gd name="T11" fmla="*/ 194 h 232"/>
                <a:gd name="T12" fmla="*/ 137 w 285"/>
                <a:gd name="T13" fmla="*/ 191 h 232"/>
                <a:gd name="T14" fmla="*/ 114 w 285"/>
                <a:gd name="T15" fmla="*/ 182 h 232"/>
                <a:gd name="T16" fmla="*/ 137 w 285"/>
                <a:gd name="T17" fmla="*/ 182 h 232"/>
                <a:gd name="T18" fmla="*/ 154 w 285"/>
                <a:gd name="T19" fmla="*/ 182 h 232"/>
                <a:gd name="T20" fmla="*/ 111 w 285"/>
                <a:gd name="T21" fmla="*/ 169 h 232"/>
                <a:gd name="T22" fmla="*/ 101 w 285"/>
                <a:gd name="T23" fmla="*/ 161 h 232"/>
                <a:gd name="T24" fmla="*/ 88 w 285"/>
                <a:gd name="T25" fmla="*/ 149 h 232"/>
                <a:gd name="T26" fmla="*/ 121 w 285"/>
                <a:gd name="T27" fmla="*/ 159 h 232"/>
                <a:gd name="T28" fmla="*/ 89 w 285"/>
                <a:gd name="T29" fmla="*/ 134 h 232"/>
                <a:gd name="T30" fmla="*/ 63 w 285"/>
                <a:gd name="T31" fmla="*/ 111 h 232"/>
                <a:gd name="T32" fmla="*/ 79 w 285"/>
                <a:gd name="T33" fmla="*/ 114 h 232"/>
                <a:gd name="T34" fmla="*/ 89 w 285"/>
                <a:gd name="T35" fmla="*/ 118 h 232"/>
                <a:gd name="T36" fmla="*/ 56 w 285"/>
                <a:gd name="T37" fmla="*/ 87 h 232"/>
                <a:gd name="T38" fmla="*/ 38 w 285"/>
                <a:gd name="T39" fmla="*/ 64 h 232"/>
                <a:gd name="T40" fmla="*/ 56 w 285"/>
                <a:gd name="T41" fmla="*/ 73 h 232"/>
                <a:gd name="T42" fmla="*/ 66 w 285"/>
                <a:gd name="T43" fmla="*/ 77 h 232"/>
                <a:gd name="T44" fmla="*/ 33 w 285"/>
                <a:gd name="T45" fmla="*/ 41 h 232"/>
                <a:gd name="T46" fmla="*/ 10 w 285"/>
                <a:gd name="T47" fmla="*/ 20 h 232"/>
                <a:gd name="T48" fmla="*/ 0 w 285"/>
                <a:gd name="T49" fmla="*/ 0 h 232"/>
                <a:gd name="T50" fmla="*/ 21 w 285"/>
                <a:gd name="T51" fmla="*/ 14 h 232"/>
                <a:gd name="T52" fmla="*/ 51 w 285"/>
                <a:gd name="T53" fmla="*/ 28 h 232"/>
                <a:gd name="T54" fmla="*/ 66 w 285"/>
                <a:gd name="T55" fmla="*/ 38 h 232"/>
                <a:gd name="T56" fmla="*/ 48 w 285"/>
                <a:gd name="T57" fmla="*/ 17 h 232"/>
                <a:gd name="T58" fmla="*/ 73 w 285"/>
                <a:gd name="T59" fmla="*/ 28 h 232"/>
                <a:gd name="T60" fmla="*/ 91 w 285"/>
                <a:gd name="T61" fmla="*/ 51 h 232"/>
                <a:gd name="T62" fmla="*/ 94 w 285"/>
                <a:gd name="T63" fmla="*/ 63 h 232"/>
                <a:gd name="T64" fmla="*/ 94 w 285"/>
                <a:gd name="T65" fmla="*/ 37 h 232"/>
                <a:gd name="T66" fmla="*/ 112 w 285"/>
                <a:gd name="T67" fmla="*/ 61 h 232"/>
                <a:gd name="T68" fmla="*/ 131 w 285"/>
                <a:gd name="T69" fmla="*/ 81 h 232"/>
                <a:gd name="T70" fmla="*/ 131 w 285"/>
                <a:gd name="T71" fmla="*/ 63 h 232"/>
                <a:gd name="T72" fmla="*/ 154 w 285"/>
                <a:gd name="T73" fmla="*/ 88 h 232"/>
                <a:gd name="T74" fmla="*/ 159 w 285"/>
                <a:gd name="T75" fmla="*/ 114 h 232"/>
                <a:gd name="T76" fmla="*/ 165 w 285"/>
                <a:gd name="T77" fmla="*/ 122 h 232"/>
                <a:gd name="T78" fmla="*/ 162 w 285"/>
                <a:gd name="T79" fmla="*/ 92 h 232"/>
                <a:gd name="T80" fmla="*/ 187 w 285"/>
                <a:gd name="T81" fmla="*/ 117 h 232"/>
                <a:gd name="T82" fmla="*/ 197 w 285"/>
                <a:gd name="T83" fmla="*/ 138 h 232"/>
                <a:gd name="T84" fmla="*/ 210 w 285"/>
                <a:gd name="T85" fmla="*/ 162 h 232"/>
                <a:gd name="T86" fmla="*/ 210 w 285"/>
                <a:gd name="T87" fmla="*/ 132 h 232"/>
                <a:gd name="T88" fmla="*/ 225 w 285"/>
                <a:gd name="T89" fmla="*/ 151 h 232"/>
                <a:gd name="T90" fmla="*/ 228 w 285"/>
                <a:gd name="T91" fmla="*/ 167 h 232"/>
                <a:gd name="T92" fmla="*/ 248 w 285"/>
                <a:gd name="T93" fmla="*/ 186 h 232"/>
                <a:gd name="T94" fmla="*/ 248 w 285"/>
                <a:gd name="T95" fmla="*/ 176 h 232"/>
                <a:gd name="T96" fmla="*/ 267 w 285"/>
                <a:gd name="T97" fmla="*/ 196 h 232"/>
                <a:gd name="T98" fmla="*/ 285 w 285"/>
                <a:gd name="T99" fmla="*/ 232 h 2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5"/>
                <a:gd name="T151" fmla="*/ 0 h 232"/>
                <a:gd name="T152" fmla="*/ 285 w 285"/>
                <a:gd name="T153" fmla="*/ 232 h 2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5" h="232">
                  <a:moveTo>
                    <a:pt x="285" y="232"/>
                  </a:moveTo>
                  <a:lnTo>
                    <a:pt x="184" y="215"/>
                  </a:lnTo>
                  <a:lnTo>
                    <a:pt x="159" y="212"/>
                  </a:lnTo>
                  <a:lnTo>
                    <a:pt x="172" y="206"/>
                  </a:lnTo>
                  <a:lnTo>
                    <a:pt x="187" y="205"/>
                  </a:lnTo>
                  <a:lnTo>
                    <a:pt x="157" y="194"/>
                  </a:lnTo>
                  <a:lnTo>
                    <a:pt x="137" y="191"/>
                  </a:lnTo>
                  <a:lnTo>
                    <a:pt x="114" y="182"/>
                  </a:lnTo>
                  <a:lnTo>
                    <a:pt x="137" y="182"/>
                  </a:lnTo>
                  <a:lnTo>
                    <a:pt x="154" y="182"/>
                  </a:lnTo>
                  <a:lnTo>
                    <a:pt x="111" y="169"/>
                  </a:lnTo>
                  <a:lnTo>
                    <a:pt x="101" y="161"/>
                  </a:lnTo>
                  <a:lnTo>
                    <a:pt x="88" y="149"/>
                  </a:lnTo>
                  <a:lnTo>
                    <a:pt x="121" y="159"/>
                  </a:lnTo>
                  <a:lnTo>
                    <a:pt x="89" y="134"/>
                  </a:lnTo>
                  <a:lnTo>
                    <a:pt x="63" y="111"/>
                  </a:lnTo>
                  <a:lnTo>
                    <a:pt x="79" y="114"/>
                  </a:lnTo>
                  <a:lnTo>
                    <a:pt x="89" y="118"/>
                  </a:lnTo>
                  <a:lnTo>
                    <a:pt x="56" y="87"/>
                  </a:lnTo>
                  <a:lnTo>
                    <a:pt x="38" y="64"/>
                  </a:lnTo>
                  <a:lnTo>
                    <a:pt x="56" y="73"/>
                  </a:lnTo>
                  <a:lnTo>
                    <a:pt x="66" y="77"/>
                  </a:lnTo>
                  <a:lnTo>
                    <a:pt x="33" y="41"/>
                  </a:lnTo>
                  <a:lnTo>
                    <a:pt x="10" y="20"/>
                  </a:lnTo>
                  <a:lnTo>
                    <a:pt x="0" y="0"/>
                  </a:lnTo>
                  <a:lnTo>
                    <a:pt x="21" y="14"/>
                  </a:lnTo>
                  <a:lnTo>
                    <a:pt x="51" y="28"/>
                  </a:lnTo>
                  <a:lnTo>
                    <a:pt x="66" y="38"/>
                  </a:lnTo>
                  <a:lnTo>
                    <a:pt x="48" y="17"/>
                  </a:lnTo>
                  <a:lnTo>
                    <a:pt x="73" y="28"/>
                  </a:lnTo>
                  <a:lnTo>
                    <a:pt x="91" y="51"/>
                  </a:lnTo>
                  <a:lnTo>
                    <a:pt x="94" y="63"/>
                  </a:lnTo>
                  <a:lnTo>
                    <a:pt x="94" y="37"/>
                  </a:lnTo>
                  <a:lnTo>
                    <a:pt x="112" y="61"/>
                  </a:lnTo>
                  <a:lnTo>
                    <a:pt x="131" y="81"/>
                  </a:lnTo>
                  <a:lnTo>
                    <a:pt x="131" y="63"/>
                  </a:lnTo>
                  <a:lnTo>
                    <a:pt x="154" y="88"/>
                  </a:lnTo>
                  <a:lnTo>
                    <a:pt x="159" y="114"/>
                  </a:lnTo>
                  <a:lnTo>
                    <a:pt x="165" y="122"/>
                  </a:lnTo>
                  <a:lnTo>
                    <a:pt x="162" y="92"/>
                  </a:lnTo>
                  <a:lnTo>
                    <a:pt x="187" y="117"/>
                  </a:lnTo>
                  <a:lnTo>
                    <a:pt x="197" y="138"/>
                  </a:lnTo>
                  <a:lnTo>
                    <a:pt x="210" y="162"/>
                  </a:lnTo>
                  <a:lnTo>
                    <a:pt x="210" y="132"/>
                  </a:lnTo>
                  <a:lnTo>
                    <a:pt x="225" y="151"/>
                  </a:lnTo>
                  <a:lnTo>
                    <a:pt x="228" y="167"/>
                  </a:lnTo>
                  <a:lnTo>
                    <a:pt x="248" y="186"/>
                  </a:lnTo>
                  <a:lnTo>
                    <a:pt x="248" y="176"/>
                  </a:lnTo>
                  <a:lnTo>
                    <a:pt x="267" y="196"/>
                  </a:lnTo>
                  <a:lnTo>
                    <a:pt x="285" y="232"/>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36" name="Freeform 480"/>
            <p:cNvSpPr>
              <a:spLocks/>
            </p:cNvSpPr>
            <p:nvPr/>
          </p:nvSpPr>
          <p:spPr bwMode="auto">
            <a:xfrm>
              <a:off x="1872" y="3807"/>
              <a:ext cx="290" cy="169"/>
            </a:xfrm>
            <a:custGeom>
              <a:avLst/>
              <a:gdLst>
                <a:gd name="T0" fmla="*/ 290 w 290"/>
                <a:gd name="T1" fmla="*/ 169 h 169"/>
                <a:gd name="T2" fmla="*/ 286 w 290"/>
                <a:gd name="T3" fmla="*/ 112 h 169"/>
                <a:gd name="T4" fmla="*/ 265 w 290"/>
                <a:gd name="T5" fmla="*/ 49 h 169"/>
                <a:gd name="T6" fmla="*/ 256 w 290"/>
                <a:gd name="T7" fmla="*/ 98 h 169"/>
                <a:gd name="T8" fmla="*/ 234 w 290"/>
                <a:gd name="T9" fmla="*/ 39 h 169"/>
                <a:gd name="T10" fmla="*/ 208 w 290"/>
                <a:gd name="T11" fmla="*/ 10 h 169"/>
                <a:gd name="T12" fmla="*/ 224 w 290"/>
                <a:gd name="T13" fmla="*/ 63 h 169"/>
                <a:gd name="T14" fmla="*/ 163 w 290"/>
                <a:gd name="T15" fmla="*/ 14 h 169"/>
                <a:gd name="T16" fmla="*/ 96 w 290"/>
                <a:gd name="T17" fmla="*/ 0 h 169"/>
                <a:gd name="T18" fmla="*/ 128 w 290"/>
                <a:gd name="T19" fmla="*/ 21 h 169"/>
                <a:gd name="T20" fmla="*/ 0 w 290"/>
                <a:gd name="T21" fmla="*/ 3 h 169"/>
                <a:gd name="T22" fmla="*/ 85 w 290"/>
                <a:gd name="T23" fmla="*/ 45 h 169"/>
                <a:gd name="T24" fmla="*/ 35 w 290"/>
                <a:gd name="T25" fmla="*/ 49 h 169"/>
                <a:gd name="T26" fmla="*/ 141 w 290"/>
                <a:gd name="T27" fmla="*/ 63 h 169"/>
                <a:gd name="T28" fmla="*/ 65 w 290"/>
                <a:gd name="T29" fmla="*/ 98 h 169"/>
                <a:gd name="T30" fmla="*/ 152 w 290"/>
                <a:gd name="T31" fmla="*/ 87 h 169"/>
                <a:gd name="T32" fmla="*/ 178 w 290"/>
                <a:gd name="T33" fmla="*/ 90 h 169"/>
                <a:gd name="T34" fmla="*/ 132 w 290"/>
                <a:gd name="T35" fmla="*/ 109 h 169"/>
                <a:gd name="T36" fmla="*/ 208 w 290"/>
                <a:gd name="T37" fmla="*/ 105 h 169"/>
                <a:gd name="T38" fmla="*/ 189 w 290"/>
                <a:gd name="T39" fmla="*/ 139 h 169"/>
                <a:gd name="T40" fmla="*/ 234 w 290"/>
                <a:gd name="T41" fmla="*/ 120 h 169"/>
                <a:gd name="T42" fmla="*/ 265 w 290"/>
                <a:gd name="T43" fmla="*/ 120 h 169"/>
                <a:gd name="T44" fmla="*/ 290 w 290"/>
                <a:gd name="T45" fmla="*/ 169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0"/>
                <a:gd name="T70" fmla="*/ 0 h 169"/>
                <a:gd name="T71" fmla="*/ 290 w 290"/>
                <a:gd name="T72" fmla="*/ 169 h 1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0" h="169">
                  <a:moveTo>
                    <a:pt x="290" y="169"/>
                  </a:moveTo>
                  <a:lnTo>
                    <a:pt x="286" y="112"/>
                  </a:lnTo>
                  <a:lnTo>
                    <a:pt x="265" y="49"/>
                  </a:lnTo>
                  <a:lnTo>
                    <a:pt x="256" y="98"/>
                  </a:lnTo>
                  <a:lnTo>
                    <a:pt x="234" y="39"/>
                  </a:lnTo>
                  <a:lnTo>
                    <a:pt x="208" y="10"/>
                  </a:lnTo>
                  <a:lnTo>
                    <a:pt x="224" y="63"/>
                  </a:lnTo>
                  <a:lnTo>
                    <a:pt x="163" y="14"/>
                  </a:lnTo>
                  <a:lnTo>
                    <a:pt x="96" y="0"/>
                  </a:lnTo>
                  <a:lnTo>
                    <a:pt x="128" y="21"/>
                  </a:lnTo>
                  <a:lnTo>
                    <a:pt x="0" y="3"/>
                  </a:lnTo>
                  <a:lnTo>
                    <a:pt x="85" y="45"/>
                  </a:lnTo>
                  <a:lnTo>
                    <a:pt x="35" y="49"/>
                  </a:lnTo>
                  <a:lnTo>
                    <a:pt x="141" y="63"/>
                  </a:lnTo>
                  <a:lnTo>
                    <a:pt x="65" y="98"/>
                  </a:lnTo>
                  <a:lnTo>
                    <a:pt x="152" y="87"/>
                  </a:lnTo>
                  <a:lnTo>
                    <a:pt x="178" y="90"/>
                  </a:lnTo>
                  <a:lnTo>
                    <a:pt x="132" y="109"/>
                  </a:lnTo>
                  <a:lnTo>
                    <a:pt x="208" y="105"/>
                  </a:lnTo>
                  <a:lnTo>
                    <a:pt x="189" y="139"/>
                  </a:lnTo>
                  <a:lnTo>
                    <a:pt x="234" y="120"/>
                  </a:lnTo>
                  <a:lnTo>
                    <a:pt x="265" y="120"/>
                  </a:lnTo>
                  <a:lnTo>
                    <a:pt x="290" y="169"/>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nvGrpSpPr>
            <p:cNvPr id="2137" name="Group 481"/>
            <p:cNvGrpSpPr>
              <a:grpSpLocks/>
            </p:cNvGrpSpPr>
            <p:nvPr/>
          </p:nvGrpSpPr>
          <p:grpSpPr bwMode="auto">
            <a:xfrm>
              <a:off x="1920" y="2764"/>
              <a:ext cx="1015" cy="1338"/>
              <a:chOff x="1946" y="2832"/>
              <a:chExt cx="1015" cy="1338"/>
            </a:xfrm>
          </p:grpSpPr>
          <p:sp>
            <p:nvSpPr>
              <p:cNvPr id="2138" name="Freeform 482"/>
              <p:cNvSpPr>
                <a:spLocks/>
              </p:cNvSpPr>
              <p:nvPr/>
            </p:nvSpPr>
            <p:spPr bwMode="auto">
              <a:xfrm>
                <a:off x="2019" y="3984"/>
                <a:ext cx="789" cy="186"/>
              </a:xfrm>
              <a:custGeom>
                <a:avLst/>
                <a:gdLst>
                  <a:gd name="T0" fmla="*/ 135 w 789"/>
                  <a:gd name="T1" fmla="*/ 114 h 186"/>
                  <a:gd name="T2" fmla="*/ 0 w 789"/>
                  <a:gd name="T3" fmla="*/ 99 h 186"/>
                  <a:gd name="T4" fmla="*/ 36 w 789"/>
                  <a:gd name="T5" fmla="*/ 129 h 186"/>
                  <a:gd name="T6" fmla="*/ 9 w 789"/>
                  <a:gd name="T7" fmla="*/ 135 h 186"/>
                  <a:gd name="T8" fmla="*/ 84 w 789"/>
                  <a:gd name="T9" fmla="*/ 165 h 186"/>
                  <a:gd name="T10" fmla="*/ 39 w 789"/>
                  <a:gd name="T11" fmla="*/ 168 h 186"/>
                  <a:gd name="T12" fmla="*/ 138 w 789"/>
                  <a:gd name="T13" fmla="*/ 186 h 186"/>
                  <a:gd name="T14" fmla="*/ 204 w 789"/>
                  <a:gd name="T15" fmla="*/ 183 h 186"/>
                  <a:gd name="T16" fmla="*/ 267 w 789"/>
                  <a:gd name="T17" fmla="*/ 177 h 186"/>
                  <a:gd name="T18" fmla="*/ 243 w 789"/>
                  <a:gd name="T19" fmla="*/ 171 h 186"/>
                  <a:gd name="T20" fmla="*/ 327 w 789"/>
                  <a:gd name="T21" fmla="*/ 159 h 186"/>
                  <a:gd name="T22" fmla="*/ 306 w 789"/>
                  <a:gd name="T23" fmla="*/ 150 h 186"/>
                  <a:gd name="T24" fmla="*/ 372 w 789"/>
                  <a:gd name="T25" fmla="*/ 135 h 186"/>
                  <a:gd name="T26" fmla="*/ 414 w 789"/>
                  <a:gd name="T27" fmla="*/ 147 h 186"/>
                  <a:gd name="T28" fmla="*/ 408 w 789"/>
                  <a:gd name="T29" fmla="*/ 141 h 186"/>
                  <a:gd name="T30" fmla="*/ 477 w 789"/>
                  <a:gd name="T31" fmla="*/ 159 h 186"/>
                  <a:gd name="T32" fmla="*/ 525 w 789"/>
                  <a:gd name="T33" fmla="*/ 168 h 186"/>
                  <a:gd name="T34" fmla="*/ 498 w 789"/>
                  <a:gd name="T35" fmla="*/ 156 h 186"/>
                  <a:gd name="T36" fmla="*/ 591 w 789"/>
                  <a:gd name="T37" fmla="*/ 162 h 186"/>
                  <a:gd name="T38" fmla="*/ 630 w 789"/>
                  <a:gd name="T39" fmla="*/ 156 h 186"/>
                  <a:gd name="T40" fmla="*/ 600 w 789"/>
                  <a:gd name="T41" fmla="*/ 150 h 186"/>
                  <a:gd name="T42" fmla="*/ 711 w 789"/>
                  <a:gd name="T43" fmla="*/ 141 h 186"/>
                  <a:gd name="T44" fmla="*/ 750 w 789"/>
                  <a:gd name="T45" fmla="*/ 132 h 186"/>
                  <a:gd name="T46" fmla="*/ 702 w 789"/>
                  <a:gd name="T47" fmla="*/ 132 h 186"/>
                  <a:gd name="T48" fmla="*/ 789 w 789"/>
                  <a:gd name="T49" fmla="*/ 93 h 186"/>
                  <a:gd name="T50" fmla="*/ 723 w 789"/>
                  <a:gd name="T51" fmla="*/ 105 h 186"/>
                  <a:gd name="T52" fmla="*/ 777 w 789"/>
                  <a:gd name="T53" fmla="*/ 57 h 186"/>
                  <a:gd name="T54" fmla="*/ 789 w 789"/>
                  <a:gd name="T55" fmla="*/ 27 h 186"/>
                  <a:gd name="T56" fmla="*/ 723 w 789"/>
                  <a:gd name="T57" fmla="*/ 57 h 186"/>
                  <a:gd name="T58" fmla="*/ 741 w 789"/>
                  <a:gd name="T59" fmla="*/ 39 h 186"/>
                  <a:gd name="T60" fmla="*/ 681 w 789"/>
                  <a:gd name="T61" fmla="*/ 39 h 186"/>
                  <a:gd name="T62" fmla="*/ 498 w 789"/>
                  <a:gd name="T63" fmla="*/ 0 h 186"/>
                  <a:gd name="T64" fmla="*/ 135 w 789"/>
                  <a:gd name="T65" fmla="*/ 114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9"/>
                  <a:gd name="T100" fmla="*/ 0 h 186"/>
                  <a:gd name="T101" fmla="*/ 789 w 789"/>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9" h="186">
                    <a:moveTo>
                      <a:pt x="135" y="114"/>
                    </a:moveTo>
                    <a:lnTo>
                      <a:pt x="0" y="99"/>
                    </a:lnTo>
                    <a:lnTo>
                      <a:pt x="36" y="129"/>
                    </a:lnTo>
                    <a:lnTo>
                      <a:pt x="9" y="135"/>
                    </a:lnTo>
                    <a:lnTo>
                      <a:pt x="84" y="165"/>
                    </a:lnTo>
                    <a:lnTo>
                      <a:pt x="39" y="168"/>
                    </a:lnTo>
                    <a:lnTo>
                      <a:pt x="138" y="186"/>
                    </a:lnTo>
                    <a:lnTo>
                      <a:pt x="204" y="183"/>
                    </a:lnTo>
                    <a:lnTo>
                      <a:pt x="267" y="177"/>
                    </a:lnTo>
                    <a:lnTo>
                      <a:pt x="243" y="171"/>
                    </a:lnTo>
                    <a:lnTo>
                      <a:pt x="327" y="159"/>
                    </a:lnTo>
                    <a:lnTo>
                      <a:pt x="306" y="150"/>
                    </a:lnTo>
                    <a:lnTo>
                      <a:pt x="372" y="135"/>
                    </a:lnTo>
                    <a:lnTo>
                      <a:pt x="414" y="147"/>
                    </a:lnTo>
                    <a:lnTo>
                      <a:pt x="408" y="141"/>
                    </a:lnTo>
                    <a:lnTo>
                      <a:pt x="477" y="159"/>
                    </a:lnTo>
                    <a:lnTo>
                      <a:pt x="525" y="168"/>
                    </a:lnTo>
                    <a:lnTo>
                      <a:pt x="498" y="156"/>
                    </a:lnTo>
                    <a:lnTo>
                      <a:pt x="591" y="162"/>
                    </a:lnTo>
                    <a:lnTo>
                      <a:pt x="630" y="156"/>
                    </a:lnTo>
                    <a:lnTo>
                      <a:pt x="600" y="150"/>
                    </a:lnTo>
                    <a:lnTo>
                      <a:pt x="711" y="141"/>
                    </a:lnTo>
                    <a:lnTo>
                      <a:pt x="750" y="132"/>
                    </a:lnTo>
                    <a:lnTo>
                      <a:pt x="702" y="132"/>
                    </a:lnTo>
                    <a:lnTo>
                      <a:pt x="789" y="93"/>
                    </a:lnTo>
                    <a:lnTo>
                      <a:pt x="723" y="105"/>
                    </a:lnTo>
                    <a:lnTo>
                      <a:pt x="777" y="57"/>
                    </a:lnTo>
                    <a:lnTo>
                      <a:pt x="789" y="27"/>
                    </a:lnTo>
                    <a:lnTo>
                      <a:pt x="723" y="57"/>
                    </a:lnTo>
                    <a:lnTo>
                      <a:pt x="741" y="39"/>
                    </a:lnTo>
                    <a:lnTo>
                      <a:pt x="681" y="39"/>
                    </a:lnTo>
                    <a:lnTo>
                      <a:pt x="498" y="0"/>
                    </a:lnTo>
                    <a:lnTo>
                      <a:pt x="135" y="114"/>
                    </a:lnTo>
                    <a:close/>
                  </a:path>
                </a:pathLst>
              </a:custGeom>
              <a:solidFill>
                <a:srgbClr val="002000"/>
              </a:solidFill>
              <a:ln w="9525">
                <a:no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39" name="Freeform 483"/>
              <p:cNvSpPr>
                <a:spLocks/>
              </p:cNvSpPr>
              <p:nvPr/>
            </p:nvSpPr>
            <p:spPr bwMode="auto">
              <a:xfrm>
                <a:off x="2454" y="2832"/>
                <a:ext cx="120" cy="1259"/>
              </a:xfrm>
              <a:custGeom>
                <a:avLst/>
                <a:gdLst>
                  <a:gd name="T0" fmla="*/ 120 w 120"/>
                  <a:gd name="T1" fmla="*/ 0 h 1259"/>
                  <a:gd name="T2" fmla="*/ 120 w 120"/>
                  <a:gd name="T3" fmla="*/ 323 h 1259"/>
                  <a:gd name="T4" fmla="*/ 108 w 120"/>
                  <a:gd name="T5" fmla="*/ 441 h 1259"/>
                  <a:gd name="T6" fmla="*/ 99 w 120"/>
                  <a:gd name="T7" fmla="*/ 546 h 1259"/>
                  <a:gd name="T8" fmla="*/ 84 w 120"/>
                  <a:gd name="T9" fmla="*/ 653 h 1259"/>
                  <a:gd name="T10" fmla="*/ 54 w 120"/>
                  <a:gd name="T11" fmla="*/ 806 h 1259"/>
                  <a:gd name="T12" fmla="*/ 30 w 120"/>
                  <a:gd name="T13" fmla="*/ 965 h 1259"/>
                  <a:gd name="T14" fmla="*/ 12 w 120"/>
                  <a:gd name="T15" fmla="*/ 1130 h 1259"/>
                  <a:gd name="T16" fmla="*/ 0 w 120"/>
                  <a:gd name="T17" fmla="*/ 1259 h 12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1259"/>
                  <a:gd name="T29" fmla="*/ 120 w 120"/>
                  <a:gd name="T30" fmla="*/ 1259 h 12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1259">
                    <a:moveTo>
                      <a:pt x="120" y="0"/>
                    </a:moveTo>
                    <a:lnTo>
                      <a:pt x="120" y="323"/>
                    </a:lnTo>
                    <a:lnTo>
                      <a:pt x="108" y="441"/>
                    </a:lnTo>
                    <a:lnTo>
                      <a:pt x="99" y="546"/>
                    </a:lnTo>
                    <a:lnTo>
                      <a:pt x="84" y="653"/>
                    </a:lnTo>
                    <a:lnTo>
                      <a:pt x="54" y="806"/>
                    </a:lnTo>
                    <a:lnTo>
                      <a:pt x="30" y="965"/>
                    </a:lnTo>
                    <a:lnTo>
                      <a:pt x="12" y="1130"/>
                    </a:lnTo>
                    <a:lnTo>
                      <a:pt x="0" y="1259"/>
                    </a:lnTo>
                  </a:path>
                </a:pathLst>
              </a:custGeom>
              <a:noFill/>
              <a:ln w="2540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40" name="Freeform 484"/>
              <p:cNvSpPr>
                <a:spLocks/>
              </p:cNvSpPr>
              <p:nvPr/>
            </p:nvSpPr>
            <p:spPr bwMode="auto">
              <a:xfrm>
                <a:off x="2514" y="3442"/>
                <a:ext cx="283" cy="215"/>
              </a:xfrm>
              <a:custGeom>
                <a:avLst/>
                <a:gdLst>
                  <a:gd name="T0" fmla="*/ 0 w 283"/>
                  <a:gd name="T1" fmla="*/ 215 h 215"/>
                  <a:gd name="T2" fmla="*/ 61 w 283"/>
                  <a:gd name="T3" fmla="*/ 197 h 215"/>
                  <a:gd name="T4" fmla="*/ 111 w 283"/>
                  <a:gd name="T5" fmla="*/ 169 h 215"/>
                  <a:gd name="T6" fmla="*/ 71 w 283"/>
                  <a:gd name="T7" fmla="*/ 172 h 215"/>
                  <a:gd name="T8" fmla="*/ 118 w 283"/>
                  <a:gd name="T9" fmla="*/ 151 h 215"/>
                  <a:gd name="T10" fmla="*/ 168 w 283"/>
                  <a:gd name="T11" fmla="*/ 133 h 215"/>
                  <a:gd name="T12" fmla="*/ 107 w 283"/>
                  <a:gd name="T13" fmla="*/ 133 h 215"/>
                  <a:gd name="T14" fmla="*/ 222 w 283"/>
                  <a:gd name="T15" fmla="*/ 104 h 215"/>
                  <a:gd name="T16" fmla="*/ 251 w 283"/>
                  <a:gd name="T17" fmla="*/ 82 h 215"/>
                  <a:gd name="T18" fmla="*/ 197 w 283"/>
                  <a:gd name="T19" fmla="*/ 89 h 215"/>
                  <a:gd name="T20" fmla="*/ 258 w 283"/>
                  <a:gd name="T21" fmla="*/ 61 h 215"/>
                  <a:gd name="T22" fmla="*/ 280 w 283"/>
                  <a:gd name="T23" fmla="*/ 32 h 215"/>
                  <a:gd name="T24" fmla="*/ 283 w 283"/>
                  <a:gd name="T25" fmla="*/ 0 h 215"/>
                  <a:gd name="T26" fmla="*/ 244 w 283"/>
                  <a:gd name="T27" fmla="*/ 21 h 215"/>
                  <a:gd name="T28" fmla="*/ 215 w 283"/>
                  <a:gd name="T29" fmla="*/ 35 h 215"/>
                  <a:gd name="T30" fmla="*/ 244 w 283"/>
                  <a:gd name="T31" fmla="*/ 0 h 215"/>
                  <a:gd name="T32" fmla="*/ 179 w 283"/>
                  <a:gd name="T33" fmla="*/ 35 h 215"/>
                  <a:gd name="T34" fmla="*/ 147 w 283"/>
                  <a:gd name="T35" fmla="*/ 64 h 215"/>
                  <a:gd name="T36" fmla="*/ 150 w 283"/>
                  <a:gd name="T37" fmla="*/ 32 h 215"/>
                  <a:gd name="T38" fmla="*/ 115 w 283"/>
                  <a:gd name="T39" fmla="*/ 68 h 215"/>
                  <a:gd name="T40" fmla="*/ 93 w 283"/>
                  <a:gd name="T41" fmla="*/ 97 h 215"/>
                  <a:gd name="T42" fmla="*/ 100 w 283"/>
                  <a:gd name="T43" fmla="*/ 61 h 215"/>
                  <a:gd name="T44" fmla="*/ 61 w 283"/>
                  <a:gd name="T45" fmla="*/ 104 h 215"/>
                  <a:gd name="T46" fmla="*/ 46 w 283"/>
                  <a:gd name="T47" fmla="*/ 129 h 215"/>
                  <a:gd name="T48" fmla="*/ 50 w 283"/>
                  <a:gd name="T49" fmla="*/ 71 h 215"/>
                  <a:gd name="T50" fmla="*/ 3 w 283"/>
                  <a:gd name="T51" fmla="*/ 161 h 215"/>
                  <a:gd name="T52" fmla="*/ 0 w 283"/>
                  <a:gd name="T53" fmla="*/ 215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3"/>
                  <a:gd name="T82" fmla="*/ 0 h 215"/>
                  <a:gd name="T83" fmla="*/ 283 w 283"/>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3" h="215">
                    <a:moveTo>
                      <a:pt x="0" y="215"/>
                    </a:moveTo>
                    <a:lnTo>
                      <a:pt x="61" y="197"/>
                    </a:lnTo>
                    <a:lnTo>
                      <a:pt x="111" y="169"/>
                    </a:lnTo>
                    <a:lnTo>
                      <a:pt x="71" y="172"/>
                    </a:lnTo>
                    <a:lnTo>
                      <a:pt x="118" y="151"/>
                    </a:lnTo>
                    <a:lnTo>
                      <a:pt x="168" y="133"/>
                    </a:lnTo>
                    <a:lnTo>
                      <a:pt x="107" y="133"/>
                    </a:lnTo>
                    <a:lnTo>
                      <a:pt x="222" y="104"/>
                    </a:lnTo>
                    <a:lnTo>
                      <a:pt x="251" y="82"/>
                    </a:lnTo>
                    <a:lnTo>
                      <a:pt x="197" y="89"/>
                    </a:lnTo>
                    <a:lnTo>
                      <a:pt x="258" y="61"/>
                    </a:lnTo>
                    <a:lnTo>
                      <a:pt x="280" y="32"/>
                    </a:lnTo>
                    <a:lnTo>
                      <a:pt x="283" y="0"/>
                    </a:lnTo>
                    <a:lnTo>
                      <a:pt x="244" y="21"/>
                    </a:lnTo>
                    <a:lnTo>
                      <a:pt x="215" y="35"/>
                    </a:lnTo>
                    <a:lnTo>
                      <a:pt x="244" y="0"/>
                    </a:lnTo>
                    <a:lnTo>
                      <a:pt x="179" y="35"/>
                    </a:lnTo>
                    <a:lnTo>
                      <a:pt x="147" y="64"/>
                    </a:lnTo>
                    <a:lnTo>
                      <a:pt x="150" y="32"/>
                    </a:lnTo>
                    <a:lnTo>
                      <a:pt x="115" y="68"/>
                    </a:lnTo>
                    <a:lnTo>
                      <a:pt x="93" y="97"/>
                    </a:lnTo>
                    <a:lnTo>
                      <a:pt x="100" y="61"/>
                    </a:lnTo>
                    <a:lnTo>
                      <a:pt x="61" y="104"/>
                    </a:lnTo>
                    <a:lnTo>
                      <a:pt x="46" y="129"/>
                    </a:lnTo>
                    <a:lnTo>
                      <a:pt x="50" y="71"/>
                    </a:lnTo>
                    <a:lnTo>
                      <a:pt x="3" y="161"/>
                    </a:lnTo>
                    <a:lnTo>
                      <a:pt x="0" y="215"/>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41" name="Freeform 485"/>
              <p:cNvSpPr>
                <a:spLocks/>
              </p:cNvSpPr>
              <p:nvPr/>
            </p:nvSpPr>
            <p:spPr bwMode="auto">
              <a:xfrm>
                <a:off x="2298" y="3646"/>
                <a:ext cx="189" cy="432"/>
              </a:xfrm>
              <a:custGeom>
                <a:avLst/>
                <a:gdLst>
                  <a:gd name="T0" fmla="*/ 189 w 189"/>
                  <a:gd name="T1" fmla="*/ 432 h 432"/>
                  <a:gd name="T2" fmla="*/ 87 w 189"/>
                  <a:gd name="T3" fmla="*/ 330 h 432"/>
                  <a:gd name="T4" fmla="*/ 0 w 189"/>
                  <a:gd name="T5" fmla="*/ 117 h 432"/>
                  <a:gd name="T6" fmla="*/ 18 w 189"/>
                  <a:gd name="T7" fmla="*/ 51 h 432"/>
                  <a:gd name="T8" fmla="*/ 30 w 189"/>
                  <a:gd name="T9" fmla="*/ 72 h 432"/>
                  <a:gd name="T10" fmla="*/ 45 w 189"/>
                  <a:gd name="T11" fmla="*/ 12 h 432"/>
                  <a:gd name="T12" fmla="*/ 51 w 189"/>
                  <a:gd name="T13" fmla="*/ 0 h 432"/>
                  <a:gd name="T14" fmla="*/ 75 w 189"/>
                  <a:gd name="T15" fmla="*/ 72 h 432"/>
                  <a:gd name="T16" fmla="*/ 84 w 189"/>
                  <a:gd name="T17" fmla="*/ 54 h 432"/>
                  <a:gd name="T18" fmla="*/ 93 w 189"/>
                  <a:gd name="T19" fmla="*/ 132 h 432"/>
                  <a:gd name="T20" fmla="*/ 108 w 189"/>
                  <a:gd name="T21" fmla="*/ 90 h 432"/>
                  <a:gd name="T22" fmla="*/ 120 w 189"/>
                  <a:gd name="T23" fmla="*/ 138 h 432"/>
                  <a:gd name="T24" fmla="*/ 120 w 189"/>
                  <a:gd name="T25" fmla="*/ 174 h 432"/>
                  <a:gd name="T26" fmla="*/ 156 w 189"/>
                  <a:gd name="T27" fmla="*/ 147 h 432"/>
                  <a:gd name="T28" fmla="*/ 162 w 189"/>
                  <a:gd name="T29" fmla="*/ 240 h 432"/>
                  <a:gd name="T30" fmla="*/ 189 w 189"/>
                  <a:gd name="T31" fmla="*/ 432 h 4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9"/>
                  <a:gd name="T49" fmla="*/ 0 h 432"/>
                  <a:gd name="T50" fmla="*/ 189 w 189"/>
                  <a:gd name="T51" fmla="*/ 432 h 4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9" h="432">
                    <a:moveTo>
                      <a:pt x="189" y="432"/>
                    </a:moveTo>
                    <a:lnTo>
                      <a:pt x="87" y="330"/>
                    </a:lnTo>
                    <a:lnTo>
                      <a:pt x="0" y="117"/>
                    </a:lnTo>
                    <a:lnTo>
                      <a:pt x="18" y="51"/>
                    </a:lnTo>
                    <a:lnTo>
                      <a:pt x="30" y="72"/>
                    </a:lnTo>
                    <a:lnTo>
                      <a:pt x="45" y="12"/>
                    </a:lnTo>
                    <a:lnTo>
                      <a:pt x="51" y="0"/>
                    </a:lnTo>
                    <a:lnTo>
                      <a:pt x="75" y="72"/>
                    </a:lnTo>
                    <a:lnTo>
                      <a:pt x="84" y="54"/>
                    </a:lnTo>
                    <a:lnTo>
                      <a:pt x="93" y="132"/>
                    </a:lnTo>
                    <a:lnTo>
                      <a:pt x="108" y="90"/>
                    </a:lnTo>
                    <a:lnTo>
                      <a:pt x="120" y="138"/>
                    </a:lnTo>
                    <a:lnTo>
                      <a:pt x="120" y="174"/>
                    </a:lnTo>
                    <a:lnTo>
                      <a:pt x="156" y="147"/>
                    </a:lnTo>
                    <a:lnTo>
                      <a:pt x="162" y="240"/>
                    </a:lnTo>
                    <a:lnTo>
                      <a:pt x="189" y="432"/>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42" name="Freeform 486"/>
              <p:cNvSpPr>
                <a:spLocks/>
              </p:cNvSpPr>
              <p:nvPr/>
            </p:nvSpPr>
            <p:spPr bwMode="auto">
              <a:xfrm>
                <a:off x="2448" y="3602"/>
                <a:ext cx="234" cy="495"/>
              </a:xfrm>
              <a:custGeom>
                <a:avLst/>
                <a:gdLst>
                  <a:gd name="T0" fmla="*/ 12 w 234"/>
                  <a:gd name="T1" fmla="*/ 495 h 495"/>
                  <a:gd name="T2" fmla="*/ 168 w 234"/>
                  <a:gd name="T3" fmla="*/ 363 h 495"/>
                  <a:gd name="T4" fmla="*/ 234 w 234"/>
                  <a:gd name="T5" fmla="*/ 171 h 495"/>
                  <a:gd name="T6" fmla="*/ 189 w 234"/>
                  <a:gd name="T7" fmla="*/ 204 h 495"/>
                  <a:gd name="T8" fmla="*/ 210 w 234"/>
                  <a:gd name="T9" fmla="*/ 168 h 495"/>
                  <a:gd name="T10" fmla="*/ 222 w 234"/>
                  <a:gd name="T11" fmla="*/ 135 h 495"/>
                  <a:gd name="T12" fmla="*/ 225 w 234"/>
                  <a:gd name="T13" fmla="*/ 78 h 495"/>
                  <a:gd name="T14" fmla="*/ 189 w 234"/>
                  <a:gd name="T15" fmla="*/ 129 h 495"/>
                  <a:gd name="T16" fmla="*/ 201 w 234"/>
                  <a:gd name="T17" fmla="*/ 69 h 495"/>
                  <a:gd name="T18" fmla="*/ 204 w 234"/>
                  <a:gd name="T19" fmla="*/ 42 h 495"/>
                  <a:gd name="T20" fmla="*/ 201 w 234"/>
                  <a:gd name="T21" fmla="*/ 0 h 495"/>
                  <a:gd name="T22" fmla="*/ 168 w 234"/>
                  <a:gd name="T23" fmla="*/ 42 h 495"/>
                  <a:gd name="T24" fmla="*/ 144 w 234"/>
                  <a:gd name="T25" fmla="*/ 81 h 495"/>
                  <a:gd name="T26" fmla="*/ 138 w 234"/>
                  <a:gd name="T27" fmla="*/ 45 h 495"/>
                  <a:gd name="T28" fmla="*/ 117 w 234"/>
                  <a:gd name="T29" fmla="*/ 81 h 495"/>
                  <a:gd name="T30" fmla="*/ 105 w 234"/>
                  <a:gd name="T31" fmla="*/ 135 h 495"/>
                  <a:gd name="T32" fmla="*/ 90 w 234"/>
                  <a:gd name="T33" fmla="*/ 102 h 495"/>
                  <a:gd name="T34" fmla="*/ 81 w 234"/>
                  <a:gd name="T35" fmla="*/ 150 h 495"/>
                  <a:gd name="T36" fmla="*/ 66 w 234"/>
                  <a:gd name="T37" fmla="*/ 228 h 495"/>
                  <a:gd name="T38" fmla="*/ 60 w 234"/>
                  <a:gd name="T39" fmla="*/ 174 h 495"/>
                  <a:gd name="T40" fmla="*/ 36 w 234"/>
                  <a:gd name="T41" fmla="*/ 258 h 495"/>
                  <a:gd name="T42" fmla="*/ 30 w 234"/>
                  <a:gd name="T43" fmla="*/ 321 h 495"/>
                  <a:gd name="T44" fmla="*/ 18 w 234"/>
                  <a:gd name="T45" fmla="*/ 282 h 495"/>
                  <a:gd name="T46" fmla="*/ 0 w 234"/>
                  <a:gd name="T47" fmla="*/ 384 h 495"/>
                  <a:gd name="T48" fmla="*/ 12 w 234"/>
                  <a:gd name="T49" fmla="*/ 495 h 4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4"/>
                  <a:gd name="T76" fmla="*/ 0 h 495"/>
                  <a:gd name="T77" fmla="*/ 234 w 234"/>
                  <a:gd name="T78" fmla="*/ 495 h 4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4" h="495">
                    <a:moveTo>
                      <a:pt x="12" y="495"/>
                    </a:moveTo>
                    <a:lnTo>
                      <a:pt x="168" y="363"/>
                    </a:lnTo>
                    <a:lnTo>
                      <a:pt x="234" y="171"/>
                    </a:lnTo>
                    <a:lnTo>
                      <a:pt x="189" y="204"/>
                    </a:lnTo>
                    <a:lnTo>
                      <a:pt x="210" y="168"/>
                    </a:lnTo>
                    <a:lnTo>
                      <a:pt x="222" y="135"/>
                    </a:lnTo>
                    <a:lnTo>
                      <a:pt x="225" y="78"/>
                    </a:lnTo>
                    <a:lnTo>
                      <a:pt x="189" y="129"/>
                    </a:lnTo>
                    <a:lnTo>
                      <a:pt x="201" y="69"/>
                    </a:lnTo>
                    <a:lnTo>
                      <a:pt x="204" y="42"/>
                    </a:lnTo>
                    <a:lnTo>
                      <a:pt x="201" y="0"/>
                    </a:lnTo>
                    <a:lnTo>
                      <a:pt x="168" y="42"/>
                    </a:lnTo>
                    <a:lnTo>
                      <a:pt x="144" y="81"/>
                    </a:lnTo>
                    <a:lnTo>
                      <a:pt x="138" y="45"/>
                    </a:lnTo>
                    <a:lnTo>
                      <a:pt x="117" y="81"/>
                    </a:lnTo>
                    <a:lnTo>
                      <a:pt x="105" y="135"/>
                    </a:lnTo>
                    <a:lnTo>
                      <a:pt x="90" y="102"/>
                    </a:lnTo>
                    <a:lnTo>
                      <a:pt x="81" y="150"/>
                    </a:lnTo>
                    <a:lnTo>
                      <a:pt x="66" y="228"/>
                    </a:lnTo>
                    <a:lnTo>
                      <a:pt x="60" y="174"/>
                    </a:lnTo>
                    <a:lnTo>
                      <a:pt x="36" y="258"/>
                    </a:lnTo>
                    <a:lnTo>
                      <a:pt x="30" y="321"/>
                    </a:lnTo>
                    <a:lnTo>
                      <a:pt x="18" y="282"/>
                    </a:lnTo>
                    <a:lnTo>
                      <a:pt x="0" y="384"/>
                    </a:lnTo>
                    <a:lnTo>
                      <a:pt x="12" y="49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43" name="Freeform 487"/>
              <p:cNvSpPr>
                <a:spLocks/>
              </p:cNvSpPr>
              <p:nvPr/>
            </p:nvSpPr>
            <p:spPr bwMode="auto">
              <a:xfrm>
                <a:off x="2445" y="3620"/>
                <a:ext cx="516" cy="489"/>
              </a:xfrm>
              <a:custGeom>
                <a:avLst/>
                <a:gdLst>
                  <a:gd name="T0" fmla="*/ 0 w 516"/>
                  <a:gd name="T1" fmla="*/ 489 h 489"/>
                  <a:gd name="T2" fmla="*/ 183 w 516"/>
                  <a:gd name="T3" fmla="*/ 453 h 489"/>
                  <a:gd name="T4" fmla="*/ 228 w 516"/>
                  <a:gd name="T5" fmla="*/ 447 h 489"/>
                  <a:gd name="T6" fmla="*/ 204 w 516"/>
                  <a:gd name="T7" fmla="*/ 435 h 489"/>
                  <a:gd name="T8" fmla="*/ 177 w 516"/>
                  <a:gd name="T9" fmla="*/ 432 h 489"/>
                  <a:gd name="T10" fmla="*/ 231 w 516"/>
                  <a:gd name="T11" fmla="*/ 408 h 489"/>
                  <a:gd name="T12" fmla="*/ 267 w 516"/>
                  <a:gd name="T13" fmla="*/ 402 h 489"/>
                  <a:gd name="T14" fmla="*/ 309 w 516"/>
                  <a:gd name="T15" fmla="*/ 384 h 489"/>
                  <a:gd name="T16" fmla="*/ 267 w 516"/>
                  <a:gd name="T17" fmla="*/ 384 h 489"/>
                  <a:gd name="T18" fmla="*/ 237 w 516"/>
                  <a:gd name="T19" fmla="*/ 384 h 489"/>
                  <a:gd name="T20" fmla="*/ 315 w 516"/>
                  <a:gd name="T21" fmla="*/ 357 h 489"/>
                  <a:gd name="T22" fmla="*/ 333 w 516"/>
                  <a:gd name="T23" fmla="*/ 339 h 489"/>
                  <a:gd name="T24" fmla="*/ 357 w 516"/>
                  <a:gd name="T25" fmla="*/ 315 h 489"/>
                  <a:gd name="T26" fmla="*/ 297 w 516"/>
                  <a:gd name="T27" fmla="*/ 336 h 489"/>
                  <a:gd name="T28" fmla="*/ 354 w 516"/>
                  <a:gd name="T29" fmla="*/ 282 h 489"/>
                  <a:gd name="T30" fmla="*/ 402 w 516"/>
                  <a:gd name="T31" fmla="*/ 234 h 489"/>
                  <a:gd name="T32" fmla="*/ 372 w 516"/>
                  <a:gd name="T33" fmla="*/ 240 h 489"/>
                  <a:gd name="T34" fmla="*/ 354 w 516"/>
                  <a:gd name="T35" fmla="*/ 249 h 489"/>
                  <a:gd name="T36" fmla="*/ 414 w 516"/>
                  <a:gd name="T37" fmla="*/ 183 h 489"/>
                  <a:gd name="T38" fmla="*/ 447 w 516"/>
                  <a:gd name="T39" fmla="*/ 135 h 489"/>
                  <a:gd name="T40" fmla="*/ 414 w 516"/>
                  <a:gd name="T41" fmla="*/ 153 h 489"/>
                  <a:gd name="T42" fmla="*/ 396 w 516"/>
                  <a:gd name="T43" fmla="*/ 162 h 489"/>
                  <a:gd name="T44" fmla="*/ 456 w 516"/>
                  <a:gd name="T45" fmla="*/ 87 h 489"/>
                  <a:gd name="T46" fmla="*/ 498 w 516"/>
                  <a:gd name="T47" fmla="*/ 42 h 489"/>
                  <a:gd name="T48" fmla="*/ 516 w 516"/>
                  <a:gd name="T49" fmla="*/ 0 h 489"/>
                  <a:gd name="T50" fmla="*/ 477 w 516"/>
                  <a:gd name="T51" fmla="*/ 30 h 489"/>
                  <a:gd name="T52" fmla="*/ 423 w 516"/>
                  <a:gd name="T53" fmla="*/ 60 h 489"/>
                  <a:gd name="T54" fmla="*/ 396 w 516"/>
                  <a:gd name="T55" fmla="*/ 81 h 489"/>
                  <a:gd name="T56" fmla="*/ 429 w 516"/>
                  <a:gd name="T57" fmla="*/ 36 h 489"/>
                  <a:gd name="T58" fmla="*/ 384 w 516"/>
                  <a:gd name="T59" fmla="*/ 60 h 489"/>
                  <a:gd name="T60" fmla="*/ 351 w 516"/>
                  <a:gd name="T61" fmla="*/ 108 h 489"/>
                  <a:gd name="T62" fmla="*/ 345 w 516"/>
                  <a:gd name="T63" fmla="*/ 132 h 489"/>
                  <a:gd name="T64" fmla="*/ 345 w 516"/>
                  <a:gd name="T65" fmla="*/ 78 h 489"/>
                  <a:gd name="T66" fmla="*/ 312 w 516"/>
                  <a:gd name="T67" fmla="*/ 129 h 489"/>
                  <a:gd name="T68" fmla="*/ 279 w 516"/>
                  <a:gd name="T69" fmla="*/ 171 h 489"/>
                  <a:gd name="T70" fmla="*/ 279 w 516"/>
                  <a:gd name="T71" fmla="*/ 132 h 489"/>
                  <a:gd name="T72" fmla="*/ 237 w 516"/>
                  <a:gd name="T73" fmla="*/ 186 h 489"/>
                  <a:gd name="T74" fmla="*/ 228 w 516"/>
                  <a:gd name="T75" fmla="*/ 240 h 489"/>
                  <a:gd name="T76" fmla="*/ 216 w 516"/>
                  <a:gd name="T77" fmla="*/ 258 h 489"/>
                  <a:gd name="T78" fmla="*/ 222 w 516"/>
                  <a:gd name="T79" fmla="*/ 195 h 489"/>
                  <a:gd name="T80" fmla="*/ 177 w 516"/>
                  <a:gd name="T81" fmla="*/ 246 h 489"/>
                  <a:gd name="T82" fmla="*/ 159 w 516"/>
                  <a:gd name="T83" fmla="*/ 291 h 489"/>
                  <a:gd name="T84" fmla="*/ 135 w 516"/>
                  <a:gd name="T85" fmla="*/ 342 h 489"/>
                  <a:gd name="T86" fmla="*/ 135 w 516"/>
                  <a:gd name="T87" fmla="*/ 279 h 489"/>
                  <a:gd name="T88" fmla="*/ 108 w 516"/>
                  <a:gd name="T89" fmla="*/ 318 h 489"/>
                  <a:gd name="T90" fmla="*/ 102 w 516"/>
                  <a:gd name="T91" fmla="*/ 351 h 489"/>
                  <a:gd name="T92" fmla="*/ 66 w 516"/>
                  <a:gd name="T93" fmla="*/ 393 h 489"/>
                  <a:gd name="T94" fmla="*/ 66 w 516"/>
                  <a:gd name="T95" fmla="*/ 372 h 489"/>
                  <a:gd name="T96" fmla="*/ 33 w 516"/>
                  <a:gd name="T97" fmla="*/ 414 h 489"/>
                  <a:gd name="T98" fmla="*/ 0 w 516"/>
                  <a:gd name="T99" fmla="*/ 489 h 4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6"/>
                  <a:gd name="T151" fmla="*/ 0 h 489"/>
                  <a:gd name="T152" fmla="*/ 516 w 516"/>
                  <a:gd name="T153" fmla="*/ 489 h 4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6" h="489">
                    <a:moveTo>
                      <a:pt x="0" y="489"/>
                    </a:moveTo>
                    <a:lnTo>
                      <a:pt x="183" y="453"/>
                    </a:lnTo>
                    <a:lnTo>
                      <a:pt x="228" y="447"/>
                    </a:lnTo>
                    <a:lnTo>
                      <a:pt x="204" y="435"/>
                    </a:lnTo>
                    <a:lnTo>
                      <a:pt x="177" y="432"/>
                    </a:lnTo>
                    <a:lnTo>
                      <a:pt x="231" y="408"/>
                    </a:lnTo>
                    <a:lnTo>
                      <a:pt x="267" y="402"/>
                    </a:lnTo>
                    <a:lnTo>
                      <a:pt x="309" y="384"/>
                    </a:lnTo>
                    <a:lnTo>
                      <a:pt x="267" y="384"/>
                    </a:lnTo>
                    <a:lnTo>
                      <a:pt x="237" y="384"/>
                    </a:lnTo>
                    <a:lnTo>
                      <a:pt x="315" y="357"/>
                    </a:lnTo>
                    <a:lnTo>
                      <a:pt x="333" y="339"/>
                    </a:lnTo>
                    <a:lnTo>
                      <a:pt x="357" y="315"/>
                    </a:lnTo>
                    <a:lnTo>
                      <a:pt x="297" y="336"/>
                    </a:lnTo>
                    <a:lnTo>
                      <a:pt x="354" y="282"/>
                    </a:lnTo>
                    <a:lnTo>
                      <a:pt x="402" y="234"/>
                    </a:lnTo>
                    <a:lnTo>
                      <a:pt x="372" y="240"/>
                    </a:lnTo>
                    <a:lnTo>
                      <a:pt x="354" y="249"/>
                    </a:lnTo>
                    <a:lnTo>
                      <a:pt x="414" y="183"/>
                    </a:lnTo>
                    <a:lnTo>
                      <a:pt x="447" y="135"/>
                    </a:lnTo>
                    <a:lnTo>
                      <a:pt x="414" y="153"/>
                    </a:lnTo>
                    <a:lnTo>
                      <a:pt x="396" y="162"/>
                    </a:lnTo>
                    <a:lnTo>
                      <a:pt x="456" y="87"/>
                    </a:lnTo>
                    <a:lnTo>
                      <a:pt x="498" y="42"/>
                    </a:lnTo>
                    <a:lnTo>
                      <a:pt x="516" y="0"/>
                    </a:lnTo>
                    <a:lnTo>
                      <a:pt x="477" y="30"/>
                    </a:lnTo>
                    <a:lnTo>
                      <a:pt x="423" y="60"/>
                    </a:lnTo>
                    <a:lnTo>
                      <a:pt x="396" y="81"/>
                    </a:lnTo>
                    <a:lnTo>
                      <a:pt x="429" y="36"/>
                    </a:lnTo>
                    <a:lnTo>
                      <a:pt x="384" y="60"/>
                    </a:lnTo>
                    <a:lnTo>
                      <a:pt x="351" y="108"/>
                    </a:lnTo>
                    <a:lnTo>
                      <a:pt x="345" y="132"/>
                    </a:lnTo>
                    <a:lnTo>
                      <a:pt x="345" y="78"/>
                    </a:lnTo>
                    <a:lnTo>
                      <a:pt x="312" y="129"/>
                    </a:lnTo>
                    <a:lnTo>
                      <a:pt x="279" y="171"/>
                    </a:lnTo>
                    <a:lnTo>
                      <a:pt x="279" y="132"/>
                    </a:lnTo>
                    <a:lnTo>
                      <a:pt x="237" y="186"/>
                    </a:lnTo>
                    <a:lnTo>
                      <a:pt x="228" y="240"/>
                    </a:lnTo>
                    <a:lnTo>
                      <a:pt x="216" y="258"/>
                    </a:lnTo>
                    <a:lnTo>
                      <a:pt x="222" y="195"/>
                    </a:lnTo>
                    <a:lnTo>
                      <a:pt x="177" y="246"/>
                    </a:lnTo>
                    <a:lnTo>
                      <a:pt x="159" y="291"/>
                    </a:lnTo>
                    <a:lnTo>
                      <a:pt x="135" y="342"/>
                    </a:lnTo>
                    <a:lnTo>
                      <a:pt x="135" y="279"/>
                    </a:lnTo>
                    <a:lnTo>
                      <a:pt x="108" y="318"/>
                    </a:lnTo>
                    <a:lnTo>
                      <a:pt x="102" y="351"/>
                    </a:lnTo>
                    <a:lnTo>
                      <a:pt x="66" y="393"/>
                    </a:lnTo>
                    <a:lnTo>
                      <a:pt x="66" y="372"/>
                    </a:lnTo>
                    <a:lnTo>
                      <a:pt x="33" y="414"/>
                    </a:lnTo>
                    <a:lnTo>
                      <a:pt x="0" y="489"/>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44" name="Freeform 488"/>
              <p:cNvSpPr>
                <a:spLocks/>
              </p:cNvSpPr>
              <p:nvPr/>
            </p:nvSpPr>
            <p:spPr bwMode="auto">
              <a:xfrm>
                <a:off x="2112" y="3643"/>
                <a:ext cx="339" cy="462"/>
              </a:xfrm>
              <a:custGeom>
                <a:avLst/>
                <a:gdLst>
                  <a:gd name="T0" fmla="*/ 339 w 339"/>
                  <a:gd name="T1" fmla="*/ 462 h 462"/>
                  <a:gd name="T2" fmla="*/ 288 w 339"/>
                  <a:gd name="T3" fmla="*/ 447 h 462"/>
                  <a:gd name="T4" fmla="*/ 219 w 339"/>
                  <a:gd name="T5" fmla="*/ 414 h 462"/>
                  <a:gd name="T6" fmla="*/ 171 w 339"/>
                  <a:gd name="T7" fmla="*/ 366 h 462"/>
                  <a:gd name="T8" fmla="*/ 237 w 339"/>
                  <a:gd name="T9" fmla="*/ 384 h 462"/>
                  <a:gd name="T10" fmla="*/ 183 w 339"/>
                  <a:gd name="T11" fmla="*/ 348 h 462"/>
                  <a:gd name="T12" fmla="*/ 138 w 339"/>
                  <a:gd name="T13" fmla="*/ 333 h 462"/>
                  <a:gd name="T14" fmla="*/ 102 w 339"/>
                  <a:gd name="T15" fmla="*/ 300 h 462"/>
                  <a:gd name="T16" fmla="*/ 156 w 339"/>
                  <a:gd name="T17" fmla="*/ 315 h 462"/>
                  <a:gd name="T18" fmla="*/ 87 w 339"/>
                  <a:gd name="T19" fmla="*/ 267 h 462"/>
                  <a:gd name="T20" fmla="*/ 42 w 339"/>
                  <a:gd name="T21" fmla="*/ 207 h 462"/>
                  <a:gd name="T22" fmla="*/ 87 w 339"/>
                  <a:gd name="T23" fmla="*/ 231 h 462"/>
                  <a:gd name="T24" fmla="*/ 24 w 339"/>
                  <a:gd name="T25" fmla="*/ 171 h 462"/>
                  <a:gd name="T26" fmla="*/ 9 w 339"/>
                  <a:gd name="T27" fmla="*/ 117 h 462"/>
                  <a:gd name="T28" fmla="*/ 42 w 339"/>
                  <a:gd name="T29" fmla="*/ 153 h 462"/>
                  <a:gd name="T30" fmla="*/ 0 w 339"/>
                  <a:gd name="T31" fmla="*/ 0 h 462"/>
                  <a:gd name="T32" fmla="*/ 96 w 339"/>
                  <a:gd name="T33" fmla="*/ 57 h 462"/>
                  <a:gd name="T34" fmla="*/ 84 w 339"/>
                  <a:gd name="T35" fmla="*/ 21 h 462"/>
                  <a:gd name="T36" fmla="*/ 153 w 339"/>
                  <a:gd name="T37" fmla="*/ 84 h 462"/>
                  <a:gd name="T38" fmla="*/ 177 w 339"/>
                  <a:gd name="T39" fmla="*/ 126 h 462"/>
                  <a:gd name="T40" fmla="*/ 177 w 339"/>
                  <a:gd name="T41" fmla="*/ 81 h 462"/>
                  <a:gd name="T42" fmla="*/ 213 w 339"/>
                  <a:gd name="T43" fmla="*/ 144 h 462"/>
                  <a:gd name="T44" fmla="*/ 234 w 339"/>
                  <a:gd name="T45" fmla="*/ 216 h 462"/>
                  <a:gd name="T46" fmla="*/ 237 w 339"/>
                  <a:gd name="T47" fmla="*/ 177 h 462"/>
                  <a:gd name="T48" fmla="*/ 264 w 339"/>
                  <a:gd name="T49" fmla="*/ 240 h 462"/>
                  <a:gd name="T50" fmla="*/ 279 w 339"/>
                  <a:gd name="T51" fmla="*/ 321 h 462"/>
                  <a:gd name="T52" fmla="*/ 288 w 339"/>
                  <a:gd name="T53" fmla="*/ 261 h 462"/>
                  <a:gd name="T54" fmla="*/ 318 w 339"/>
                  <a:gd name="T55" fmla="*/ 321 h 462"/>
                  <a:gd name="T56" fmla="*/ 327 w 339"/>
                  <a:gd name="T57" fmla="*/ 366 h 462"/>
                  <a:gd name="T58" fmla="*/ 339 w 339"/>
                  <a:gd name="T59" fmla="*/ 462 h 4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462"/>
                  <a:gd name="T92" fmla="*/ 339 w 339"/>
                  <a:gd name="T93" fmla="*/ 462 h 4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462">
                    <a:moveTo>
                      <a:pt x="339" y="462"/>
                    </a:moveTo>
                    <a:lnTo>
                      <a:pt x="288" y="447"/>
                    </a:lnTo>
                    <a:lnTo>
                      <a:pt x="219" y="414"/>
                    </a:lnTo>
                    <a:lnTo>
                      <a:pt x="171" y="366"/>
                    </a:lnTo>
                    <a:lnTo>
                      <a:pt x="237" y="384"/>
                    </a:lnTo>
                    <a:lnTo>
                      <a:pt x="183" y="348"/>
                    </a:lnTo>
                    <a:lnTo>
                      <a:pt x="138" y="333"/>
                    </a:lnTo>
                    <a:lnTo>
                      <a:pt x="102" y="300"/>
                    </a:lnTo>
                    <a:lnTo>
                      <a:pt x="156" y="315"/>
                    </a:lnTo>
                    <a:lnTo>
                      <a:pt x="87" y="267"/>
                    </a:lnTo>
                    <a:lnTo>
                      <a:pt x="42" y="207"/>
                    </a:lnTo>
                    <a:lnTo>
                      <a:pt x="87" y="231"/>
                    </a:lnTo>
                    <a:lnTo>
                      <a:pt x="24" y="171"/>
                    </a:lnTo>
                    <a:lnTo>
                      <a:pt x="9" y="117"/>
                    </a:lnTo>
                    <a:lnTo>
                      <a:pt x="42" y="153"/>
                    </a:lnTo>
                    <a:lnTo>
                      <a:pt x="0" y="0"/>
                    </a:lnTo>
                    <a:lnTo>
                      <a:pt x="96" y="57"/>
                    </a:lnTo>
                    <a:lnTo>
                      <a:pt x="84" y="21"/>
                    </a:lnTo>
                    <a:lnTo>
                      <a:pt x="153" y="84"/>
                    </a:lnTo>
                    <a:lnTo>
                      <a:pt x="177" y="126"/>
                    </a:lnTo>
                    <a:lnTo>
                      <a:pt x="177" y="81"/>
                    </a:lnTo>
                    <a:lnTo>
                      <a:pt x="213" y="144"/>
                    </a:lnTo>
                    <a:lnTo>
                      <a:pt x="234" y="216"/>
                    </a:lnTo>
                    <a:lnTo>
                      <a:pt x="237" y="177"/>
                    </a:lnTo>
                    <a:lnTo>
                      <a:pt x="264" y="240"/>
                    </a:lnTo>
                    <a:lnTo>
                      <a:pt x="279" y="321"/>
                    </a:lnTo>
                    <a:lnTo>
                      <a:pt x="288" y="261"/>
                    </a:lnTo>
                    <a:lnTo>
                      <a:pt x="318" y="321"/>
                    </a:lnTo>
                    <a:lnTo>
                      <a:pt x="327" y="366"/>
                    </a:lnTo>
                    <a:lnTo>
                      <a:pt x="339" y="462"/>
                    </a:lnTo>
                    <a:close/>
                  </a:path>
                </a:pathLst>
              </a:custGeom>
              <a:solidFill>
                <a:srgbClr val="004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45" name="Freeform 489"/>
              <p:cNvSpPr>
                <a:spLocks/>
              </p:cNvSpPr>
              <p:nvPr/>
            </p:nvSpPr>
            <p:spPr bwMode="auto">
              <a:xfrm>
                <a:off x="2231" y="3333"/>
                <a:ext cx="298" cy="232"/>
              </a:xfrm>
              <a:custGeom>
                <a:avLst/>
                <a:gdLst>
                  <a:gd name="T0" fmla="*/ 298 w 298"/>
                  <a:gd name="T1" fmla="*/ 232 h 232"/>
                  <a:gd name="T2" fmla="*/ 293 w 298"/>
                  <a:gd name="T3" fmla="*/ 154 h 232"/>
                  <a:gd name="T4" fmla="*/ 272 w 298"/>
                  <a:gd name="T5" fmla="*/ 67 h 232"/>
                  <a:gd name="T6" fmla="*/ 261 w 298"/>
                  <a:gd name="T7" fmla="*/ 134 h 232"/>
                  <a:gd name="T8" fmla="*/ 240 w 298"/>
                  <a:gd name="T9" fmla="*/ 56 h 232"/>
                  <a:gd name="T10" fmla="*/ 214 w 298"/>
                  <a:gd name="T11" fmla="*/ 15 h 232"/>
                  <a:gd name="T12" fmla="*/ 230 w 298"/>
                  <a:gd name="T13" fmla="*/ 87 h 232"/>
                  <a:gd name="T14" fmla="*/ 167 w 298"/>
                  <a:gd name="T15" fmla="*/ 20 h 232"/>
                  <a:gd name="T16" fmla="*/ 99 w 298"/>
                  <a:gd name="T17" fmla="*/ 0 h 232"/>
                  <a:gd name="T18" fmla="*/ 130 w 298"/>
                  <a:gd name="T19" fmla="*/ 30 h 232"/>
                  <a:gd name="T20" fmla="*/ 0 w 298"/>
                  <a:gd name="T21" fmla="*/ 5 h 232"/>
                  <a:gd name="T22" fmla="*/ 88 w 298"/>
                  <a:gd name="T23" fmla="*/ 61 h 232"/>
                  <a:gd name="T24" fmla="*/ 36 w 298"/>
                  <a:gd name="T25" fmla="*/ 67 h 232"/>
                  <a:gd name="T26" fmla="*/ 146 w 298"/>
                  <a:gd name="T27" fmla="*/ 87 h 232"/>
                  <a:gd name="T28" fmla="*/ 68 w 298"/>
                  <a:gd name="T29" fmla="*/ 134 h 232"/>
                  <a:gd name="T30" fmla="*/ 156 w 298"/>
                  <a:gd name="T31" fmla="*/ 118 h 232"/>
                  <a:gd name="T32" fmla="*/ 183 w 298"/>
                  <a:gd name="T33" fmla="*/ 123 h 232"/>
                  <a:gd name="T34" fmla="*/ 136 w 298"/>
                  <a:gd name="T35" fmla="*/ 149 h 232"/>
                  <a:gd name="T36" fmla="*/ 214 w 298"/>
                  <a:gd name="T37" fmla="*/ 144 h 232"/>
                  <a:gd name="T38" fmla="*/ 193 w 298"/>
                  <a:gd name="T39" fmla="*/ 190 h 232"/>
                  <a:gd name="T40" fmla="*/ 240 w 298"/>
                  <a:gd name="T41" fmla="*/ 165 h 232"/>
                  <a:gd name="T42" fmla="*/ 272 w 298"/>
                  <a:gd name="T43" fmla="*/ 165 h 232"/>
                  <a:gd name="T44" fmla="*/ 298 w 298"/>
                  <a:gd name="T45" fmla="*/ 232 h 2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8"/>
                  <a:gd name="T70" fmla="*/ 0 h 232"/>
                  <a:gd name="T71" fmla="*/ 298 w 298"/>
                  <a:gd name="T72" fmla="*/ 232 h 2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8" h="232">
                    <a:moveTo>
                      <a:pt x="298" y="232"/>
                    </a:moveTo>
                    <a:lnTo>
                      <a:pt x="293" y="154"/>
                    </a:lnTo>
                    <a:lnTo>
                      <a:pt x="272" y="67"/>
                    </a:lnTo>
                    <a:lnTo>
                      <a:pt x="261" y="134"/>
                    </a:lnTo>
                    <a:lnTo>
                      <a:pt x="240" y="56"/>
                    </a:lnTo>
                    <a:lnTo>
                      <a:pt x="214" y="15"/>
                    </a:lnTo>
                    <a:lnTo>
                      <a:pt x="230" y="87"/>
                    </a:lnTo>
                    <a:lnTo>
                      <a:pt x="167" y="20"/>
                    </a:lnTo>
                    <a:lnTo>
                      <a:pt x="99" y="0"/>
                    </a:lnTo>
                    <a:lnTo>
                      <a:pt x="130" y="30"/>
                    </a:lnTo>
                    <a:lnTo>
                      <a:pt x="0" y="5"/>
                    </a:lnTo>
                    <a:lnTo>
                      <a:pt x="88" y="61"/>
                    </a:lnTo>
                    <a:lnTo>
                      <a:pt x="36" y="67"/>
                    </a:lnTo>
                    <a:lnTo>
                      <a:pt x="146" y="87"/>
                    </a:lnTo>
                    <a:lnTo>
                      <a:pt x="68" y="134"/>
                    </a:lnTo>
                    <a:lnTo>
                      <a:pt x="156" y="118"/>
                    </a:lnTo>
                    <a:lnTo>
                      <a:pt x="183" y="123"/>
                    </a:lnTo>
                    <a:lnTo>
                      <a:pt x="136" y="149"/>
                    </a:lnTo>
                    <a:lnTo>
                      <a:pt x="214" y="144"/>
                    </a:lnTo>
                    <a:lnTo>
                      <a:pt x="193" y="190"/>
                    </a:lnTo>
                    <a:lnTo>
                      <a:pt x="240" y="165"/>
                    </a:lnTo>
                    <a:lnTo>
                      <a:pt x="272" y="165"/>
                    </a:lnTo>
                    <a:lnTo>
                      <a:pt x="298" y="232"/>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46" name="Freeform 490"/>
              <p:cNvSpPr>
                <a:spLocks/>
              </p:cNvSpPr>
              <p:nvPr/>
            </p:nvSpPr>
            <p:spPr bwMode="auto">
              <a:xfrm>
                <a:off x="2546" y="3277"/>
                <a:ext cx="242" cy="171"/>
              </a:xfrm>
              <a:custGeom>
                <a:avLst/>
                <a:gdLst>
                  <a:gd name="T0" fmla="*/ 0 w 242"/>
                  <a:gd name="T1" fmla="*/ 171 h 171"/>
                  <a:gd name="T2" fmla="*/ 4 w 242"/>
                  <a:gd name="T3" fmla="*/ 114 h 171"/>
                  <a:gd name="T4" fmla="*/ 21 w 242"/>
                  <a:gd name="T5" fmla="*/ 49 h 171"/>
                  <a:gd name="T6" fmla="*/ 29 w 242"/>
                  <a:gd name="T7" fmla="*/ 98 h 171"/>
                  <a:gd name="T8" fmla="*/ 46 w 242"/>
                  <a:gd name="T9" fmla="*/ 41 h 171"/>
                  <a:gd name="T10" fmla="*/ 68 w 242"/>
                  <a:gd name="T11" fmla="*/ 11 h 171"/>
                  <a:gd name="T12" fmla="*/ 55 w 242"/>
                  <a:gd name="T13" fmla="*/ 64 h 171"/>
                  <a:gd name="T14" fmla="*/ 106 w 242"/>
                  <a:gd name="T15" fmla="*/ 15 h 171"/>
                  <a:gd name="T16" fmla="*/ 161 w 242"/>
                  <a:gd name="T17" fmla="*/ 0 h 171"/>
                  <a:gd name="T18" fmla="*/ 136 w 242"/>
                  <a:gd name="T19" fmla="*/ 22 h 171"/>
                  <a:gd name="T20" fmla="*/ 242 w 242"/>
                  <a:gd name="T21" fmla="*/ 3 h 171"/>
                  <a:gd name="T22" fmla="*/ 170 w 242"/>
                  <a:gd name="T23" fmla="*/ 45 h 171"/>
                  <a:gd name="T24" fmla="*/ 212 w 242"/>
                  <a:gd name="T25" fmla="*/ 49 h 171"/>
                  <a:gd name="T26" fmla="*/ 123 w 242"/>
                  <a:gd name="T27" fmla="*/ 64 h 171"/>
                  <a:gd name="T28" fmla="*/ 187 w 242"/>
                  <a:gd name="T29" fmla="*/ 98 h 171"/>
                  <a:gd name="T30" fmla="*/ 114 w 242"/>
                  <a:gd name="T31" fmla="*/ 87 h 171"/>
                  <a:gd name="T32" fmla="*/ 93 w 242"/>
                  <a:gd name="T33" fmla="*/ 91 h 171"/>
                  <a:gd name="T34" fmla="*/ 131 w 242"/>
                  <a:gd name="T35" fmla="*/ 110 h 171"/>
                  <a:gd name="T36" fmla="*/ 68 w 242"/>
                  <a:gd name="T37" fmla="*/ 106 h 171"/>
                  <a:gd name="T38" fmla="*/ 85 w 242"/>
                  <a:gd name="T39" fmla="*/ 140 h 171"/>
                  <a:gd name="T40" fmla="*/ 46 w 242"/>
                  <a:gd name="T41" fmla="*/ 121 h 171"/>
                  <a:gd name="T42" fmla="*/ 21 w 242"/>
                  <a:gd name="T43" fmla="*/ 121 h 171"/>
                  <a:gd name="T44" fmla="*/ 0 w 242"/>
                  <a:gd name="T45" fmla="*/ 171 h 1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171"/>
                  <a:gd name="T71" fmla="*/ 242 w 242"/>
                  <a:gd name="T72" fmla="*/ 171 h 1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171">
                    <a:moveTo>
                      <a:pt x="0" y="171"/>
                    </a:moveTo>
                    <a:lnTo>
                      <a:pt x="4" y="114"/>
                    </a:lnTo>
                    <a:lnTo>
                      <a:pt x="21" y="49"/>
                    </a:lnTo>
                    <a:lnTo>
                      <a:pt x="29" y="98"/>
                    </a:lnTo>
                    <a:lnTo>
                      <a:pt x="46" y="41"/>
                    </a:lnTo>
                    <a:lnTo>
                      <a:pt x="68" y="11"/>
                    </a:lnTo>
                    <a:lnTo>
                      <a:pt x="55" y="64"/>
                    </a:lnTo>
                    <a:lnTo>
                      <a:pt x="106" y="15"/>
                    </a:lnTo>
                    <a:lnTo>
                      <a:pt x="161" y="0"/>
                    </a:lnTo>
                    <a:lnTo>
                      <a:pt x="136" y="22"/>
                    </a:lnTo>
                    <a:lnTo>
                      <a:pt x="242" y="3"/>
                    </a:lnTo>
                    <a:lnTo>
                      <a:pt x="170" y="45"/>
                    </a:lnTo>
                    <a:lnTo>
                      <a:pt x="212" y="49"/>
                    </a:lnTo>
                    <a:lnTo>
                      <a:pt x="123" y="64"/>
                    </a:lnTo>
                    <a:lnTo>
                      <a:pt x="187" y="98"/>
                    </a:lnTo>
                    <a:lnTo>
                      <a:pt x="114" y="87"/>
                    </a:lnTo>
                    <a:lnTo>
                      <a:pt x="93" y="91"/>
                    </a:lnTo>
                    <a:lnTo>
                      <a:pt x="131" y="110"/>
                    </a:lnTo>
                    <a:lnTo>
                      <a:pt x="68" y="106"/>
                    </a:lnTo>
                    <a:lnTo>
                      <a:pt x="85" y="140"/>
                    </a:lnTo>
                    <a:lnTo>
                      <a:pt x="46" y="121"/>
                    </a:lnTo>
                    <a:lnTo>
                      <a:pt x="21" y="121"/>
                    </a:lnTo>
                    <a:lnTo>
                      <a:pt x="0" y="171"/>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47" name="Freeform 491"/>
              <p:cNvSpPr>
                <a:spLocks/>
              </p:cNvSpPr>
              <p:nvPr/>
            </p:nvSpPr>
            <p:spPr bwMode="auto">
              <a:xfrm>
                <a:off x="2352" y="3215"/>
                <a:ext cx="195" cy="143"/>
              </a:xfrm>
              <a:custGeom>
                <a:avLst/>
                <a:gdLst>
                  <a:gd name="T0" fmla="*/ 195 w 195"/>
                  <a:gd name="T1" fmla="*/ 143 h 143"/>
                  <a:gd name="T2" fmla="*/ 191 w 195"/>
                  <a:gd name="T3" fmla="*/ 95 h 143"/>
                  <a:gd name="T4" fmla="*/ 178 w 195"/>
                  <a:gd name="T5" fmla="*/ 41 h 143"/>
                  <a:gd name="T6" fmla="*/ 171 w 195"/>
                  <a:gd name="T7" fmla="*/ 82 h 143"/>
                  <a:gd name="T8" fmla="*/ 157 w 195"/>
                  <a:gd name="T9" fmla="*/ 34 h 143"/>
                  <a:gd name="T10" fmla="*/ 140 w 195"/>
                  <a:gd name="T11" fmla="*/ 9 h 143"/>
                  <a:gd name="T12" fmla="*/ 150 w 195"/>
                  <a:gd name="T13" fmla="*/ 54 h 143"/>
                  <a:gd name="T14" fmla="*/ 109 w 195"/>
                  <a:gd name="T15" fmla="*/ 12 h 143"/>
                  <a:gd name="T16" fmla="*/ 65 w 195"/>
                  <a:gd name="T17" fmla="*/ 0 h 143"/>
                  <a:gd name="T18" fmla="*/ 85 w 195"/>
                  <a:gd name="T19" fmla="*/ 19 h 143"/>
                  <a:gd name="T20" fmla="*/ 0 w 195"/>
                  <a:gd name="T21" fmla="*/ 3 h 143"/>
                  <a:gd name="T22" fmla="*/ 58 w 195"/>
                  <a:gd name="T23" fmla="*/ 38 h 143"/>
                  <a:gd name="T24" fmla="*/ 23 w 195"/>
                  <a:gd name="T25" fmla="*/ 41 h 143"/>
                  <a:gd name="T26" fmla="*/ 95 w 195"/>
                  <a:gd name="T27" fmla="*/ 54 h 143"/>
                  <a:gd name="T28" fmla="*/ 44 w 195"/>
                  <a:gd name="T29" fmla="*/ 82 h 143"/>
                  <a:gd name="T30" fmla="*/ 102 w 195"/>
                  <a:gd name="T31" fmla="*/ 73 h 143"/>
                  <a:gd name="T32" fmla="*/ 119 w 195"/>
                  <a:gd name="T33" fmla="*/ 76 h 143"/>
                  <a:gd name="T34" fmla="*/ 89 w 195"/>
                  <a:gd name="T35" fmla="*/ 92 h 143"/>
                  <a:gd name="T36" fmla="*/ 140 w 195"/>
                  <a:gd name="T37" fmla="*/ 89 h 143"/>
                  <a:gd name="T38" fmla="*/ 126 w 195"/>
                  <a:gd name="T39" fmla="*/ 117 h 143"/>
                  <a:gd name="T40" fmla="*/ 157 w 195"/>
                  <a:gd name="T41" fmla="*/ 101 h 143"/>
                  <a:gd name="T42" fmla="*/ 178 w 195"/>
                  <a:gd name="T43" fmla="*/ 101 h 143"/>
                  <a:gd name="T44" fmla="*/ 195 w 195"/>
                  <a:gd name="T45" fmla="*/ 143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5"/>
                  <a:gd name="T70" fmla="*/ 0 h 143"/>
                  <a:gd name="T71" fmla="*/ 195 w 195"/>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5" h="143">
                    <a:moveTo>
                      <a:pt x="195" y="143"/>
                    </a:moveTo>
                    <a:lnTo>
                      <a:pt x="191" y="95"/>
                    </a:lnTo>
                    <a:lnTo>
                      <a:pt x="178" y="41"/>
                    </a:lnTo>
                    <a:lnTo>
                      <a:pt x="171" y="82"/>
                    </a:lnTo>
                    <a:lnTo>
                      <a:pt x="157" y="34"/>
                    </a:lnTo>
                    <a:lnTo>
                      <a:pt x="140" y="9"/>
                    </a:lnTo>
                    <a:lnTo>
                      <a:pt x="150" y="54"/>
                    </a:lnTo>
                    <a:lnTo>
                      <a:pt x="109" y="12"/>
                    </a:lnTo>
                    <a:lnTo>
                      <a:pt x="65" y="0"/>
                    </a:lnTo>
                    <a:lnTo>
                      <a:pt x="85" y="19"/>
                    </a:lnTo>
                    <a:lnTo>
                      <a:pt x="0" y="3"/>
                    </a:lnTo>
                    <a:lnTo>
                      <a:pt x="58" y="38"/>
                    </a:lnTo>
                    <a:lnTo>
                      <a:pt x="23" y="41"/>
                    </a:lnTo>
                    <a:lnTo>
                      <a:pt x="95" y="54"/>
                    </a:lnTo>
                    <a:lnTo>
                      <a:pt x="44" y="82"/>
                    </a:lnTo>
                    <a:lnTo>
                      <a:pt x="102" y="73"/>
                    </a:lnTo>
                    <a:lnTo>
                      <a:pt x="119" y="76"/>
                    </a:lnTo>
                    <a:lnTo>
                      <a:pt x="89" y="92"/>
                    </a:lnTo>
                    <a:lnTo>
                      <a:pt x="140" y="89"/>
                    </a:lnTo>
                    <a:lnTo>
                      <a:pt x="126" y="117"/>
                    </a:lnTo>
                    <a:lnTo>
                      <a:pt x="157" y="101"/>
                    </a:lnTo>
                    <a:lnTo>
                      <a:pt x="178" y="101"/>
                    </a:lnTo>
                    <a:lnTo>
                      <a:pt x="195" y="143"/>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48" name="Freeform 492"/>
              <p:cNvSpPr>
                <a:spLocks/>
              </p:cNvSpPr>
              <p:nvPr/>
            </p:nvSpPr>
            <p:spPr bwMode="auto">
              <a:xfrm>
                <a:off x="2178" y="3490"/>
                <a:ext cx="308" cy="239"/>
              </a:xfrm>
              <a:custGeom>
                <a:avLst/>
                <a:gdLst>
                  <a:gd name="T0" fmla="*/ 308 w 308"/>
                  <a:gd name="T1" fmla="*/ 239 h 239"/>
                  <a:gd name="T2" fmla="*/ 303 w 308"/>
                  <a:gd name="T3" fmla="*/ 159 h 239"/>
                  <a:gd name="T4" fmla="*/ 281 w 308"/>
                  <a:gd name="T5" fmla="*/ 69 h 239"/>
                  <a:gd name="T6" fmla="*/ 271 w 308"/>
                  <a:gd name="T7" fmla="*/ 138 h 239"/>
                  <a:gd name="T8" fmla="*/ 248 w 308"/>
                  <a:gd name="T9" fmla="*/ 57 h 239"/>
                  <a:gd name="T10" fmla="*/ 221 w 308"/>
                  <a:gd name="T11" fmla="*/ 15 h 239"/>
                  <a:gd name="T12" fmla="*/ 238 w 308"/>
                  <a:gd name="T13" fmla="*/ 90 h 239"/>
                  <a:gd name="T14" fmla="*/ 173 w 308"/>
                  <a:gd name="T15" fmla="*/ 21 h 239"/>
                  <a:gd name="T16" fmla="*/ 102 w 308"/>
                  <a:gd name="T17" fmla="*/ 0 h 239"/>
                  <a:gd name="T18" fmla="*/ 135 w 308"/>
                  <a:gd name="T19" fmla="*/ 31 h 239"/>
                  <a:gd name="T20" fmla="*/ 0 w 308"/>
                  <a:gd name="T21" fmla="*/ 4 h 239"/>
                  <a:gd name="T22" fmla="*/ 91 w 308"/>
                  <a:gd name="T23" fmla="*/ 63 h 239"/>
                  <a:gd name="T24" fmla="*/ 37 w 308"/>
                  <a:gd name="T25" fmla="*/ 69 h 239"/>
                  <a:gd name="T26" fmla="*/ 150 w 308"/>
                  <a:gd name="T27" fmla="*/ 90 h 239"/>
                  <a:gd name="T28" fmla="*/ 69 w 308"/>
                  <a:gd name="T29" fmla="*/ 138 h 239"/>
                  <a:gd name="T30" fmla="*/ 162 w 308"/>
                  <a:gd name="T31" fmla="*/ 122 h 239"/>
                  <a:gd name="T32" fmla="*/ 189 w 308"/>
                  <a:gd name="T33" fmla="*/ 127 h 239"/>
                  <a:gd name="T34" fmla="*/ 140 w 308"/>
                  <a:gd name="T35" fmla="*/ 154 h 239"/>
                  <a:gd name="T36" fmla="*/ 221 w 308"/>
                  <a:gd name="T37" fmla="*/ 149 h 239"/>
                  <a:gd name="T38" fmla="*/ 200 w 308"/>
                  <a:gd name="T39" fmla="*/ 196 h 239"/>
                  <a:gd name="T40" fmla="*/ 248 w 308"/>
                  <a:gd name="T41" fmla="*/ 170 h 239"/>
                  <a:gd name="T42" fmla="*/ 281 w 308"/>
                  <a:gd name="T43" fmla="*/ 170 h 239"/>
                  <a:gd name="T44" fmla="*/ 308 w 308"/>
                  <a:gd name="T45" fmla="*/ 239 h 2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8"/>
                  <a:gd name="T70" fmla="*/ 0 h 239"/>
                  <a:gd name="T71" fmla="*/ 308 w 308"/>
                  <a:gd name="T72" fmla="*/ 239 h 2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8" h="239">
                    <a:moveTo>
                      <a:pt x="308" y="239"/>
                    </a:moveTo>
                    <a:lnTo>
                      <a:pt x="303" y="159"/>
                    </a:lnTo>
                    <a:lnTo>
                      <a:pt x="281" y="69"/>
                    </a:lnTo>
                    <a:lnTo>
                      <a:pt x="271" y="138"/>
                    </a:lnTo>
                    <a:lnTo>
                      <a:pt x="248" y="57"/>
                    </a:lnTo>
                    <a:lnTo>
                      <a:pt x="221" y="15"/>
                    </a:lnTo>
                    <a:lnTo>
                      <a:pt x="238" y="90"/>
                    </a:lnTo>
                    <a:lnTo>
                      <a:pt x="173" y="21"/>
                    </a:lnTo>
                    <a:lnTo>
                      <a:pt x="102" y="0"/>
                    </a:lnTo>
                    <a:lnTo>
                      <a:pt x="135" y="31"/>
                    </a:lnTo>
                    <a:lnTo>
                      <a:pt x="0" y="4"/>
                    </a:lnTo>
                    <a:lnTo>
                      <a:pt x="91" y="63"/>
                    </a:lnTo>
                    <a:lnTo>
                      <a:pt x="37" y="69"/>
                    </a:lnTo>
                    <a:lnTo>
                      <a:pt x="150" y="90"/>
                    </a:lnTo>
                    <a:lnTo>
                      <a:pt x="69" y="138"/>
                    </a:lnTo>
                    <a:lnTo>
                      <a:pt x="162" y="122"/>
                    </a:lnTo>
                    <a:lnTo>
                      <a:pt x="189" y="127"/>
                    </a:lnTo>
                    <a:lnTo>
                      <a:pt x="140" y="154"/>
                    </a:lnTo>
                    <a:lnTo>
                      <a:pt x="221" y="149"/>
                    </a:lnTo>
                    <a:lnTo>
                      <a:pt x="200" y="196"/>
                    </a:lnTo>
                    <a:lnTo>
                      <a:pt x="248" y="170"/>
                    </a:lnTo>
                    <a:lnTo>
                      <a:pt x="281" y="170"/>
                    </a:lnTo>
                    <a:lnTo>
                      <a:pt x="308" y="239"/>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49" name="Freeform 493"/>
              <p:cNvSpPr>
                <a:spLocks/>
              </p:cNvSpPr>
              <p:nvPr/>
            </p:nvSpPr>
            <p:spPr bwMode="auto">
              <a:xfrm>
                <a:off x="2154" y="3858"/>
                <a:ext cx="200" cy="215"/>
              </a:xfrm>
              <a:custGeom>
                <a:avLst/>
                <a:gdLst>
                  <a:gd name="T0" fmla="*/ 0 w 200"/>
                  <a:gd name="T1" fmla="*/ 215 h 215"/>
                  <a:gd name="T2" fmla="*/ 29 w 200"/>
                  <a:gd name="T3" fmla="*/ 208 h 215"/>
                  <a:gd name="T4" fmla="*/ 71 w 200"/>
                  <a:gd name="T5" fmla="*/ 192 h 215"/>
                  <a:gd name="T6" fmla="*/ 99 w 200"/>
                  <a:gd name="T7" fmla="*/ 170 h 215"/>
                  <a:gd name="T8" fmla="*/ 60 w 200"/>
                  <a:gd name="T9" fmla="*/ 178 h 215"/>
                  <a:gd name="T10" fmla="*/ 92 w 200"/>
                  <a:gd name="T11" fmla="*/ 162 h 215"/>
                  <a:gd name="T12" fmla="*/ 118 w 200"/>
                  <a:gd name="T13" fmla="*/ 155 h 215"/>
                  <a:gd name="T14" fmla="*/ 139 w 200"/>
                  <a:gd name="T15" fmla="*/ 139 h 215"/>
                  <a:gd name="T16" fmla="*/ 108 w 200"/>
                  <a:gd name="T17" fmla="*/ 146 h 215"/>
                  <a:gd name="T18" fmla="*/ 149 w 200"/>
                  <a:gd name="T19" fmla="*/ 124 h 215"/>
                  <a:gd name="T20" fmla="*/ 175 w 200"/>
                  <a:gd name="T21" fmla="*/ 96 h 215"/>
                  <a:gd name="T22" fmla="*/ 149 w 200"/>
                  <a:gd name="T23" fmla="*/ 107 h 215"/>
                  <a:gd name="T24" fmla="*/ 186 w 200"/>
                  <a:gd name="T25" fmla="*/ 79 h 215"/>
                  <a:gd name="T26" fmla="*/ 195 w 200"/>
                  <a:gd name="T27" fmla="*/ 54 h 215"/>
                  <a:gd name="T28" fmla="*/ 175 w 200"/>
                  <a:gd name="T29" fmla="*/ 71 h 215"/>
                  <a:gd name="T30" fmla="*/ 200 w 200"/>
                  <a:gd name="T31" fmla="*/ 0 h 215"/>
                  <a:gd name="T32" fmla="*/ 144 w 200"/>
                  <a:gd name="T33" fmla="*/ 26 h 215"/>
                  <a:gd name="T34" fmla="*/ 150 w 200"/>
                  <a:gd name="T35" fmla="*/ 10 h 215"/>
                  <a:gd name="T36" fmla="*/ 110 w 200"/>
                  <a:gd name="T37" fmla="*/ 39 h 215"/>
                  <a:gd name="T38" fmla="*/ 95 w 200"/>
                  <a:gd name="T39" fmla="*/ 58 h 215"/>
                  <a:gd name="T40" fmla="*/ 95 w 200"/>
                  <a:gd name="T41" fmla="*/ 37 h 215"/>
                  <a:gd name="T42" fmla="*/ 74 w 200"/>
                  <a:gd name="T43" fmla="*/ 67 h 215"/>
                  <a:gd name="T44" fmla="*/ 61 w 200"/>
                  <a:gd name="T45" fmla="*/ 100 h 215"/>
                  <a:gd name="T46" fmla="*/ 60 w 200"/>
                  <a:gd name="T47" fmla="*/ 82 h 215"/>
                  <a:gd name="T48" fmla="*/ 44 w 200"/>
                  <a:gd name="T49" fmla="*/ 111 h 215"/>
                  <a:gd name="T50" fmla="*/ 35 w 200"/>
                  <a:gd name="T51" fmla="*/ 149 h 215"/>
                  <a:gd name="T52" fmla="*/ 29 w 200"/>
                  <a:gd name="T53" fmla="*/ 121 h 215"/>
                  <a:gd name="T54" fmla="*/ 11 w 200"/>
                  <a:gd name="T55" fmla="*/ 149 h 215"/>
                  <a:gd name="T56" fmla="*/ 6 w 200"/>
                  <a:gd name="T57" fmla="*/ 170 h 215"/>
                  <a:gd name="T58" fmla="*/ 0 w 200"/>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0"/>
                  <a:gd name="T91" fmla="*/ 0 h 215"/>
                  <a:gd name="T92" fmla="*/ 200 w 200"/>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0" h="215">
                    <a:moveTo>
                      <a:pt x="0" y="215"/>
                    </a:moveTo>
                    <a:lnTo>
                      <a:pt x="29" y="208"/>
                    </a:lnTo>
                    <a:lnTo>
                      <a:pt x="71" y="192"/>
                    </a:lnTo>
                    <a:lnTo>
                      <a:pt x="99" y="170"/>
                    </a:lnTo>
                    <a:lnTo>
                      <a:pt x="60" y="178"/>
                    </a:lnTo>
                    <a:lnTo>
                      <a:pt x="92" y="162"/>
                    </a:lnTo>
                    <a:lnTo>
                      <a:pt x="118" y="155"/>
                    </a:lnTo>
                    <a:lnTo>
                      <a:pt x="139" y="139"/>
                    </a:lnTo>
                    <a:lnTo>
                      <a:pt x="108" y="146"/>
                    </a:lnTo>
                    <a:lnTo>
                      <a:pt x="149" y="124"/>
                    </a:lnTo>
                    <a:lnTo>
                      <a:pt x="175" y="96"/>
                    </a:lnTo>
                    <a:lnTo>
                      <a:pt x="149" y="107"/>
                    </a:lnTo>
                    <a:lnTo>
                      <a:pt x="186" y="79"/>
                    </a:lnTo>
                    <a:lnTo>
                      <a:pt x="195" y="54"/>
                    </a:lnTo>
                    <a:lnTo>
                      <a:pt x="175" y="71"/>
                    </a:lnTo>
                    <a:lnTo>
                      <a:pt x="200" y="0"/>
                    </a:lnTo>
                    <a:lnTo>
                      <a:pt x="144" y="26"/>
                    </a:lnTo>
                    <a:lnTo>
                      <a:pt x="150" y="10"/>
                    </a:lnTo>
                    <a:lnTo>
                      <a:pt x="110" y="39"/>
                    </a:lnTo>
                    <a:lnTo>
                      <a:pt x="95" y="58"/>
                    </a:lnTo>
                    <a:lnTo>
                      <a:pt x="95" y="37"/>
                    </a:lnTo>
                    <a:lnTo>
                      <a:pt x="74" y="67"/>
                    </a:lnTo>
                    <a:lnTo>
                      <a:pt x="61" y="100"/>
                    </a:lnTo>
                    <a:lnTo>
                      <a:pt x="60" y="82"/>
                    </a:lnTo>
                    <a:lnTo>
                      <a:pt x="44" y="111"/>
                    </a:lnTo>
                    <a:lnTo>
                      <a:pt x="35" y="149"/>
                    </a:lnTo>
                    <a:lnTo>
                      <a:pt x="29" y="121"/>
                    </a:lnTo>
                    <a:lnTo>
                      <a:pt x="11" y="149"/>
                    </a:lnTo>
                    <a:lnTo>
                      <a:pt x="6" y="170"/>
                    </a:lnTo>
                    <a:lnTo>
                      <a:pt x="0"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50" name="Freeform 494"/>
              <p:cNvSpPr>
                <a:spLocks/>
              </p:cNvSpPr>
              <p:nvPr/>
            </p:nvSpPr>
            <p:spPr bwMode="auto">
              <a:xfrm>
                <a:off x="1961" y="3873"/>
                <a:ext cx="237" cy="215"/>
              </a:xfrm>
              <a:custGeom>
                <a:avLst/>
                <a:gdLst>
                  <a:gd name="T0" fmla="*/ 237 w 237"/>
                  <a:gd name="T1" fmla="*/ 215 h 215"/>
                  <a:gd name="T2" fmla="*/ 202 w 237"/>
                  <a:gd name="T3" fmla="*/ 208 h 215"/>
                  <a:gd name="T4" fmla="*/ 153 w 237"/>
                  <a:gd name="T5" fmla="*/ 192 h 215"/>
                  <a:gd name="T6" fmla="*/ 120 w 237"/>
                  <a:gd name="T7" fmla="*/ 170 h 215"/>
                  <a:gd name="T8" fmla="*/ 166 w 237"/>
                  <a:gd name="T9" fmla="*/ 178 h 215"/>
                  <a:gd name="T10" fmla="*/ 128 w 237"/>
                  <a:gd name="T11" fmla="*/ 162 h 215"/>
                  <a:gd name="T12" fmla="*/ 97 w 237"/>
                  <a:gd name="T13" fmla="*/ 155 h 215"/>
                  <a:gd name="T14" fmla="*/ 72 w 237"/>
                  <a:gd name="T15" fmla="*/ 139 h 215"/>
                  <a:gd name="T16" fmla="*/ 109 w 237"/>
                  <a:gd name="T17" fmla="*/ 146 h 215"/>
                  <a:gd name="T18" fmla="*/ 61 w 237"/>
                  <a:gd name="T19" fmla="*/ 124 h 215"/>
                  <a:gd name="T20" fmla="*/ 30 w 237"/>
                  <a:gd name="T21" fmla="*/ 96 h 215"/>
                  <a:gd name="T22" fmla="*/ 61 w 237"/>
                  <a:gd name="T23" fmla="*/ 107 h 215"/>
                  <a:gd name="T24" fmla="*/ 17 w 237"/>
                  <a:gd name="T25" fmla="*/ 79 h 215"/>
                  <a:gd name="T26" fmla="*/ 7 w 237"/>
                  <a:gd name="T27" fmla="*/ 54 h 215"/>
                  <a:gd name="T28" fmla="*/ 30 w 237"/>
                  <a:gd name="T29" fmla="*/ 71 h 215"/>
                  <a:gd name="T30" fmla="*/ 0 w 237"/>
                  <a:gd name="T31" fmla="*/ 0 h 215"/>
                  <a:gd name="T32" fmla="*/ 67 w 237"/>
                  <a:gd name="T33" fmla="*/ 26 h 215"/>
                  <a:gd name="T34" fmla="*/ 59 w 237"/>
                  <a:gd name="T35" fmla="*/ 10 h 215"/>
                  <a:gd name="T36" fmla="*/ 107 w 237"/>
                  <a:gd name="T37" fmla="*/ 39 h 215"/>
                  <a:gd name="T38" fmla="*/ 124 w 237"/>
                  <a:gd name="T39" fmla="*/ 58 h 215"/>
                  <a:gd name="T40" fmla="*/ 124 w 237"/>
                  <a:gd name="T41" fmla="*/ 37 h 215"/>
                  <a:gd name="T42" fmla="*/ 149 w 237"/>
                  <a:gd name="T43" fmla="*/ 67 h 215"/>
                  <a:gd name="T44" fmla="*/ 164 w 237"/>
                  <a:gd name="T45" fmla="*/ 100 h 215"/>
                  <a:gd name="T46" fmla="*/ 166 w 237"/>
                  <a:gd name="T47" fmla="*/ 82 h 215"/>
                  <a:gd name="T48" fmla="*/ 185 w 237"/>
                  <a:gd name="T49" fmla="*/ 111 h 215"/>
                  <a:gd name="T50" fmla="*/ 195 w 237"/>
                  <a:gd name="T51" fmla="*/ 149 h 215"/>
                  <a:gd name="T52" fmla="*/ 202 w 237"/>
                  <a:gd name="T53" fmla="*/ 121 h 215"/>
                  <a:gd name="T54" fmla="*/ 223 w 237"/>
                  <a:gd name="T55" fmla="*/ 149 h 215"/>
                  <a:gd name="T56" fmla="*/ 229 w 237"/>
                  <a:gd name="T57" fmla="*/ 170 h 215"/>
                  <a:gd name="T58" fmla="*/ 237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237" y="215"/>
                    </a:moveTo>
                    <a:lnTo>
                      <a:pt x="202" y="208"/>
                    </a:lnTo>
                    <a:lnTo>
                      <a:pt x="153" y="192"/>
                    </a:lnTo>
                    <a:lnTo>
                      <a:pt x="120" y="170"/>
                    </a:lnTo>
                    <a:lnTo>
                      <a:pt x="166" y="178"/>
                    </a:lnTo>
                    <a:lnTo>
                      <a:pt x="128" y="162"/>
                    </a:lnTo>
                    <a:lnTo>
                      <a:pt x="97" y="155"/>
                    </a:lnTo>
                    <a:lnTo>
                      <a:pt x="72" y="139"/>
                    </a:lnTo>
                    <a:lnTo>
                      <a:pt x="109" y="146"/>
                    </a:lnTo>
                    <a:lnTo>
                      <a:pt x="61" y="124"/>
                    </a:lnTo>
                    <a:lnTo>
                      <a:pt x="30" y="96"/>
                    </a:lnTo>
                    <a:lnTo>
                      <a:pt x="61" y="107"/>
                    </a:lnTo>
                    <a:lnTo>
                      <a:pt x="17" y="79"/>
                    </a:lnTo>
                    <a:lnTo>
                      <a:pt x="7" y="54"/>
                    </a:lnTo>
                    <a:lnTo>
                      <a:pt x="30" y="71"/>
                    </a:lnTo>
                    <a:lnTo>
                      <a:pt x="0" y="0"/>
                    </a:lnTo>
                    <a:lnTo>
                      <a:pt x="67" y="26"/>
                    </a:lnTo>
                    <a:lnTo>
                      <a:pt x="59" y="10"/>
                    </a:lnTo>
                    <a:lnTo>
                      <a:pt x="107" y="39"/>
                    </a:lnTo>
                    <a:lnTo>
                      <a:pt x="124" y="58"/>
                    </a:lnTo>
                    <a:lnTo>
                      <a:pt x="124" y="37"/>
                    </a:lnTo>
                    <a:lnTo>
                      <a:pt x="149" y="67"/>
                    </a:lnTo>
                    <a:lnTo>
                      <a:pt x="164" y="100"/>
                    </a:lnTo>
                    <a:lnTo>
                      <a:pt x="166" y="82"/>
                    </a:lnTo>
                    <a:lnTo>
                      <a:pt x="185" y="111"/>
                    </a:lnTo>
                    <a:lnTo>
                      <a:pt x="195" y="149"/>
                    </a:lnTo>
                    <a:lnTo>
                      <a:pt x="202" y="121"/>
                    </a:lnTo>
                    <a:lnTo>
                      <a:pt x="223" y="149"/>
                    </a:lnTo>
                    <a:lnTo>
                      <a:pt x="229" y="170"/>
                    </a:lnTo>
                    <a:lnTo>
                      <a:pt x="237"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51" name="Freeform 495"/>
              <p:cNvSpPr>
                <a:spLocks/>
              </p:cNvSpPr>
              <p:nvPr/>
            </p:nvSpPr>
            <p:spPr bwMode="auto">
              <a:xfrm>
                <a:off x="1946" y="3691"/>
                <a:ext cx="213" cy="166"/>
              </a:xfrm>
              <a:custGeom>
                <a:avLst/>
                <a:gdLst>
                  <a:gd name="T0" fmla="*/ 213 w 213"/>
                  <a:gd name="T1" fmla="*/ 166 h 166"/>
                  <a:gd name="T2" fmla="*/ 210 w 213"/>
                  <a:gd name="T3" fmla="*/ 110 h 166"/>
                  <a:gd name="T4" fmla="*/ 195 w 213"/>
                  <a:gd name="T5" fmla="*/ 48 h 166"/>
                  <a:gd name="T6" fmla="*/ 188 w 213"/>
                  <a:gd name="T7" fmla="*/ 96 h 166"/>
                  <a:gd name="T8" fmla="*/ 172 w 213"/>
                  <a:gd name="T9" fmla="*/ 39 h 166"/>
                  <a:gd name="T10" fmla="*/ 153 w 213"/>
                  <a:gd name="T11" fmla="*/ 10 h 166"/>
                  <a:gd name="T12" fmla="*/ 165 w 213"/>
                  <a:gd name="T13" fmla="*/ 62 h 166"/>
                  <a:gd name="T14" fmla="*/ 120 w 213"/>
                  <a:gd name="T15" fmla="*/ 14 h 166"/>
                  <a:gd name="T16" fmla="*/ 71 w 213"/>
                  <a:gd name="T17" fmla="*/ 0 h 166"/>
                  <a:gd name="T18" fmla="*/ 94 w 213"/>
                  <a:gd name="T19" fmla="*/ 21 h 166"/>
                  <a:gd name="T20" fmla="*/ 0 w 213"/>
                  <a:gd name="T21" fmla="*/ 3 h 166"/>
                  <a:gd name="T22" fmla="*/ 63 w 213"/>
                  <a:gd name="T23" fmla="*/ 44 h 166"/>
                  <a:gd name="T24" fmla="*/ 26 w 213"/>
                  <a:gd name="T25" fmla="*/ 48 h 166"/>
                  <a:gd name="T26" fmla="*/ 104 w 213"/>
                  <a:gd name="T27" fmla="*/ 62 h 166"/>
                  <a:gd name="T28" fmla="*/ 48 w 213"/>
                  <a:gd name="T29" fmla="*/ 96 h 166"/>
                  <a:gd name="T30" fmla="*/ 112 w 213"/>
                  <a:gd name="T31" fmla="*/ 85 h 166"/>
                  <a:gd name="T32" fmla="*/ 131 w 213"/>
                  <a:gd name="T33" fmla="*/ 88 h 166"/>
                  <a:gd name="T34" fmla="*/ 97 w 213"/>
                  <a:gd name="T35" fmla="*/ 107 h 166"/>
                  <a:gd name="T36" fmla="*/ 153 w 213"/>
                  <a:gd name="T37" fmla="*/ 103 h 166"/>
                  <a:gd name="T38" fmla="*/ 139 w 213"/>
                  <a:gd name="T39" fmla="*/ 136 h 166"/>
                  <a:gd name="T40" fmla="*/ 172 w 213"/>
                  <a:gd name="T41" fmla="*/ 118 h 166"/>
                  <a:gd name="T42" fmla="*/ 195 w 213"/>
                  <a:gd name="T43" fmla="*/ 118 h 166"/>
                  <a:gd name="T44" fmla="*/ 213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213" y="166"/>
                    </a:moveTo>
                    <a:lnTo>
                      <a:pt x="210" y="110"/>
                    </a:lnTo>
                    <a:lnTo>
                      <a:pt x="195" y="48"/>
                    </a:lnTo>
                    <a:lnTo>
                      <a:pt x="188" y="96"/>
                    </a:lnTo>
                    <a:lnTo>
                      <a:pt x="172" y="39"/>
                    </a:lnTo>
                    <a:lnTo>
                      <a:pt x="153" y="10"/>
                    </a:lnTo>
                    <a:lnTo>
                      <a:pt x="165" y="62"/>
                    </a:lnTo>
                    <a:lnTo>
                      <a:pt x="120" y="14"/>
                    </a:lnTo>
                    <a:lnTo>
                      <a:pt x="71" y="0"/>
                    </a:lnTo>
                    <a:lnTo>
                      <a:pt x="94" y="21"/>
                    </a:lnTo>
                    <a:lnTo>
                      <a:pt x="0" y="3"/>
                    </a:lnTo>
                    <a:lnTo>
                      <a:pt x="63" y="44"/>
                    </a:lnTo>
                    <a:lnTo>
                      <a:pt x="26" y="48"/>
                    </a:lnTo>
                    <a:lnTo>
                      <a:pt x="104" y="62"/>
                    </a:lnTo>
                    <a:lnTo>
                      <a:pt x="48" y="96"/>
                    </a:lnTo>
                    <a:lnTo>
                      <a:pt x="112" y="85"/>
                    </a:lnTo>
                    <a:lnTo>
                      <a:pt x="131" y="88"/>
                    </a:lnTo>
                    <a:lnTo>
                      <a:pt x="97" y="107"/>
                    </a:lnTo>
                    <a:lnTo>
                      <a:pt x="153" y="103"/>
                    </a:lnTo>
                    <a:lnTo>
                      <a:pt x="139" y="136"/>
                    </a:lnTo>
                    <a:lnTo>
                      <a:pt x="172" y="118"/>
                    </a:lnTo>
                    <a:lnTo>
                      <a:pt x="195" y="118"/>
                    </a:lnTo>
                    <a:lnTo>
                      <a:pt x="213" y="166"/>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52" name="Freeform 496"/>
              <p:cNvSpPr>
                <a:spLocks/>
              </p:cNvSpPr>
              <p:nvPr/>
            </p:nvSpPr>
            <p:spPr bwMode="auto">
              <a:xfrm>
                <a:off x="2151" y="3561"/>
                <a:ext cx="179" cy="140"/>
              </a:xfrm>
              <a:custGeom>
                <a:avLst/>
                <a:gdLst>
                  <a:gd name="T0" fmla="*/ 0 w 179"/>
                  <a:gd name="T1" fmla="*/ 140 h 140"/>
                  <a:gd name="T2" fmla="*/ 3 w 179"/>
                  <a:gd name="T3" fmla="*/ 93 h 140"/>
                  <a:gd name="T4" fmla="*/ 15 w 179"/>
                  <a:gd name="T5" fmla="*/ 40 h 140"/>
                  <a:gd name="T6" fmla="*/ 22 w 179"/>
                  <a:gd name="T7" fmla="*/ 81 h 140"/>
                  <a:gd name="T8" fmla="*/ 35 w 179"/>
                  <a:gd name="T9" fmla="*/ 34 h 140"/>
                  <a:gd name="T10" fmla="*/ 50 w 179"/>
                  <a:gd name="T11" fmla="*/ 9 h 140"/>
                  <a:gd name="T12" fmla="*/ 41 w 179"/>
                  <a:gd name="T13" fmla="*/ 52 h 140"/>
                  <a:gd name="T14" fmla="*/ 79 w 179"/>
                  <a:gd name="T15" fmla="*/ 12 h 140"/>
                  <a:gd name="T16" fmla="*/ 119 w 179"/>
                  <a:gd name="T17" fmla="*/ 0 h 140"/>
                  <a:gd name="T18" fmla="*/ 101 w 179"/>
                  <a:gd name="T19" fmla="*/ 18 h 140"/>
                  <a:gd name="T20" fmla="*/ 179 w 179"/>
                  <a:gd name="T21" fmla="*/ 3 h 140"/>
                  <a:gd name="T22" fmla="*/ 126 w 179"/>
                  <a:gd name="T23" fmla="*/ 37 h 140"/>
                  <a:gd name="T24" fmla="*/ 157 w 179"/>
                  <a:gd name="T25" fmla="*/ 40 h 140"/>
                  <a:gd name="T26" fmla="*/ 91 w 179"/>
                  <a:gd name="T27" fmla="*/ 52 h 140"/>
                  <a:gd name="T28" fmla="*/ 138 w 179"/>
                  <a:gd name="T29" fmla="*/ 81 h 140"/>
                  <a:gd name="T30" fmla="*/ 85 w 179"/>
                  <a:gd name="T31" fmla="*/ 71 h 140"/>
                  <a:gd name="T32" fmla="*/ 69 w 179"/>
                  <a:gd name="T33" fmla="*/ 74 h 140"/>
                  <a:gd name="T34" fmla="*/ 97 w 179"/>
                  <a:gd name="T35" fmla="*/ 90 h 140"/>
                  <a:gd name="T36" fmla="*/ 50 w 179"/>
                  <a:gd name="T37" fmla="*/ 87 h 140"/>
                  <a:gd name="T38" fmla="*/ 63 w 179"/>
                  <a:gd name="T39" fmla="*/ 115 h 140"/>
                  <a:gd name="T40" fmla="*/ 35 w 179"/>
                  <a:gd name="T41" fmla="*/ 99 h 140"/>
                  <a:gd name="T42" fmla="*/ 15 w 179"/>
                  <a:gd name="T43" fmla="*/ 99 h 140"/>
                  <a:gd name="T44" fmla="*/ 0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0" y="140"/>
                    </a:moveTo>
                    <a:lnTo>
                      <a:pt x="3" y="93"/>
                    </a:lnTo>
                    <a:lnTo>
                      <a:pt x="15" y="40"/>
                    </a:lnTo>
                    <a:lnTo>
                      <a:pt x="22" y="81"/>
                    </a:lnTo>
                    <a:lnTo>
                      <a:pt x="35" y="34"/>
                    </a:lnTo>
                    <a:lnTo>
                      <a:pt x="50" y="9"/>
                    </a:lnTo>
                    <a:lnTo>
                      <a:pt x="41" y="52"/>
                    </a:lnTo>
                    <a:lnTo>
                      <a:pt x="79" y="12"/>
                    </a:lnTo>
                    <a:lnTo>
                      <a:pt x="119" y="0"/>
                    </a:lnTo>
                    <a:lnTo>
                      <a:pt x="101" y="18"/>
                    </a:lnTo>
                    <a:lnTo>
                      <a:pt x="179" y="3"/>
                    </a:lnTo>
                    <a:lnTo>
                      <a:pt x="126" y="37"/>
                    </a:lnTo>
                    <a:lnTo>
                      <a:pt x="157" y="40"/>
                    </a:lnTo>
                    <a:lnTo>
                      <a:pt x="91" y="52"/>
                    </a:lnTo>
                    <a:lnTo>
                      <a:pt x="138" y="81"/>
                    </a:lnTo>
                    <a:lnTo>
                      <a:pt x="85" y="71"/>
                    </a:lnTo>
                    <a:lnTo>
                      <a:pt x="69" y="74"/>
                    </a:lnTo>
                    <a:lnTo>
                      <a:pt x="97" y="90"/>
                    </a:lnTo>
                    <a:lnTo>
                      <a:pt x="50" y="87"/>
                    </a:lnTo>
                    <a:lnTo>
                      <a:pt x="63" y="115"/>
                    </a:lnTo>
                    <a:lnTo>
                      <a:pt x="35" y="99"/>
                    </a:lnTo>
                    <a:lnTo>
                      <a:pt x="15" y="99"/>
                    </a:lnTo>
                    <a:lnTo>
                      <a:pt x="0"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53" name="Freeform 497"/>
              <p:cNvSpPr>
                <a:spLocks/>
              </p:cNvSpPr>
              <p:nvPr/>
            </p:nvSpPr>
            <p:spPr bwMode="auto">
              <a:xfrm>
                <a:off x="2141" y="3467"/>
                <a:ext cx="135" cy="99"/>
              </a:xfrm>
              <a:custGeom>
                <a:avLst/>
                <a:gdLst>
                  <a:gd name="T0" fmla="*/ 0 w 135"/>
                  <a:gd name="T1" fmla="*/ 99 h 99"/>
                  <a:gd name="T2" fmla="*/ 3 w 135"/>
                  <a:gd name="T3" fmla="*/ 66 h 99"/>
                  <a:gd name="T4" fmla="*/ 12 w 135"/>
                  <a:gd name="T5" fmla="*/ 29 h 99"/>
                  <a:gd name="T6" fmla="*/ 17 w 135"/>
                  <a:gd name="T7" fmla="*/ 57 h 99"/>
                  <a:gd name="T8" fmla="*/ 27 w 135"/>
                  <a:gd name="T9" fmla="*/ 24 h 99"/>
                  <a:gd name="T10" fmla="*/ 38 w 135"/>
                  <a:gd name="T11" fmla="*/ 6 h 99"/>
                  <a:gd name="T12" fmla="*/ 31 w 135"/>
                  <a:gd name="T13" fmla="*/ 38 h 99"/>
                  <a:gd name="T14" fmla="*/ 60 w 135"/>
                  <a:gd name="T15" fmla="*/ 8 h 99"/>
                  <a:gd name="T16" fmla="*/ 90 w 135"/>
                  <a:gd name="T17" fmla="*/ 0 h 99"/>
                  <a:gd name="T18" fmla="*/ 76 w 135"/>
                  <a:gd name="T19" fmla="*/ 13 h 99"/>
                  <a:gd name="T20" fmla="*/ 135 w 135"/>
                  <a:gd name="T21" fmla="*/ 2 h 99"/>
                  <a:gd name="T22" fmla="*/ 95 w 135"/>
                  <a:gd name="T23" fmla="*/ 26 h 99"/>
                  <a:gd name="T24" fmla="*/ 119 w 135"/>
                  <a:gd name="T25" fmla="*/ 29 h 99"/>
                  <a:gd name="T26" fmla="*/ 70 w 135"/>
                  <a:gd name="T27" fmla="*/ 38 h 99"/>
                  <a:gd name="T28" fmla="*/ 105 w 135"/>
                  <a:gd name="T29" fmla="*/ 57 h 99"/>
                  <a:gd name="T30" fmla="*/ 65 w 135"/>
                  <a:gd name="T31" fmla="*/ 51 h 99"/>
                  <a:gd name="T32" fmla="*/ 53 w 135"/>
                  <a:gd name="T33" fmla="*/ 53 h 99"/>
                  <a:gd name="T34" fmla="*/ 74 w 135"/>
                  <a:gd name="T35" fmla="*/ 64 h 99"/>
                  <a:gd name="T36" fmla="*/ 38 w 135"/>
                  <a:gd name="T37" fmla="*/ 62 h 99"/>
                  <a:gd name="T38" fmla="*/ 48 w 135"/>
                  <a:gd name="T39" fmla="*/ 81 h 99"/>
                  <a:gd name="T40" fmla="*/ 27 w 135"/>
                  <a:gd name="T41" fmla="*/ 70 h 99"/>
                  <a:gd name="T42" fmla="*/ 12 w 135"/>
                  <a:gd name="T43" fmla="*/ 70 h 99"/>
                  <a:gd name="T44" fmla="*/ 0 w 135"/>
                  <a:gd name="T45" fmla="*/ 99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
                  <a:gd name="T70" fmla="*/ 0 h 99"/>
                  <a:gd name="T71" fmla="*/ 135 w 135"/>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 h="99">
                    <a:moveTo>
                      <a:pt x="0" y="99"/>
                    </a:moveTo>
                    <a:lnTo>
                      <a:pt x="3" y="66"/>
                    </a:lnTo>
                    <a:lnTo>
                      <a:pt x="12" y="29"/>
                    </a:lnTo>
                    <a:lnTo>
                      <a:pt x="17" y="57"/>
                    </a:lnTo>
                    <a:lnTo>
                      <a:pt x="27" y="24"/>
                    </a:lnTo>
                    <a:lnTo>
                      <a:pt x="38" y="6"/>
                    </a:lnTo>
                    <a:lnTo>
                      <a:pt x="31" y="38"/>
                    </a:lnTo>
                    <a:lnTo>
                      <a:pt x="60" y="8"/>
                    </a:lnTo>
                    <a:lnTo>
                      <a:pt x="90" y="0"/>
                    </a:lnTo>
                    <a:lnTo>
                      <a:pt x="76" y="13"/>
                    </a:lnTo>
                    <a:lnTo>
                      <a:pt x="135" y="2"/>
                    </a:lnTo>
                    <a:lnTo>
                      <a:pt x="95" y="26"/>
                    </a:lnTo>
                    <a:lnTo>
                      <a:pt x="119" y="29"/>
                    </a:lnTo>
                    <a:lnTo>
                      <a:pt x="70" y="38"/>
                    </a:lnTo>
                    <a:lnTo>
                      <a:pt x="105" y="57"/>
                    </a:lnTo>
                    <a:lnTo>
                      <a:pt x="65" y="51"/>
                    </a:lnTo>
                    <a:lnTo>
                      <a:pt x="53" y="53"/>
                    </a:lnTo>
                    <a:lnTo>
                      <a:pt x="74" y="64"/>
                    </a:lnTo>
                    <a:lnTo>
                      <a:pt x="38" y="62"/>
                    </a:lnTo>
                    <a:lnTo>
                      <a:pt x="48" y="81"/>
                    </a:lnTo>
                    <a:lnTo>
                      <a:pt x="27" y="70"/>
                    </a:lnTo>
                    <a:lnTo>
                      <a:pt x="12" y="70"/>
                    </a:lnTo>
                    <a:lnTo>
                      <a:pt x="0" y="99"/>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54" name="Freeform 498"/>
              <p:cNvSpPr>
                <a:spLocks/>
              </p:cNvSpPr>
              <p:nvPr/>
            </p:nvSpPr>
            <p:spPr bwMode="auto">
              <a:xfrm>
                <a:off x="2061" y="3237"/>
                <a:ext cx="120" cy="861"/>
              </a:xfrm>
              <a:custGeom>
                <a:avLst/>
                <a:gdLst>
                  <a:gd name="T0" fmla="*/ 0 w 120"/>
                  <a:gd name="T1" fmla="*/ 0 h 861"/>
                  <a:gd name="T2" fmla="*/ 45 w 120"/>
                  <a:gd name="T3" fmla="*/ 174 h 861"/>
                  <a:gd name="T4" fmla="*/ 72 w 120"/>
                  <a:gd name="T5" fmla="*/ 288 h 861"/>
                  <a:gd name="T6" fmla="*/ 84 w 120"/>
                  <a:gd name="T7" fmla="*/ 372 h 861"/>
                  <a:gd name="T8" fmla="*/ 93 w 120"/>
                  <a:gd name="T9" fmla="*/ 480 h 861"/>
                  <a:gd name="T10" fmla="*/ 99 w 120"/>
                  <a:gd name="T11" fmla="*/ 603 h 861"/>
                  <a:gd name="T12" fmla="*/ 105 w 120"/>
                  <a:gd name="T13" fmla="*/ 747 h 861"/>
                  <a:gd name="T14" fmla="*/ 117 w 120"/>
                  <a:gd name="T15" fmla="*/ 858 h 861"/>
                  <a:gd name="T16" fmla="*/ 120 w 120"/>
                  <a:gd name="T17" fmla="*/ 861 h 8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861"/>
                  <a:gd name="T29" fmla="*/ 120 w 120"/>
                  <a:gd name="T30" fmla="*/ 861 h 8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861">
                    <a:moveTo>
                      <a:pt x="0" y="0"/>
                    </a:moveTo>
                    <a:lnTo>
                      <a:pt x="45" y="174"/>
                    </a:lnTo>
                    <a:lnTo>
                      <a:pt x="72" y="288"/>
                    </a:lnTo>
                    <a:lnTo>
                      <a:pt x="84" y="372"/>
                    </a:lnTo>
                    <a:lnTo>
                      <a:pt x="93" y="480"/>
                    </a:lnTo>
                    <a:lnTo>
                      <a:pt x="99" y="603"/>
                    </a:lnTo>
                    <a:lnTo>
                      <a:pt x="105" y="747"/>
                    </a:lnTo>
                    <a:lnTo>
                      <a:pt x="117" y="858"/>
                    </a:lnTo>
                    <a:lnTo>
                      <a:pt x="120" y="861"/>
                    </a:lnTo>
                  </a:path>
                </a:pathLst>
              </a:custGeom>
              <a:noFill/>
              <a:ln w="2540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55" name="Freeform 499"/>
              <p:cNvSpPr>
                <a:spLocks/>
              </p:cNvSpPr>
              <p:nvPr/>
            </p:nvSpPr>
            <p:spPr bwMode="auto">
              <a:xfrm>
                <a:off x="2175" y="3903"/>
                <a:ext cx="237" cy="215"/>
              </a:xfrm>
              <a:custGeom>
                <a:avLst/>
                <a:gdLst>
                  <a:gd name="T0" fmla="*/ 0 w 237"/>
                  <a:gd name="T1" fmla="*/ 215 h 215"/>
                  <a:gd name="T2" fmla="*/ 35 w 237"/>
                  <a:gd name="T3" fmla="*/ 208 h 215"/>
                  <a:gd name="T4" fmla="*/ 84 w 237"/>
                  <a:gd name="T5" fmla="*/ 192 h 215"/>
                  <a:gd name="T6" fmla="*/ 117 w 237"/>
                  <a:gd name="T7" fmla="*/ 170 h 215"/>
                  <a:gd name="T8" fmla="*/ 71 w 237"/>
                  <a:gd name="T9" fmla="*/ 178 h 215"/>
                  <a:gd name="T10" fmla="*/ 109 w 237"/>
                  <a:gd name="T11" fmla="*/ 162 h 215"/>
                  <a:gd name="T12" fmla="*/ 140 w 237"/>
                  <a:gd name="T13" fmla="*/ 155 h 215"/>
                  <a:gd name="T14" fmla="*/ 165 w 237"/>
                  <a:gd name="T15" fmla="*/ 139 h 215"/>
                  <a:gd name="T16" fmla="*/ 128 w 237"/>
                  <a:gd name="T17" fmla="*/ 146 h 215"/>
                  <a:gd name="T18" fmla="*/ 176 w 237"/>
                  <a:gd name="T19" fmla="*/ 124 h 215"/>
                  <a:gd name="T20" fmla="*/ 207 w 237"/>
                  <a:gd name="T21" fmla="*/ 96 h 215"/>
                  <a:gd name="T22" fmla="*/ 176 w 237"/>
                  <a:gd name="T23" fmla="*/ 107 h 215"/>
                  <a:gd name="T24" fmla="*/ 220 w 237"/>
                  <a:gd name="T25" fmla="*/ 79 h 215"/>
                  <a:gd name="T26" fmla="*/ 230 w 237"/>
                  <a:gd name="T27" fmla="*/ 54 h 215"/>
                  <a:gd name="T28" fmla="*/ 207 w 237"/>
                  <a:gd name="T29" fmla="*/ 71 h 215"/>
                  <a:gd name="T30" fmla="*/ 237 w 237"/>
                  <a:gd name="T31" fmla="*/ 0 h 215"/>
                  <a:gd name="T32" fmla="*/ 170 w 237"/>
                  <a:gd name="T33" fmla="*/ 26 h 215"/>
                  <a:gd name="T34" fmla="*/ 178 w 237"/>
                  <a:gd name="T35" fmla="*/ 10 h 215"/>
                  <a:gd name="T36" fmla="*/ 130 w 237"/>
                  <a:gd name="T37" fmla="*/ 39 h 215"/>
                  <a:gd name="T38" fmla="*/ 113 w 237"/>
                  <a:gd name="T39" fmla="*/ 58 h 215"/>
                  <a:gd name="T40" fmla="*/ 113 w 237"/>
                  <a:gd name="T41" fmla="*/ 37 h 215"/>
                  <a:gd name="T42" fmla="*/ 88 w 237"/>
                  <a:gd name="T43" fmla="*/ 67 h 215"/>
                  <a:gd name="T44" fmla="*/ 73 w 237"/>
                  <a:gd name="T45" fmla="*/ 100 h 215"/>
                  <a:gd name="T46" fmla="*/ 71 w 237"/>
                  <a:gd name="T47" fmla="*/ 82 h 215"/>
                  <a:gd name="T48" fmla="*/ 52 w 237"/>
                  <a:gd name="T49" fmla="*/ 111 h 215"/>
                  <a:gd name="T50" fmla="*/ 42 w 237"/>
                  <a:gd name="T51" fmla="*/ 149 h 215"/>
                  <a:gd name="T52" fmla="*/ 35 w 237"/>
                  <a:gd name="T53" fmla="*/ 121 h 215"/>
                  <a:gd name="T54" fmla="*/ 14 w 237"/>
                  <a:gd name="T55" fmla="*/ 149 h 215"/>
                  <a:gd name="T56" fmla="*/ 8 w 237"/>
                  <a:gd name="T57" fmla="*/ 170 h 215"/>
                  <a:gd name="T58" fmla="*/ 0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0" y="215"/>
                    </a:moveTo>
                    <a:lnTo>
                      <a:pt x="35" y="208"/>
                    </a:lnTo>
                    <a:lnTo>
                      <a:pt x="84" y="192"/>
                    </a:lnTo>
                    <a:lnTo>
                      <a:pt x="117" y="170"/>
                    </a:lnTo>
                    <a:lnTo>
                      <a:pt x="71" y="178"/>
                    </a:lnTo>
                    <a:lnTo>
                      <a:pt x="109" y="162"/>
                    </a:lnTo>
                    <a:lnTo>
                      <a:pt x="140" y="155"/>
                    </a:lnTo>
                    <a:lnTo>
                      <a:pt x="165" y="139"/>
                    </a:lnTo>
                    <a:lnTo>
                      <a:pt x="128" y="146"/>
                    </a:lnTo>
                    <a:lnTo>
                      <a:pt x="176" y="124"/>
                    </a:lnTo>
                    <a:lnTo>
                      <a:pt x="207" y="96"/>
                    </a:lnTo>
                    <a:lnTo>
                      <a:pt x="176" y="107"/>
                    </a:lnTo>
                    <a:lnTo>
                      <a:pt x="220" y="79"/>
                    </a:lnTo>
                    <a:lnTo>
                      <a:pt x="230" y="54"/>
                    </a:lnTo>
                    <a:lnTo>
                      <a:pt x="207" y="71"/>
                    </a:lnTo>
                    <a:lnTo>
                      <a:pt x="237" y="0"/>
                    </a:lnTo>
                    <a:lnTo>
                      <a:pt x="170" y="26"/>
                    </a:lnTo>
                    <a:lnTo>
                      <a:pt x="178" y="10"/>
                    </a:lnTo>
                    <a:lnTo>
                      <a:pt x="130" y="39"/>
                    </a:lnTo>
                    <a:lnTo>
                      <a:pt x="113" y="58"/>
                    </a:lnTo>
                    <a:lnTo>
                      <a:pt x="113" y="37"/>
                    </a:lnTo>
                    <a:lnTo>
                      <a:pt x="88" y="67"/>
                    </a:lnTo>
                    <a:lnTo>
                      <a:pt x="73" y="100"/>
                    </a:lnTo>
                    <a:lnTo>
                      <a:pt x="71" y="82"/>
                    </a:lnTo>
                    <a:lnTo>
                      <a:pt x="52" y="111"/>
                    </a:lnTo>
                    <a:lnTo>
                      <a:pt x="42" y="149"/>
                    </a:lnTo>
                    <a:lnTo>
                      <a:pt x="35" y="121"/>
                    </a:lnTo>
                    <a:lnTo>
                      <a:pt x="14" y="149"/>
                    </a:lnTo>
                    <a:lnTo>
                      <a:pt x="8" y="170"/>
                    </a:lnTo>
                    <a:lnTo>
                      <a:pt x="0" y="215"/>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56" name="Freeform 500"/>
              <p:cNvSpPr>
                <a:spLocks/>
              </p:cNvSpPr>
              <p:nvPr/>
            </p:nvSpPr>
            <p:spPr bwMode="auto">
              <a:xfrm>
                <a:off x="1992" y="3495"/>
                <a:ext cx="150" cy="107"/>
              </a:xfrm>
              <a:custGeom>
                <a:avLst/>
                <a:gdLst>
                  <a:gd name="T0" fmla="*/ 150 w 150"/>
                  <a:gd name="T1" fmla="*/ 107 h 107"/>
                  <a:gd name="T2" fmla="*/ 147 w 150"/>
                  <a:gd name="T3" fmla="*/ 71 h 107"/>
                  <a:gd name="T4" fmla="*/ 137 w 150"/>
                  <a:gd name="T5" fmla="*/ 31 h 107"/>
                  <a:gd name="T6" fmla="*/ 132 w 150"/>
                  <a:gd name="T7" fmla="*/ 61 h 107"/>
                  <a:gd name="T8" fmla="*/ 122 w 150"/>
                  <a:gd name="T9" fmla="*/ 26 h 107"/>
                  <a:gd name="T10" fmla="*/ 108 w 150"/>
                  <a:gd name="T11" fmla="*/ 7 h 107"/>
                  <a:gd name="T12" fmla="*/ 116 w 150"/>
                  <a:gd name="T13" fmla="*/ 40 h 107"/>
                  <a:gd name="T14" fmla="*/ 84 w 150"/>
                  <a:gd name="T15" fmla="*/ 9 h 107"/>
                  <a:gd name="T16" fmla="*/ 50 w 150"/>
                  <a:gd name="T17" fmla="*/ 0 h 107"/>
                  <a:gd name="T18" fmla="*/ 66 w 150"/>
                  <a:gd name="T19" fmla="*/ 14 h 107"/>
                  <a:gd name="T20" fmla="*/ 0 w 150"/>
                  <a:gd name="T21" fmla="*/ 2 h 107"/>
                  <a:gd name="T22" fmla="*/ 45 w 150"/>
                  <a:gd name="T23" fmla="*/ 28 h 107"/>
                  <a:gd name="T24" fmla="*/ 19 w 150"/>
                  <a:gd name="T25" fmla="*/ 31 h 107"/>
                  <a:gd name="T26" fmla="*/ 74 w 150"/>
                  <a:gd name="T27" fmla="*/ 40 h 107"/>
                  <a:gd name="T28" fmla="*/ 34 w 150"/>
                  <a:gd name="T29" fmla="*/ 61 h 107"/>
                  <a:gd name="T30" fmla="*/ 79 w 150"/>
                  <a:gd name="T31" fmla="*/ 54 h 107"/>
                  <a:gd name="T32" fmla="*/ 92 w 150"/>
                  <a:gd name="T33" fmla="*/ 57 h 107"/>
                  <a:gd name="T34" fmla="*/ 69 w 150"/>
                  <a:gd name="T35" fmla="*/ 69 h 107"/>
                  <a:gd name="T36" fmla="*/ 108 w 150"/>
                  <a:gd name="T37" fmla="*/ 66 h 107"/>
                  <a:gd name="T38" fmla="*/ 97 w 150"/>
                  <a:gd name="T39" fmla="*/ 87 h 107"/>
                  <a:gd name="T40" fmla="*/ 122 w 150"/>
                  <a:gd name="T41" fmla="*/ 76 h 107"/>
                  <a:gd name="T42" fmla="*/ 137 w 150"/>
                  <a:gd name="T43" fmla="*/ 76 h 107"/>
                  <a:gd name="T44" fmla="*/ 150 w 150"/>
                  <a:gd name="T45" fmla="*/ 107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107"/>
                  <a:gd name="T71" fmla="*/ 150 w 150"/>
                  <a:gd name="T72" fmla="*/ 107 h 1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107">
                    <a:moveTo>
                      <a:pt x="150" y="107"/>
                    </a:moveTo>
                    <a:lnTo>
                      <a:pt x="147" y="71"/>
                    </a:lnTo>
                    <a:lnTo>
                      <a:pt x="137" y="31"/>
                    </a:lnTo>
                    <a:lnTo>
                      <a:pt x="132" y="61"/>
                    </a:lnTo>
                    <a:lnTo>
                      <a:pt x="122" y="26"/>
                    </a:lnTo>
                    <a:lnTo>
                      <a:pt x="108" y="7"/>
                    </a:lnTo>
                    <a:lnTo>
                      <a:pt x="116" y="40"/>
                    </a:lnTo>
                    <a:lnTo>
                      <a:pt x="84" y="9"/>
                    </a:lnTo>
                    <a:lnTo>
                      <a:pt x="50" y="0"/>
                    </a:lnTo>
                    <a:lnTo>
                      <a:pt x="66" y="14"/>
                    </a:lnTo>
                    <a:lnTo>
                      <a:pt x="0" y="2"/>
                    </a:lnTo>
                    <a:lnTo>
                      <a:pt x="45" y="28"/>
                    </a:lnTo>
                    <a:lnTo>
                      <a:pt x="19" y="31"/>
                    </a:lnTo>
                    <a:lnTo>
                      <a:pt x="74" y="40"/>
                    </a:lnTo>
                    <a:lnTo>
                      <a:pt x="34" y="61"/>
                    </a:lnTo>
                    <a:lnTo>
                      <a:pt x="79" y="54"/>
                    </a:lnTo>
                    <a:lnTo>
                      <a:pt x="92" y="57"/>
                    </a:lnTo>
                    <a:lnTo>
                      <a:pt x="69" y="69"/>
                    </a:lnTo>
                    <a:lnTo>
                      <a:pt x="108" y="66"/>
                    </a:lnTo>
                    <a:lnTo>
                      <a:pt x="97" y="87"/>
                    </a:lnTo>
                    <a:lnTo>
                      <a:pt x="122" y="76"/>
                    </a:lnTo>
                    <a:lnTo>
                      <a:pt x="137" y="76"/>
                    </a:lnTo>
                    <a:lnTo>
                      <a:pt x="150" y="107"/>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57" name="Freeform 501"/>
              <p:cNvSpPr>
                <a:spLocks/>
              </p:cNvSpPr>
              <p:nvPr/>
            </p:nvSpPr>
            <p:spPr bwMode="auto">
              <a:xfrm>
                <a:off x="1976" y="3576"/>
                <a:ext cx="179" cy="140"/>
              </a:xfrm>
              <a:custGeom>
                <a:avLst/>
                <a:gdLst>
                  <a:gd name="T0" fmla="*/ 179 w 179"/>
                  <a:gd name="T1" fmla="*/ 140 h 140"/>
                  <a:gd name="T2" fmla="*/ 176 w 179"/>
                  <a:gd name="T3" fmla="*/ 93 h 140"/>
                  <a:gd name="T4" fmla="*/ 164 w 179"/>
                  <a:gd name="T5" fmla="*/ 40 h 140"/>
                  <a:gd name="T6" fmla="*/ 157 w 179"/>
                  <a:gd name="T7" fmla="*/ 81 h 140"/>
                  <a:gd name="T8" fmla="*/ 144 w 179"/>
                  <a:gd name="T9" fmla="*/ 34 h 140"/>
                  <a:gd name="T10" fmla="*/ 129 w 179"/>
                  <a:gd name="T11" fmla="*/ 9 h 140"/>
                  <a:gd name="T12" fmla="*/ 138 w 179"/>
                  <a:gd name="T13" fmla="*/ 52 h 140"/>
                  <a:gd name="T14" fmla="*/ 100 w 179"/>
                  <a:gd name="T15" fmla="*/ 12 h 140"/>
                  <a:gd name="T16" fmla="*/ 60 w 179"/>
                  <a:gd name="T17" fmla="*/ 0 h 140"/>
                  <a:gd name="T18" fmla="*/ 78 w 179"/>
                  <a:gd name="T19" fmla="*/ 18 h 140"/>
                  <a:gd name="T20" fmla="*/ 0 w 179"/>
                  <a:gd name="T21" fmla="*/ 3 h 140"/>
                  <a:gd name="T22" fmla="*/ 53 w 179"/>
                  <a:gd name="T23" fmla="*/ 37 h 140"/>
                  <a:gd name="T24" fmla="*/ 22 w 179"/>
                  <a:gd name="T25" fmla="*/ 40 h 140"/>
                  <a:gd name="T26" fmla="*/ 88 w 179"/>
                  <a:gd name="T27" fmla="*/ 52 h 140"/>
                  <a:gd name="T28" fmla="*/ 41 w 179"/>
                  <a:gd name="T29" fmla="*/ 81 h 140"/>
                  <a:gd name="T30" fmla="*/ 94 w 179"/>
                  <a:gd name="T31" fmla="*/ 71 h 140"/>
                  <a:gd name="T32" fmla="*/ 110 w 179"/>
                  <a:gd name="T33" fmla="*/ 74 h 140"/>
                  <a:gd name="T34" fmla="*/ 82 w 179"/>
                  <a:gd name="T35" fmla="*/ 90 h 140"/>
                  <a:gd name="T36" fmla="*/ 129 w 179"/>
                  <a:gd name="T37" fmla="*/ 87 h 140"/>
                  <a:gd name="T38" fmla="*/ 116 w 179"/>
                  <a:gd name="T39" fmla="*/ 115 h 140"/>
                  <a:gd name="T40" fmla="*/ 144 w 179"/>
                  <a:gd name="T41" fmla="*/ 99 h 140"/>
                  <a:gd name="T42" fmla="*/ 164 w 179"/>
                  <a:gd name="T43" fmla="*/ 99 h 140"/>
                  <a:gd name="T44" fmla="*/ 179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179" y="140"/>
                    </a:moveTo>
                    <a:lnTo>
                      <a:pt x="176" y="93"/>
                    </a:lnTo>
                    <a:lnTo>
                      <a:pt x="164" y="40"/>
                    </a:lnTo>
                    <a:lnTo>
                      <a:pt x="157" y="81"/>
                    </a:lnTo>
                    <a:lnTo>
                      <a:pt x="144" y="34"/>
                    </a:lnTo>
                    <a:lnTo>
                      <a:pt x="129" y="9"/>
                    </a:lnTo>
                    <a:lnTo>
                      <a:pt x="138" y="52"/>
                    </a:lnTo>
                    <a:lnTo>
                      <a:pt x="100" y="12"/>
                    </a:lnTo>
                    <a:lnTo>
                      <a:pt x="60" y="0"/>
                    </a:lnTo>
                    <a:lnTo>
                      <a:pt x="78" y="18"/>
                    </a:lnTo>
                    <a:lnTo>
                      <a:pt x="0" y="3"/>
                    </a:lnTo>
                    <a:lnTo>
                      <a:pt x="53" y="37"/>
                    </a:lnTo>
                    <a:lnTo>
                      <a:pt x="22" y="40"/>
                    </a:lnTo>
                    <a:lnTo>
                      <a:pt x="88" y="52"/>
                    </a:lnTo>
                    <a:lnTo>
                      <a:pt x="41" y="81"/>
                    </a:lnTo>
                    <a:lnTo>
                      <a:pt x="94" y="71"/>
                    </a:lnTo>
                    <a:lnTo>
                      <a:pt x="110" y="74"/>
                    </a:lnTo>
                    <a:lnTo>
                      <a:pt x="82" y="90"/>
                    </a:lnTo>
                    <a:lnTo>
                      <a:pt x="129" y="87"/>
                    </a:lnTo>
                    <a:lnTo>
                      <a:pt x="116" y="115"/>
                    </a:lnTo>
                    <a:lnTo>
                      <a:pt x="144" y="99"/>
                    </a:lnTo>
                    <a:lnTo>
                      <a:pt x="164" y="99"/>
                    </a:lnTo>
                    <a:lnTo>
                      <a:pt x="179"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58" name="Freeform 502"/>
              <p:cNvSpPr>
                <a:spLocks/>
              </p:cNvSpPr>
              <p:nvPr/>
            </p:nvSpPr>
            <p:spPr bwMode="auto">
              <a:xfrm>
                <a:off x="2160" y="3807"/>
                <a:ext cx="304" cy="163"/>
              </a:xfrm>
              <a:custGeom>
                <a:avLst/>
                <a:gdLst>
                  <a:gd name="T0" fmla="*/ 0 w 304"/>
                  <a:gd name="T1" fmla="*/ 163 h 163"/>
                  <a:gd name="T2" fmla="*/ 4 w 304"/>
                  <a:gd name="T3" fmla="*/ 108 h 163"/>
                  <a:gd name="T4" fmla="*/ 25 w 304"/>
                  <a:gd name="T5" fmla="*/ 47 h 163"/>
                  <a:gd name="T6" fmla="*/ 35 w 304"/>
                  <a:gd name="T7" fmla="*/ 94 h 163"/>
                  <a:gd name="T8" fmla="*/ 58 w 304"/>
                  <a:gd name="T9" fmla="*/ 38 h 163"/>
                  <a:gd name="T10" fmla="*/ 85 w 304"/>
                  <a:gd name="T11" fmla="*/ 9 h 163"/>
                  <a:gd name="T12" fmla="*/ 68 w 304"/>
                  <a:gd name="T13" fmla="*/ 61 h 163"/>
                  <a:gd name="T14" fmla="*/ 132 w 304"/>
                  <a:gd name="T15" fmla="*/ 13 h 163"/>
                  <a:gd name="T16" fmla="*/ 202 w 304"/>
                  <a:gd name="T17" fmla="*/ 0 h 163"/>
                  <a:gd name="T18" fmla="*/ 169 w 304"/>
                  <a:gd name="T19" fmla="*/ 20 h 163"/>
                  <a:gd name="T20" fmla="*/ 304 w 304"/>
                  <a:gd name="T21" fmla="*/ 2 h 163"/>
                  <a:gd name="T22" fmla="*/ 214 w 304"/>
                  <a:gd name="T23" fmla="*/ 43 h 163"/>
                  <a:gd name="T24" fmla="*/ 266 w 304"/>
                  <a:gd name="T25" fmla="*/ 47 h 163"/>
                  <a:gd name="T26" fmla="*/ 155 w 304"/>
                  <a:gd name="T27" fmla="*/ 61 h 163"/>
                  <a:gd name="T28" fmla="*/ 235 w 304"/>
                  <a:gd name="T29" fmla="*/ 94 h 163"/>
                  <a:gd name="T30" fmla="*/ 144 w 304"/>
                  <a:gd name="T31" fmla="*/ 83 h 163"/>
                  <a:gd name="T32" fmla="*/ 117 w 304"/>
                  <a:gd name="T33" fmla="*/ 86 h 163"/>
                  <a:gd name="T34" fmla="*/ 165 w 304"/>
                  <a:gd name="T35" fmla="*/ 105 h 163"/>
                  <a:gd name="T36" fmla="*/ 85 w 304"/>
                  <a:gd name="T37" fmla="*/ 101 h 163"/>
                  <a:gd name="T38" fmla="*/ 105 w 304"/>
                  <a:gd name="T39" fmla="*/ 134 h 163"/>
                  <a:gd name="T40" fmla="*/ 58 w 304"/>
                  <a:gd name="T41" fmla="*/ 116 h 163"/>
                  <a:gd name="T42" fmla="*/ 25 w 304"/>
                  <a:gd name="T43" fmla="*/ 116 h 163"/>
                  <a:gd name="T44" fmla="*/ 0 w 304"/>
                  <a:gd name="T45" fmla="*/ 163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4"/>
                  <a:gd name="T70" fmla="*/ 0 h 163"/>
                  <a:gd name="T71" fmla="*/ 304 w 304"/>
                  <a:gd name="T72" fmla="*/ 163 h 1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4" h="163">
                    <a:moveTo>
                      <a:pt x="0" y="163"/>
                    </a:moveTo>
                    <a:lnTo>
                      <a:pt x="4" y="108"/>
                    </a:lnTo>
                    <a:lnTo>
                      <a:pt x="25" y="47"/>
                    </a:lnTo>
                    <a:lnTo>
                      <a:pt x="35" y="94"/>
                    </a:lnTo>
                    <a:lnTo>
                      <a:pt x="58" y="38"/>
                    </a:lnTo>
                    <a:lnTo>
                      <a:pt x="85" y="9"/>
                    </a:lnTo>
                    <a:lnTo>
                      <a:pt x="68" y="61"/>
                    </a:lnTo>
                    <a:lnTo>
                      <a:pt x="132" y="13"/>
                    </a:lnTo>
                    <a:lnTo>
                      <a:pt x="202" y="0"/>
                    </a:lnTo>
                    <a:lnTo>
                      <a:pt x="169" y="20"/>
                    </a:lnTo>
                    <a:lnTo>
                      <a:pt x="304" y="2"/>
                    </a:lnTo>
                    <a:lnTo>
                      <a:pt x="214" y="43"/>
                    </a:lnTo>
                    <a:lnTo>
                      <a:pt x="266" y="47"/>
                    </a:lnTo>
                    <a:lnTo>
                      <a:pt x="155" y="61"/>
                    </a:lnTo>
                    <a:lnTo>
                      <a:pt x="235" y="94"/>
                    </a:lnTo>
                    <a:lnTo>
                      <a:pt x="144" y="83"/>
                    </a:lnTo>
                    <a:lnTo>
                      <a:pt x="117" y="86"/>
                    </a:lnTo>
                    <a:lnTo>
                      <a:pt x="165" y="105"/>
                    </a:lnTo>
                    <a:lnTo>
                      <a:pt x="85" y="101"/>
                    </a:lnTo>
                    <a:lnTo>
                      <a:pt x="105" y="134"/>
                    </a:lnTo>
                    <a:lnTo>
                      <a:pt x="58" y="116"/>
                    </a:lnTo>
                    <a:lnTo>
                      <a:pt x="25" y="116"/>
                    </a:lnTo>
                    <a:lnTo>
                      <a:pt x="0" y="163"/>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59" name="Freeform 503"/>
              <p:cNvSpPr>
                <a:spLocks/>
              </p:cNvSpPr>
              <p:nvPr/>
            </p:nvSpPr>
            <p:spPr bwMode="auto">
              <a:xfrm>
                <a:off x="2154" y="3691"/>
                <a:ext cx="213" cy="166"/>
              </a:xfrm>
              <a:custGeom>
                <a:avLst/>
                <a:gdLst>
                  <a:gd name="T0" fmla="*/ 0 w 213"/>
                  <a:gd name="T1" fmla="*/ 166 h 166"/>
                  <a:gd name="T2" fmla="*/ 3 w 213"/>
                  <a:gd name="T3" fmla="*/ 110 h 166"/>
                  <a:gd name="T4" fmla="*/ 18 w 213"/>
                  <a:gd name="T5" fmla="*/ 48 h 166"/>
                  <a:gd name="T6" fmla="*/ 25 w 213"/>
                  <a:gd name="T7" fmla="*/ 96 h 166"/>
                  <a:gd name="T8" fmla="*/ 41 w 213"/>
                  <a:gd name="T9" fmla="*/ 39 h 166"/>
                  <a:gd name="T10" fmla="*/ 60 w 213"/>
                  <a:gd name="T11" fmla="*/ 10 h 166"/>
                  <a:gd name="T12" fmla="*/ 48 w 213"/>
                  <a:gd name="T13" fmla="*/ 62 h 166"/>
                  <a:gd name="T14" fmla="*/ 93 w 213"/>
                  <a:gd name="T15" fmla="*/ 14 h 166"/>
                  <a:gd name="T16" fmla="*/ 142 w 213"/>
                  <a:gd name="T17" fmla="*/ 0 h 166"/>
                  <a:gd name="T18" fmla="*/ 119 w 213"/>
                  <a:gd name="T19" fmla="*/ 21 h 166"/>
                  <a:gd name="T20" fmla="*/ 213 w 213"/>
                  <a:gd name="T21" fmla="*/ 3 h 166"/>
                  <a:gd name="T22" fmla="*/ 150 w 213"/>
                  <a:gd name="T23" fmla="*/ 44 h 166"/>
                  <a:gd name="T24" fmla="*/ 187 w 213"/>
                  <a:gd name="T25" fmla="*/ 48 h 166"/>
                  <a:gd name="T26" fmla="*/ 109 w 213"/>
                  <a:gd name="T27" fmla="*/ 62 h 166"/>
                  <a:gd name="T28" fmla="*/ 165 w 213"/>
                  <a:gd name="T29" fmla="*/ 96 h 166"/>
                  <a:gd name="T30" fmla="*/ 101 w 213"/>
                  <a:gd name="T31" fmla="*/ 85 h 166"/>
                  <a:gd name="T32" fmla="*/ 82 w 213"/>
                  <a:gd name="T33" fmla="*/ 88 h 166"/>
                  <a:gd name="T34" fmla="*/ 116 w 213"/>
                  <a:gd name="T35" fmla="*/ 107 h 166"/>
                  <a:gd name="T36" fmla="*/ 60 w 213"/>
                  <a:gd name="T37" fmla="*/ 103 h 166"/>
                  <a:gd name="T38" fmla="*/ 74 w 213"/>
                  <a:gd name="T39" fmla="*/ 136 h 166"/>
                  <a:gd name="T40" fmla="*/ 41 w 213"/>
                  <a:gd name="T41" fmla="*/ 118 h 166"/>
                  <a:gd name="T42" fmla="*/ 18 w 213"/>
                  <a:gd name="T43" fmla="*/ 118 h 166"/>
                  <a:gd name="T44" fmla="*/ 0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0" y="166"/>
                    </a:moveTo>
                    <a:lnTo>
                      <a:pt x="3" y="110"/>
                    </a:lnTo>
                    <a:lnTo>
                      <a:pt x="18" y="48"/>
                    </a:lnTo>
                    <a:lnTo>
                      <a:pt x="25" y="96"/>
                    </a:lnTo>
                    <a:lnTo>
                      <a:pt x="41" y="39"/>
                    </a:lnTo>
                    <a:lnTo>
                      <a:pt x="60" y="10"/>
                    </a:lnTo>
                    <a:lnTo>
                      <a:pt x="48" y="62"/>
                    </a:lnTo>
                    <a:lnTo>
                      <a:pt x="93" y="14"/>
                    </a:lnTo>
                    <a:lnTo>
                      <a:pt x="142" y="0"/>
                    </a:lnTo>
                    <a:lnTo>
                      <a:pt x="119" y="21"/>
                    </a:lnTo>
                    <a:lnTo>
                      <a:pt x="213" y="3"/>
                    </a:lnTo>
                    <a:lnTo>
                      <a:pt x="150" y="44"/>
                    </a:lnTo>
                    <a:lnTo>
                      <a:pt x="187" y="48"/>
                    </a:lnTo>
                    <a:lnTo>
                      <a:pt x="109" y="62"/>
                    </a:lnTo>
                    <a:lnTo>
                      <a:pt x="165" y="96"/>
                    </a:lnTo>
                    <a:lnTo>
                      <a:pt x="101" y="85"/>
                    </a:lnTo>
                    <a:lnTo>
                      <a:pt x="82" y="88"/>
                    </a:lnTo>
                    <a:lnTo>
                      <a:pt x="116" y="107"/>
                    </a:lnTo>
                    <a:lnTo>
                      <a:pt x="60" y="103"/>
                    </a:lnTo>
                    <a:lnTo>
                      <a:pt x="74" y="136"/>
                    </a:lnTo>
                    <a:lnTo>
                      <a:pt x="41" y="118"/>
                    </a:lnTo>
                    <a:lnTo>
                      <a:pt x="18" y="118"/>
                    </a:lnTo>
                    <a:lnTo>
                      <a:pt x="0" y="166"/>
                    </a:lnTo>
                    <a:close/>
                  </a:path>
                </a:pathLst>
              </a:custGeom>
              <a:solidFill>
                <a:srgbClr val="00A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grpSp>
      <p:grpSp>
        <p:nvGrpSpPr>
          <p:cNvPr id="2097" name="Group 504"/>
          <p:cNvGrpSpPr>
            <a:grpSpLocks/>
          </p:cNvGrpSpPr>
          <p:nvPr/>
        </p:nvGrpSpPr>
        <p:grpSpPr bwMode="auto">
          <a:xfrm>
            <a:off x="7315200" y="6096000"/>
            <a:ext cx="711200" cy="762000"/>
            <a:chOff x="1872" y="2764"/>
            <a:chExt cx="1063" cy="1356"/>
          </a:xfrm>
        </p:grpSpPr>
        <p:sp>
          <p:nvSpPr>
            <p:cNvPr id="2110" name="Freeform 505"/>
            <p:cNvSpPr>
              <a:spLocks/>
            </p:cNvSpPr>
            <p:nvPr/>
          </p:nvSpPr>
          <p:spPr bwMode="auto">
            <a:xfrm>
              <a:off x="1905" y="3888"/>
              <a:ext cx="285" cy="232"/>
            </a:xfrm>
            <a:custGeom>
              <a:avLst/>
              <a:gdLst>
                <a:gd name="T0" fmla="*/ 285 w 285"/>
                <a:gd name="T1" fmla="*/ 232 h 232"/>
                <a:gd name="T2" fmla="*/ 184 w 285"/>
                <a:gd name="T3" fmla="*/ 215 h 232"/>
                <a:gd name="T4" fmla="*/ 159 w 285"/>
                <a:gd name="T5" fmla="*/ 212 h 232"/>
                <a:gd name="T6" fmla="*/ 172 w 285"/>
                <a:gd name="T7" fmla="*/ 206 h 232"/>
                <a:gd name="T8" fmla="*/ 187 w 285"/>
                <a:gd name="T9" fmla="*/ 205 h 232"/>
                <a:gd name="T10" fmla="*/ 157 w 285"/>
                <a:gd name="T11" fmla="*/ 194 h 232"/>
                <a:gd name="T12" fmla="*/ 137 w 285"/>
                <a:gd name="T13" fmla="*/ 191 h 232"/>
                <a:gd name="T14" fmla="*/ 114 w 285"/>
                <a:gd name="T15" fmla="*/ 182 h 232"/>
                <a:gd name="T16" fmla="*/ 137 w 285"/>
                <a:gd name="T17" fmla="*/ 182 h 232"/>
                <a:gd name="T18" fmla="*/ 154 w 285"/>
                <a:gd name="T19" fmla="*/ 182 h 232"/>
                <a:gd name="T20" fmla="*/ 111 w 285"/>
                <a:gd name="T21" fmla="*/ 169 h 232"/>
                <a:gd name="T22" fmla="*/ 101 w 285"/>
                <a:gd name="T23" fmla="*/ 161 h 232"/>
                <a:gd name="T24" fmla="*/ 88 w 285"/>
                <a:gd name="T25" fmla="*/ 149 h 232"/>
                <a:gd name="T26" fmla="*/ 121 w 285"/>
                <a:gd name="T27" fmla="*/ 159 h 232"/>
                <a:gd name="T28" fmla="*/ 89 w 285"/>
                <a:gd name="T29" fmla="*/ 134 h 232"/>
                <a:gd name="T30" fmla="*/ 63 w 285"/>
                <a:gd name="T31" fmla="*/ 111 h 232"/>
                <a:gd name="T32" fmla="*/ 79 w 285"/>
                <a:gd name="T33" fmla="*/ 114 h 232"/>
                <a:gd name="T34" fmla="*/ 89 w 285"/>
                <a:gd name="T35" fmla="*/ 118 h 232"/>
                <a:gd name="T36" fmla="*/ 56 w 285"/>
                <a:gd name="T37" fmla="*/ 87 h 232"/>
                <a:gd name="T38" fmla="*/ 38 w 285"/>
                <a:gd name="T39" fmla="*/ 64 h 232"/>
                <a:gd name="T40" fmla="*/ 56 w 285"/>
                <a:gd name="T41" fmla="*/ 73 h 232"/>
                <a:gd name="T42" fmla="*/ 66 w 285"/>
                <a:gd name="T43" fmla="*/ 77 h 232"/>
                <a:gd name="T44" fmla="*/ 33 w 285"/>
                <a:gd name="T45" fmla="*/ 41 h 232"/>
                <a:gd name="T46" fmla="*/ 10 w 285"/>
                <a:gd name="T47" fmla="*/ 20 h 232"/>
                <a:gd name="T48" fmla="*/ 0 w 285"/>
                <a:gd name="T49" fmla="*/ 0 h 232"/>
                <a:gd name="T50" fmla="*/ 21 w 285"/>
                <a:gd name="T51" fmla="*/ 14 h 232"/>
                <a:gd name="T52" fmla="*/ 51 w 285"/>
                <a:gd name="T53" fmla="*/ 28 h 232"/>
                <a:gd name="T54" fmla="*/ 66 w 285"/>
                <a:gd name="T55" fmla="*/ 38 h 232"/>
                <a:gd name="T56" fmla="*/ 48 w 285"/>
                <a:gd name="T57" fmla="*/ 17 h 232"/>
                <a:gd name="T58" fmla="*/ 73 w 285"/>
                <a:gd name="T59" fmla="*/ 28 h 232"/>
                <a:gd name="T60" fmla="*/ 91 w 285"/>
                <a:gd name="T61" fmla="*/ 51 h 232"/>
                <a:gd name="T62" fmla="*/ 94 w 285"/>
                <a:gd name="T63" fmla="*/ 63 h 232"/>
                <a:gd name="T64" fmla="*/ 94 w 285"/>
                <a:gd name="T65" fmla="*/ 37 h 232"/>
                <a:gd name="T66" fmla="*/ 112 w 285"/>
                <a:gd name="T67" fmla="*/ 61 h 232"/>
                <a:gd name="T68" fmla="*/ 131 w 285"/>
                <a:gd name="T69" fmla="*/ 81 h 232"/>
                <a:gd name="T70" fmla="*/ 131 w 285"/>
                <a:gd name="T71" fmla="*/ 63 h 232"/>
                <a:gd name="T72" fmla="*/ 154 w 285"/>
                <a:gd name="T73" fmla="*/ 88 h 232"/>
                <a:gd name="T74" fmla="*/ 159 w 285"/>
                <a:gd name="T75" fmla="*/ 114 h 232"/>
                <a:gd name="T76" fmla="*/ 165 w 285"/>
                <a:gd name="T77" fmla="*/ 122 h 232"/>
                <a:gd name="T78" fmla="*/ 162 w 285"/>
                <a:gd name="T79" fmla="*/ 92 h 232"/>
                <a:gd name="T80" fmla="*/ 187 w 285"/>
                <a:gd name="T81" fmla="*/ 117 h 232"/>
                <a:gd name="T82" fmla="*/ 197 w 285"/>
                <a:gd name="T83" fmla="*/ 138 h 232"/>
                <a:gd name="T84" fmla="*/ 210 w 285"/>
                <a:gd name="T85" fmla="*/ 162 h 232"/>
                <a:gd name="T86" fmla="*/ 210 w 285"/>
                <a:gd name="T87" fmla="*/ 132 h 232"/>
                <a:gd name="T88" fmla="*/ 225 w 285"/>
                <a:gd name="T89" fmla="*/ 151 h 232"/>
                <a:gd name="T90" fmla="*/ 228 w 285"/>
                <a:gd name="T91" fmla="*/ 167 h 232"/>
                <a:gd name="T92" fmla="*/ 248 w 285"/>
                <a:gd name="T93" fmla="*/ 186 h 232"/>
                <a:gd name="T94" fmla="*/ 248 w 285"/>
                <a:gd name="T95" fmla="*/ 176 h 232"/>
                <a:gd name="T96" fmla="*/ 267 w 285"/>
                <a:gd name="T97" fmla="*/ 196 h 232"/>
                <a:gd name="T98" fmla="*/ 285 w 285"/>
                <a:gd name="T99" fmla="*/ 232 h 2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5"/>
                <a:gd name="T151" fmla="*/ 0 h 232"/>
                <a:gd name="T152" fmla="*/ 285 w 285"/>
                <a:gd name="T153" fmla="*/ 232 h 2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5" h="232">
                  <a:moveTo>
                    <a:pt x="285" y="232"/>
                  </a:moveTo>
                  <a:lnTo>
                    <a:pt x="184" y="215"/>
                  </a:lnTo>
                  <a:lnTo>
                    <a:pt x="159" y="212"/>
                  </a:lnTo>
                  <a:lnTo>
                    <a:pt x="172" y="206"/>
                  </a:lnTo>
                  <a:lnTo>
                    <a:pt x="187" y="205"/>
                  </a:lnTo>
                  <a:lnTo>
                    <a:pt x="157" y="194"/>
                  </a:lnTo>
                  <a:lnTo>
                    <a:pt x="137" y="191"/>
                  </a:lnTo>
                  <a:lnTo>
                    <a:pt x="114" y="182"/>
                  </a:lnTo>
                  <a:lnTo>
                    <a:pt x="137" y="182"/>
                  </a:lnTo>
                  <a:lnTo>
                    <a:pt x="154" y="182"/>
                  </a:lnTo>
                  <a:lnTo>
                    <a:pt x="111" y="169"/>
                  </a:lnTo>
                  <a:lnTo>
                    <a:pt x="101" y="161"/>
                  </a:lnTo>
                  <a:lnTo>
                    <a:pt x="88" y="149"/>
                  </a:lnTo>
                  <a:lnTo>
                    <a:pt x="121" y="159"/>
                  </a:lnTo>
                  <a:lnTo>
                    <a:pt x="89" y="134"/>
                  </a:lnTo>
                  <a:lnTo>
                    <a:pt x="63" y="111"/>
                  </a:lnTo>
                  <a:lnTo>
                    <a:pt x="79" y="114"/>
                  </a:lnTo>
                  <a:lnTo>
                    <a:pt x="89" y="118"/>
                  </a:lnTo>
                  <a:lnTo>
                    <a:pt x="56" y="87"/>
                  </a:lnTo>
                  <a:lnTo>
                    <a:pt x="38" y="64"/>
                  </a:lnTo>
                  <a:lnTo>
                    <a:pt x="56" y="73"/>
                  </a:lnTo>
                  <a:lnTo>
                    <a:pt x="66" y="77"/>
                  </a:lnTo>
                  <a:lnTo>
                    <a:pt x="33" y="41"/>
                  </a:lnTo>
                  <a:lnTo>
                    <a:pt x="10" y="20"/>
                  </a:lnTo>
                  <a:lnTo>
                    <a:pt x="0" y="0"/>
                  </a:lnTo>
                  <a:lnTo>
                    <a:pt x="21" y="14"/>
                  </a:lnTo>
                  <a:lnTo>
                    <a:pt x="51" y="28"/>
                  </a:lnTo>
                  <a:lnTo>
                    <a:pt x="66" y="38"/>
                  </a:lnTo>
                  <a:lnTo>
                    <a:pt x="48" y="17"/>
                  </a:lnTo>
                  <a:lnTo>
                    <a:pt x="73" y="28"/>
                  </a:lnTo>
                  <a:lnTo>
                    <a:pt x="91" y="51"/>
                  </a:lnTo>
                  <a:lnTo>
                    <a:pt x="94" y="63"/>
                  </a:lnTo>
                  <a:lnTo>
                    <a:pt x="94" y="37"/>
                  </a:lnTo>
                  <a:lnTo>
                    <a:pt x="112" y="61"/>
                  </a:lnTo>
                  <a:lnTo>
                    <a:pt x="131" y="81"/>
                  </a:lnTo>
                  <a:lnTo>
                    <a:pt x="131" y="63"/>
                  </a:lnTo>
                  <a:lnTo>
                    <a:pt x="154" y="88"/>
                  </a:lnTo>
                  <a:lnTo>
                    <a:pt x="159" y="114"/>
                  </a:lnTo>
                  <a:lnTo>
                    <a:pt x="165" y="122"/>
                  </a:lnTo>
                  <a:lnTo>
                    <a:pt x="162" y="92"/>
                  </a:lnTo>
                  <a:lnTo>
                    <a:pt x="187" y="117"/>
                  </a:lnTo>
                  <a:lnTo>
                    <a:pt x="197" y="138"/>
                  </a:lnTo>
                  <a:lnTo>
                    <a:pt x="210" y="162"/>
                  </a:lnTo>
                  <a:lnTo>
                    <a:pt x="210" y="132"/>
                  </a:lnTo>
                  <a:lnTo>
                    <a:pt x="225" y="151"/>
                  </a:lnTo>
                  <a:lnTo>
                    <a:pt x="228" y="167"/>
                  </a:lnTo>
                  <a:lnTo>
                    <a:pt x="248" y="186"/>
                  </a:lnTo>
                  <a:lnTo>
                    <a:pt x="248" y="176"/>
                  </a:lnTo>
                  <a:lnTo>
                    <a:pt x="267" y="196"/>
                  </a:lnTo>
                  <a:lnTo>
                    <a:pt x="285" y="232"/>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11" name="Freeform 506"/>
            <p:cNvSpPr>
              <a:spLocks/>
            </p:cNvSpPr>
            <p:nvPr/>
          </p:nvSpPr>
          <p:spPr bwMode="auto">
            <a:xfrm>
              <a:off x="1872" y="3807"/>
              <a:ext cx="290" cy="169"/>
            </a:xfrm>
            <a:custGeom>
              <a:avLst/>
              <a:gdLst>
                <a:gd name="T0" fmla="*/ 290 w 290"/>
                <a:gd name="T1" fmla="*/ 169 h 169"/>
                <a:gd name="T2" fmla="*/ 286 w 290"/>
                <a:gd name="T3" fmla="*/ 112 h 169"/>
                <a:gd name="T4" fmla="*/ 265 w 290"/>
                <a:gd name="T5" fmla="*/ 49 h 169"/>
                <a:gd name="T6" fmla="*/ 256 w 290"/>
                <a:gd name="T7" fmla="*/ 98 h 169"/>
                <a:gd name="T8" fmla="*/ 234 w 290"/>
                <a:gd name="T9" fmla="*/ 39 h 169"/>
                <a:gd name="T10" fmla="*/ 208 w 290"/>
                <a:gd name="T11" fmla="*/ 10 h 169"/>
                <a:gd name="T12" fmla="*/ 224 w 290"/>
                <a:gd name="T13" fmla="*/ 63 h 169"/>
                <a:gd name="T14" fmla="*/ 163 w 290"/>
                <a:gd name="T15" fmla="*/ 14 h 169"/>
                <a:gd name="T16" fmla="*/ 96 w 290"/>
                <a:gd name="T17" fmla="*/ 0 h 169"/>
                <a:gd name="T18" fmla="*/ 128 w 290"/>
                <a:gd name="T19" fmla="*/ 21 h 169"/>
                <a:gd name="T20" fmla="*/ 0 w 290"/>
                <a:gd name="T21" fmla="*/ 3 h 169"/>
                <a:gd name="T22" fmla="*/ 85 w 290"/>
                <a:gd name="T23" fmla="*/ 45 h 169"/>
                <a:gd name="T24" fmla="*/ 35 w 290"/>
                <a:gd name="T25" fmla="*/ 49 h 169"/>
                <a:gd name="T26" fmla="*/ 141 w 290"/>
                <a:gd name="T27" fmla="*/ 63 h 169"/>
                <a:gd name="T28" fmla="*/ 65 w 290"/>
                <a:gd name="T29" fmla="*/ 98 h 169"/>
                <a:gd name="T30" fmla="*/ 152 w 290"/>
                <a:gd name="T31" fmla="*/ 87 h 169"/>
                <a:gd name="T32" fmla="*/ 178 w 290"/>
                <a:gd name="T33" fmla="*/ 90 h 169"/>
                <a:gd name="T34" fmla="*/ 132 w 290"/>
                <a:gd name="T35" fmla="*/ 109 h 169"/>
                <a:gd name="T36" fmla="*/ 208 w 290"/>
                <a:gd name="T37" fmla="*/ 105 h 169"/>
                <a:gd name="T38" fmla="*/ 189 w 290"/>
                <a:gd name="T39" fmla="*/ 139 h 169"/>
                <a:gd name="T40" fmla="*/ 234 w 290"/>
                <a:gd name="T41" fmla="*/ 120 h 169"/>
                <a:gd name="T42" fmla="*/ 265 w 290"/>
                <a:gd name="T43" fmla="*/ 120 h 169"/>
                <a:gd name="T44" fmla="*/ 290 w 290"/>
                <a:gd name="T45" fmla="*/ 169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0"/>
                <a:gd name="T70" fmla="*/ 0 h 169"/>
                <a:gd name="T71" fmla="*/ 290 w 290"/>
                <a:gd name="T72" fmla="*/ 169 h 1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0" h="169">
                  <a:moveTo>
                    <a:pt x="290" y="169"/>
                  </a:moveTo>
                  <a:lnTo>
                    <a:pt x="286" y="112"/>
                  </a:lnTo>
                  <a:lnTo>
                    <a:pt x="265" y="49"/>
                  </a:lnTo>
                  <a:lnTo>
                    <a:pt x="256" y="98"/>
                  </a:lnTo>
                  <a:lnTo>
                    <a:pt x="234" y="39"/>
                  </a:lnTo>
                  <a:lnTo>
                    <a:pt x="208" y="10"/>
                  </a:lnTo>
                  <a:lnTo>
                    <a:pt x="224" y="63"/>
                  </a:lnTo>
                  <a:lnTo>
                    <a:pt x="163" y="14"/>
                  </a:lnTo>
                  <a:lnTo>
                    <a:pt x="96" y="0"/>
                  </a:lnTo>
                  <a:lnTo>
                    <a:pt x="128" y="21"/>
                  </a:lnTo>
                  <a:lnTo>
                    <a:pt x="0" y="3"/>
                  </a:lnTo>
                  <a:lnTo>
                    <a:pt x="85" y="45"/>
                  </a:lnTo>
                  <a:lnTo>
                    <a:pt x="35" y="49"/>
                  </a:lnTo>
                  <a:lnTo>
                    <a:pt x="141" y="63"/>
                  </a:lnTo>
                  <a:lnTo>
                    <a:pt x="65" y="98"/>
                  </a:lnTo>
                  <a:lnTo>
                    <a:pt x="152" y="87"/>
                  </a:lnTo>
                  <a:lnTo>
                    <a:pt x="178" y="90"/>
                  </a:lnTo>
                  <a:lnTo>
                    <a:pt x="132" y="109"/>
                  </a:lnTo>
                  <a:lnTo>
                    <a:pt x="208" y="105"/>
                  </a:lnTo>
                  <a:lnTo>
                    <a:pt x="189" y="139"/>
                  </a:lnTo>
                  <a:lnTo>
                    <a:pt x="234" y="120"/>
                  </a:lnTo>
                  <a:lnTo>
                    <a:pt x="265" y="120"/>
                  </a:lnTo>
                  <a:lnTo>
                    <a:pt x="290" y="169"/>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nvGrpSpPr>
            <p:cNvPr id="2112" name="Group 507"/>
            <p:cNvGrpSpPr>
              <a:grpSpLocks/>
            </p:cNvGrpSpPr>
            <p:nvPr/>
          </p:nvGrpSpPr>
          <p:grpSpPr bwMode="auto">
            <a:xfrm>
              <a:off x="1920" y="2764"/>
              <a:ext cx="1015" cy="1338"/>
              <a:chOff x="1946" y="2832"/>
              <a:chExt cx="1015" cy="1338"/>
            </a:xfrm>
          </p:grpSpPr>
          <p:sp>
            <p:nvSpPr>
              <p:cNvPr id="2113" name="Freeform 508"/>
              <p:cNvSpPr>
                <a:spLocks/>
              </p:cNvSpPr>
              <p:nvPr/>
            </p:nvSpPr>
            <p:spPr bwMode="auto">
              <a:xfrm>
                <a:off x="2019" y="3984"/>
                <a:ext cx="789" cy="186"/>
              </a:xfrm>
              <a:custGeom>
                <a:avLst/>
                <a:gdLst>
                  <a:gd name="T0" fmla="*/ 135 w 789"/>
                  <a:gd name="T1" fmla="*/ 114 h 186"/>
                  <a:gd name="T2" fmla="*/ 0 w 789"/>
                  <a:gd name="T3" fmla="*/ 99 h 186"/>
                  <a:gd name="T4" fmla="*/ 36 w 789"/>
                  <a:gd name="T5" fmla="*/ 129 h 186"/>
                  <a:gd name="T6" fmla="*/ 9 w 789"/>
                  <a:gd name="T7" fmla="*/ 135 h 186"/>
                  <a:gd name="T8" fmla="*/ 84 w 789"/>
                  <a:gd name="T9" fmla="*/ 165 h 186"/>
                  <a:gd name="T10" fmla="*/ 39 w 789"/>
                  <a:gd name="T11" fmla="*/ 168 h 186"/>
                  <a:gd name="T12" fmla="*/ 138 w 789"/>
                  <a:gd name="T13" fmla="*/ 186 h 186"/>
                  <a:gd name="T14" fmla="*/ 204 w 789"/>
                  <a:gd name="T15" fmla="*/ 183 h 186"/>
                  <a:gd name="T16" fmla="*/ 267 w 789"/>
                  <a:gd name="T17" fmla="*/ 177 h 186"/>
                  <a:gd name="T18" fmla="*/ 243 w 789"/>
                  <a:gd name="T19" fmla="*/ 171 h 186"/>
                  <a:gd name="T20" fmla="*/ 327 w 789"/>
                  <a:gd name="T21" fmla="*/ 159 h 186"/>
                  <a:gd name="T22" fmla="*/ 306 w 789"/>
                  <a:gd name="T23" fmla="*/ 150 h 186"/>
                  <a:gd name="T24" fmla="*/ 372 w 789"/>
                  <a:gd name="T25" fmla="*/ 135 h 186"/>
                  <a:gd name="T26" fmla="*/ 414 w 789"/>
                  <a:gd name="T27" fmla="*/ 147 h 186"/>
                  <a:gd name="T28" fmla="*/ 408 w 789"/>
                  <a:gd name="T29" fmla="*/ 141 h 186"/>
                  <a:gd name="T30" fmla="*/ 477 w 789"/>
                  <a:gd name="T31" fmla="*/ 159 h 186"/>
                  <a:gd name="T32" fmla="*/ 525 w 789"/>
                  <a:gd name="T33" fmla="*/ 168 h 186"/>
                  <a:gd name="T34" fmla="*/ 498 w 789"/>
                  <a:gd name="T35" fmla="*/ 156 h 186"/>
                  <a:gd name="T36" fmla="*/ 591 w 789"/>
                  <a:gd name="T37" fmla="*/ 162 h 186"/>
                  <a:gd name="T38" fmla="*/ 630 w 789"/>
                  <a:gd name="T39" fmla="*/ 156 h 186"/>
                  <a:gd name="T40" fmla="*/ 600 w 789"/>
                  <a:gd name="T41" fmla="*/ 150 h 186"/>
                  <a:gd name="T42" fmla="*/ 711 w 789"/>
                  <a:gd name="T43" fmla="*/ 141 h 186"/>
                  <a:gd name="T44" fmla="*/ 750 w 789"/>
                  <a:gd name="T45" fmla="*/ 132 h 186"/>
                  <a:gd name="T46" fmla="*/ 702 w 789"/>
                  <a:gd name="T47" fmla="*/ 132 h 186"/>
                  <a:gd name="T48" fmla="*/ 789 w 789"/>
                  <a:gd name="T49" fmla="*/ 93 h 186"/>
                  <a:gd name="T50" fmla="*/ 723 w 789"/>
                  <a:gd name="T51" fmla="*/ 105 h 186"/>
                  <a:gd name="T52" fmla="*/ 777 w 789"/>
                  <a:gd name="T53" fmla="*/ 57 h 186"/>
                  <a:gd name="T54" fmla="*/ 789 w 789"/>
                  <a:gd name="T55" fmla="*/ 27 h 186"/>
                  <a:gd name="T56" fmla="*/ 723 w 789"/>
                  <a:gd name="T57" fmla="*/ 57 h 186"/>
                  <a:gd name="T58" fmla="*/ 741 w 789"/>
                  <a:gd name="T59" fmla="*/ 39 h 186"/>
                  <a:gd name="T60" fmla="*/ 681 w 789"/>
                  <a:gd name="T61" fmla="*/ 39 h 186"/>
                  <a:gd name="T62" fmla="*/ 498 w 789"/>
                  <a:gd name="T63" fmla="*/ 0 h 186"/>
                  <a:gd name="T64" fmla="*/ 135 w 789"/>
                  <a:gd name="T65" fmla="*/ 114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9"/>
                  <a:gd name="T100" fmla="*/ 0 h 186"/>
                  <a:gd name="T101" fmla="*/ 789 w 789"/>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9" h="186">
                    <a:moveTo>
                      <a:pt x="135" y="114"/>
                    </a:moveTo>
                    <a:lnTo>
                      <a:pt x="0" y="99"/>
                    </a:lnTo>
                    <a:lnTo>
                      <a:pt x="36" y="129"/>
                    </a:lnTo>
                    <a:lnTo>
                      <a:pt x="9" y="135"/>
                    </a:lnTo>
                    <a:lnTo>
                      <a:pt x="84" y="165"/>
                    </a:lnTo>
                    <a:lnTo>
                      <a:pt x="39" y="168"/>
                    </a:lnTo>
                    <a:lnTo>
                      <a:pt x="138" y="186"/>
                    </a:lnTo>
                    <a:lnTo>
                      <a:pt x="204" y="183"/>
                    </a:lnTo>
                    <a:lnTo>
                      <a:pt x="267" y="177"/>
                    </a:lnTo>
                    <a:lnTo>
                      <a:pt x="243" y="171"/>
                    </a:lnTo>
                    <a:lnTo>
                      <a:pt x="327" y="159"/>
                    </a:lnTo>
                    <a:lnTo>
                      <a:pt x="306" y="150"/>
                    </a:lnTo>
                    <a:lnTo>
                      <a:pt x="372" y="135"/>
                    </a:lnTo>
                    <a:lnTo>
                      <a:pt x="414" y="147"/>
                    </a:lnTo>
                    <a:lnTo>
                      <a:pt x="408" y="141"/>
                    </a:lnTo>
                    <a:lnTo>
                      <a:pt x="477" y="159"/>
                    </a:lnTo>
                    <a:lnTo>
                      <a:pt x="525" y="168"/>
                    </a:lnTo>
                    <a:lnTo>
                      <a:pt x="498" y="156"/>
                    </a:lnTo>
                    <a:lnTo>
                      <a:pt x="591" y="162"/>
                    </a:lnTo>
                    <a:lnTo>
                      <a:pt x="630" y="156"/>
                    </a:lnTo>
                    <a:lnTo>
                      <a:pt x="600" y="150"/>
                    </a:lnTo>
                    <a:lnTo>
                      <a:pt x="711" y="141"/>
                    </a:lnTo>
                    <a:lnTo>
                      <a:pt x="750" y="132"/>
                    </a:lnTo>
                    <a:lnTo>
                      <a:pt x="702" y="132"/>
                    </a:lnTo>
                    <a:lnTo>
                      <a:pt x="789" y="93"/>
                    </a:lnTo>
                    <a:lnTo>
                      <a:pt x="723" y="105"/>
                    </a:lnTo>
                    <a:lnTo>
                      <a:pt x="777" y="57"/>
                    </a:lnTo>
                    <a:lnTo>
                      <a:pt x="789" y="27"/>
                    </a:lnTo>
                    <a:lnTo>
                      <a:pt x="723" y="57"/>
                    </a:lnTo>
                    <a:lnTo>
                      <a:pt x="741" y="39"/>
                    </a:lnTo>
                    <a:lnTo>
                      <a:pt x="681" y="39"/>
                    </a:lnTo>
                    <a:lnTo>
                      <a:pt x="498" y="0"/>
                    </a:lnTo>
                    <a:lnTo>
                      <a:pt x="135" y="114"/>
                    </a:lnTo>
                    <a:close/>
                  </a:path>
                </a:pathLst>
              </a:custGeom>
              <a:solidFill>
                <a:srgbClr val="002000"/>
              </a:solidFill>
              <a:ln w="9525">
                <a:no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14" name="Freeform 509"/>
              <p:cNvSpPr>
                <a:spLocks/>
              </p:cNvSpPr>
              <p:nvPr/>
            </p:nvSpPr>
            <p:spPr bwMode="auto">
              <a:xfrm>
                <a:off x="2454" y="2832"/>
                <a:ext cx="120" cy="1259"/>
              </a:xfrm>
              <a:custGeom>
                <a:avLst/>
                <a:gdLst>
                  <a:gd name="T0" fmla="*/ 120 w 120"/>
                  <a:gd name="T1" fmla="*/ 0 h 1259"/>
                  <a:gd name="T2" fmla="*/ 120 w 120"/>
                  <a:gd name="T3" fmla="*/ 323 h 1259"/>
                  <a:gd name="T4" fmla="*/ 108 w 120"/>
                  <a:gd name="T5" fmla="*/ 441 h 1259"/>
                  <a:gd name="T6" fmla="*/ 99 w 120"/>
                  <a:gd name="T7" fmla="*/ 546 h 1259"/>
                  <a:gd name="T8" fmla="*/ 84 w 120"/>
                  <a:gd name="T9" fmla="*/ 653 h 1259"/>
                  <a:gd name="T10" fmla="*/ 54 w 120"/>
                  <a:gd name="T11" fmla="*/ 806 h 1259"/>
                  <a:gd name="T12" fmla="*/ 30 w 120"/>
                  <a:gd name="T13" fmla="*/ 965 h 1259"/>
                  <a:gd name="T14" fmla="*/ 12 w 120"/>
                  <a:gd name="T15" fmla="*/ 1130 h 1259"/>
                  <a:gd name="T16" fmla="*/ 0 w 120"/>
                  <a:gd name="T17" fmla="*/ 1259 h 12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1259"/>
                  <a:gd name="T29" fmla="*/ 120 w 120"/>
                  <a:gd name="T30" fmla="*/ 1259 h 12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1259">
                    <a:moveTo>
                      <a:pt x="120" y="0"/>
                    </a:moveTo>
                    <a:lnTo>
                      <a:pt x="120" y="323"/>
                    </a:lnTo>
                    <a:lnTo>
                      <a:pt x="108" y="441"/>
                    </a:lnTo>
                    <a:lnTo>
                      <a:pt x="99" y="546"/>
                    </a:lnTo>
                    <a:lnTo>
                      <a:pt x="84" y="653"/>
                    </a:lnTo>
                    <a:lnTo>
                      <a:pt x="54" y="806"/>
                    </a:lnTo>
                    <a:lnTo>
                      <a:pt x="30" y="965"/>
                    </a:lnTo>
                    <a:lnTo>
                      <a:pt x="12" y="1130"/>
                    </a:lnTo>
                    <a:lnTo>
                      <a:pt x="0" y="1259"/>
                    </a:lnTo>
                  </a:path>
                </a:pathLst>
              </a:custGeom>
              <a:noFill/>
              <a:ln w="2540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15" name="Freeform 510"/>
              <p:cNvSpPr>
                <a:spLocks/>
              </p:cNvSpPr>
              <p:nvPr/>
            </p:nvSpPr>
            <p:spPr bwMode="auto">
              <a:xfrm>
                <a:off x="2514" y="3442"/>
                <a:ext cx="283" cy="215"/>
              </a:xfrm>
              <a:custGeom>
                <a:avLst/>
                <a:gdLst>
                  <a:gd name="T0" fmla="*/ 0 w 283"/>
                  <a:gd name="T1" fmla="*/ 215 h 215"/>
                  <a:gd name="T2" fmla="*/ 61 w 283"/>
                  <a:gd name="T3" fmla="*/ 197 h 215"/>
                  <a:gd name="T4" fmla="*/ 111 w 283"/>
                  <a:gd name="T5" fmla="*/ 169 h 215"/>
                  <a:gd name="T6" fmla="*/ 71 w 283"/>
                  <a:gd name="T7" fmla="*/ 172 h 215"/>
                  <a:gd name="T8" fmla="*/ 118 w 283"/>
                  <a:gd name="T9" fmla="*/ 151 h 215"/>
                  <a:gd name="T10" fmla="*/ 168 w 283"/>
                  <a:gd name="T11" fmla="*/ 133 h 215"/>
                  <a:gd name="T12" fmla="*/ 107 w 283"/>
                  <a:gd name="T13" fmla="*/ 133 h 215"/>
                  <a:gd name="T14" fmla="*/ 222 w 283"/>
                  <a:gd name="T15" fmla="*/ 104 h 215"/>
                  <a:gd name="T16" fmla="*/ 251 w 283"/>
                  <a:gd name="T17" fmla="*/ 82 h 215"/>
                  <a:gd name="T18" fmla="*/ 197 w 283"/>
                  <a:gd name="T19" fmla="*/ 89 h 215"/>
                  <a:gd name="T20" fmla="*/ 258 w 283"/>
                  <a:gd name="T21" fmla="*/ 61 h 215"/>
                  <a:gd name="T22" fmla="*/ 280 w 283"/>
                  <a:gd name="T23" fmla="*/ 32 h 215"/>
                  <a:gd name="T24" fmla="*/ 283 w 283"/>
                  <a:gd name="T25" fmla="*/ 0 h 215"/>
                  <a:gd name="T26" fmla="*/ 244 w 283"/>
                  <a:gd name="T27" fmla="*/ 21 h 215"/>
                  <a:gd name="T28" fmla="*/ 215 w 283"/>
                  <a:gd name="T29" fmla="*/ 35 h 215"/>
                  <a:gd name="T30" fmla="*/ 244 w 283"/>
                  <a:gd name="T31" fmla="*/ 0 h 215"/>
                  <a:gd name="T32" fmla="*/ 179 w 283"/>
                  <a:gd name="T33" fmla="*/ 35 h 215"/>
                  <a:gd name="T34" fmla="*/ 147 w 283"/>
                  <a:gd name="T35" fmla="*/ 64 h 215"/>
                  <a:gd name="T36" fmla="*/ 150 w 283"/>
                  <a:gd name="T37" fmla="*/ 32 h 215"/>
                  <a:gd name="T38" fmla="*/ 115 w 283"/>
                  <a:gd name="T39" fmla="*/ 68 h 215"/>
                  <a:gd name="T40" fmla="*/ 93 w 283"/>
                  <a:gd name="T41" fmla="*/ 97 h 215"/>
                  <a:gd name="T42" fmla="*/ 100 w 283"/>
                  <a:gd name="T43" fmla="*/ 61 h 215"/>
                  <a:gd name="T44" fmla="*/ 61 w 283"/>
                  <a:gd name="T45" fmla="*/ 104 h 215"/>
                  <a:gd name="T46" fmla="*/ 46 w 283"/>
                  <a:gd name="T47" fmla="*/ 129 h 215"/>
                  <a:gd name="T48" fmla="*/ 50 w 283"/>
                  <a:gd name="T49" fmla="*/ 71 h 215"/>
                  <a:gd name="T50" fmla="*/ 3 w 283"/>
                  <a:gd name="T51" fmla="*/ 161 h 215"/>
                  <a:gd name="T52" fmla="*/ 0 w 283"/>
                  <a:gd name="T53" fmla="*/ 215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3"/>
                  <a:gd name="T82" fmla="*/ 0 h 215"/>
                  <a:gd name="T83" fmla="*/ 283 w 283"/>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3" h="215">
                    <a:moveTo>
                      <a:pt x="0" y="215"/>
                    </a:moveTo>
                    <a:lnTo>
                      <a:pt x="61" y="197"/>
                    </a:lnTo>
                    <a:lnTo>
                      <a:pt x="111" y="169"/>
                    </a:lnTo>
                    <a:lnTo>
                      <a:pt x="71" y="172"/>
                    </a:lnTo>
                    <a:lnTo>
                      <a:pt x="118" y="151"/>
                    </a:lnTo>
                    <a:lnTo>
                      <a:pt x="168" y="133"/>
                    </a:lnTo>
                    <a:lnTo>
                      <a:pt x="107" y="133"/>
                    </a:lnTo>
                    <a:lnTo>
                      <a:pt x="222" y="104"/>
                    </a:lnTo>
                    <a:lnTo>
                      <a:pt x="251" y="82"/>
                    </a:lnTo>
                    <a:lnTo>
                      <a:pt x="197" y="89"/>
                    </a:lnTo>
                    <a:lnTo>
                      <a:pt x="258" y="61"/>
                    </a:lnTo>
                    <a:lnTo>
                      <a:pt x="280" y="32"/>
                    </a:lnTo>
                    <a:lnTo>
                      <a:pt x="283" y="0"/>
                    </a:lnTo>
                    <a:lnTo>
                      <a:pt x="244" y="21"/>
                    </a:lnTo>
                    <a:lnTo>
                      <a:pt x="215" y="35"/>
                    </a:lnTo>
                    <a:lnTo>
                      <a:pt x="244" y="0"/>
                    </a:lnTo>
                    <a:lnTo>
                      <a:pt x="179" y="35"/>
                    </a:lnTo>
                    <a:lnTo>
                      <a:pt x="147" y="64"/>
                    </a:lnTo>
                    <a:lnTo>
                      <a:pt x="150" y="32"/>
                    </a:lnTo>
                    <a:lnTo>
                      <a:pt x="115" y="68"/>
                    </a:lnTo>
                    <a:lnTo>
                      <a:pt x="93" y="97"/>
                    </a:lnTo>
                    <a:lnTo>
                      <a:pt x="100" y="61"/>
                    </a:lnTo>
                    <a:lnTo>
                      <a:pt x="61" y="104"/>
                    </a:lnTo>
                    <a:lnTo>
                      <a:pt x="46" y="129"/>
                    </a:lnTo>
                    <a:lnTo>
                      <a:pt x="50" y="71"/>
                    </a:lnTo>
                    <a:lnTo>
                      <a:pt x="3" y="161"/>
                    </a:lnTo>
                    <a:lnTo>
                      <a:pt x="0" y="215"/>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16" name="Freeform 511"/>
              <p:cNvSpPr>
                <a:spLocks/>
              </p:cNvSpPr>
              <p:nvPr/>
            </p:nvSpPr>
            <p:spPr bwMode="auto">
              <a:xfrm>
                <a:off x="2298" y="3646"/>
                <a:ext cx="189" cy="432"/>
              </a:xfrm>
              <a:custGeom>
                <a:avLst/>
                <a:gdLst>
                  <a:gd name="T0" fmla="*/ 189 w 189"/>
                  <a:gd name="T1" fmla="*/ 432 h 432"/>
                  <a:gd name="T2" fmla="*/ 87 w 189"/>
                  <a:gd name="T3" fmla="*/ 330 h 432"/>
                  <a:gd name="T4" fmla="*/ 0 w 189"/>
                  <a:gd name="T5" fmla="*/ 117 h 432"/>
                  <a:gd name="T6" fmla="*/ 18 w 189"/>
                  <a:gd name="T7" fmla="*/ 51 h 432"/>
                  <a:gd name="T8" fmla="*/ 30 w 189"/>
                  <a:gd name="T9" fmla="*/ 72 h 432"/>
                  <a:gd name="T10" fmla="*/ 45 w 189"/>
                  <a:gd name="T11" fmla="*/ 12 h 432"/>
                  <a:gd name="T12" fmla="*/ 51 w 189"/>
                  <a:gd name="T13" fmla="*/ 0 h 432"/>
                  <a:gd name="T14" fmla="*/ 75 w 189"/>
                  <a:gd name="T15" fmla="*/ 72 h 432"/>
                  <a:gd name="T16" fmla="*/ 84 w 189"/>
                  <a:gd name="T17" fmla="*/ 54 h 432"/>
                  <a:gd name="T18" fmla="*/ 93 w 189"/>
                  <a:gd name="T19" fmla="*/ 132 h 432"/>
                  <a:gd name="T20" fmla="*/ 108 w 189"/>
                  <a:gd name="T21" fmla="*/ 90 h 432"/>
                  <a:gd name="T22" fmla="*/ 120 w 189"/>
                  <a:gd name="T23" fmla="*/ 138 h 432"/>
                  <a:gd name="T24" fmla="*/ 120 w 189"/>
                  <a:gd name="T25" fmla="*/ 174 h 432"/>
                  <a:gd name="T26" fmla="*/ 156 w 189"/>
                  <a:gd name="T27" fmla="*/ 147 h 432"/>
                  <a:gd name="T28" fmla="*/ 162 w 189"/>
                  <a:gd name="T29" fmla="*/ 240 h 432"/>
                  <a:gd name="T30" fmla="*/ 189 w 189"/>
                  <a:gd name="T31" fmla="*/ 432 h 4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9"/>
                  <a:gd name="T49" fmla="*/ 0 h 432"/>
                  <a:gd name="T50" fmla="*/ 189 w 189"/>
                  <a:gd name="T51" fmla="*/ 432 h 4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9" h="432">
                    <a:moveTo>
                      <a:pt x="189" y="432"/>
                    </a:moveTo>
                    <a:lnTo>
                      <a:pt x="87" y="330"/>
                    </a:lnTo>
                    <a:lnTo>
                      <a:pt x="0" y="117"/>
                    </a:lnTo>
                    <a:lnTo>
                      <a:pt x="18" y="51"/>
                    </a:lnTo>
                    <a:lnTo>
                      <a:pt x="30" y="72"/>
                    </a:lnTo>
                    <a:lnTo>
                      <a:pt x="45" y="12"/>
                    </a:lnTo>
                    <a:lnTo>
                      <a:pt x="51" y="0"/>
                    </a:lnTo>
                    <a:lnTo>
                      <a:pt x="75" y="72"/>
                    </a:lnTo>
                    <a:lnTo>
                      <a:pt x="84" y="54"/>
                    </a:lnTo>
                    <a:lnTo>
                      <a:pt x="93" y="132"/>
                    </a:lnTo>
                    <a:lnTo>
                      <a:pt x="108" y="90"/>
                    </a:lnTo>
                    <a:lnTo>
                      <a:pt x="120" y="138"/>
                    </a:lnTo>
                    <a:lnTo>
                      <a:pt x="120" y="174"/>
                    </a:lnTo>
                    <a:lnTo>
                      <a:pt x="156" y="147"/>
                    </a:lnTo>
                    <a:lnTo>
                      <a:pt x="162" y="240"/>
                    </a:lnTo>
                    <a:lnTo>
                      <a:pt x="189" y="432"/>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17" name="Freeform 512"/>
              <p:cNvSpPr>
                <a:spLocks/>
              </p:cNvSpPr>
              <p:nvPr/>
            </p:nvSpPr>
            <p:spPr bwMode="auto">
              <a:xfrm>
                <a:off x="2448" y="3602"/>
                <a:ext cx="234" cy="495"/>
              </a:xfrm>
              <a:custGeom>
                <a:avLst/>
                <a:gdLst>
                  <a:gd name="T0" fmla="*/ 12 w 234"/>
                  <a:gd name="T1" fmla="*/ 495 h 495"/>
                  <a:gd name="T2" fmla="*/ 168 w 234"/>
                  <a:gd name="T3" fmla="*/ 363 h 495"/>
                  <a:gd name="T4" fmla="*/ 234 w 234"/>
                  <a:gd name="T5" fmla="*/ 171 h 495"/>
                  <a:gd name="T6" fmla="*/ 189 w 234"/>
                  <a:gd name="T7" fmla="*/ 204 h 495"/>
                  <a:gd name="T8" fmla="*/ 210 w 234"/>
                  <a:gd name="T9" fmla="*/ 168 h 495"/>
                  <a:gd name="T10" fmla="*/ 222 w 234"/>
                  <a:gd name="T11" fmla="*/ 135 h 495"/>
                  <a:gd name="T12" fmla="*/ 225 w 234"/>
                  <a:gd name="T13" fmla="*/ 78 h 495"/>
                  <a:gd name="T14" fmla="*/ 189 w 234"/>
                  <a:gd name="T15" fmla="*/ 129 h 495"/>
                  <a:gd name="T16" fmla="*/ 201 w 234"/>
                  <a:gd name="T17" fmla="*/ 69 h 495"/>
                  <a:gd name="T18" fmla="*/ 204 w 234"/>
                  <a:gd name="T19" fmla="*/ 42 h 495"/>
                  <a:gd name="T20" fmla="*/ 201 w 234"/>
                  <a:gd name="T21" fmla="*/ 0 h 495"/>
                  <a:gd name="T22" fmla="*/ 168 w 234"/>
                  <a:gd name="T23" fmla="*/ 42 h 495"/>
                  <a:gd name="T24" fmla="*/ 144 w 234"/>
                  <a:gd name="T25" fmla="*/ 81 h 495"/>
                  <a:gd name="T26" fmla="*/ 138 w 234"/>
                  <a:gd name="T27" fmla="*/ 45 h 495"/>
                  <a:gd name="T28" fmla="*/ 117 w 234"/>
                  <a:gd name="T29" fmla="*/ 81 h 495"/>
                  <a:gd name="T30" fmla="*/ 105 w 234"/>
                  <a:gd name="T31" fmla="*/ 135 h 495"/>
                  <a:gd name="T32" fmla="*/ 90 w 234"/>
                  <a:gd name="T33" fmla="*/ 102 h 495"/>
                  <a:gd name="T34" fmla="*/ 81 w 234"/>
                  <a:gd name="T35" fmla="*/ 150 h 495"/>
                  <a:gd name="T36" fmla="*/ 66 w 234"/>
                  <a:gd name="T37" fmla="*/ 228 h 495"/>
                  <a:gd name="T38" fmla="*/ 60 w 234"/>
                  <a:gd name="T39" fmla="*/ 174 h 495"/>
                  <a:gd name="T40" fmla="*/ 36 w 234"/>
                  <a:gd name="T41" fmla="*/ 258 h 495"/>
                  <a:gd name="T42" fmla="*/ 30 w 234"/>
                  <a:gd name="T43" fmla="*/ 321 h 495"/>
                  <a:gd name="T44" fmla="*/ 18 w 234"/>
                  <a:gd name="T45" fmla="*/ 282 h 495"/>
                  <a:gd name="T46" fmla="*/ 0 w 234"/>
                  <a:gd name="T47" fmla="*/ 384 h 495"/>
                  <a:gd name="T48" fmla="*/ 12 w 234"/>
                  <a:gd name="T49" fmla="*/ 495 h 4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4"/>
                  <a:gd name="T76" fmla="*/ 0 h 495"/>
                  <a:gd name="T77" fmla="*/ 234 w 234"/>
                  <a:gd name="T78" fmla="*/ 495 h 4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4" h="495">
                    <a:moveTo>
                      <a:pt x="12" y="495"/>
                    </a:moveTo>
                    <a:lnTo>
                      <a:pt x="168" y="363"/>
                    </a:lnTo>
                    <a:lnTo>
                      <a:pt x="234" y="171"/>
                    </a:lnTo>
                    <a:lnTo>
                      <a:pt x="189" y="204"/>
                    </a:lnTo>
                    <a:lnTo>
                      <a:pt x="210" y="168"/>
                    </a:lnTo>
                    <a:lnTo>
                      <a:pt x="222" y="135"/>
                    </a:lnTo>
                    <a:lnTo>
                      <a:pt x="225" y="78"/>
                    </a:lnTo>
                    <a:lnTo>
                      <a:pt x="189" y="129"/>
                    </a:lnTo>
                    <a:lnTo>
                      <a:pt x="201" y="69"/>
                    </a:lnTo>
                    <a:lnTo>
                      <a:pt x="204" y="42"/>
                    </a:lnTo>
                    <a:lnTo>
                      <a:pt x="201" y="0"/>
                    </a:lnTo>
                    <a:lnTo>
                      <a:pt x="168" y="42"/>
                    </a:lnTo>
                    <a:lnTo>
                      <a:pt x="144" y="81"/>
                    </a:lnTo>
                    <a:lnTo>
                      <a:pt x="138" y="45"/>
                    </a:lnTo>
                    <a:lnTo>
                      <a:pt x="117" y="81"/>
                    </a:lnTo>
                    <a:lnTo>
                      <a:pt x="105" y="135"/>
                    </a:lnTo>
                    <a:lnTo>
                      <a:pt x="90" y="102"/>
                    </a:lnTo>
                    <a:lnTo>
                      <a:pt x="81" y="150"/>
                    </a:lnTo>
                    <a:lnTo>
                      <a:pt x="66" y="228"/>
                    </a:lnTo>
                    <a:lnTo>
                      <a:pt x="60" y="174"/>
                    </a:lnTo>
                    <a:lnTo>
                      <a:pt x="36" y="258"/>
                    </a:lnTo>
                    <a:lnTo>
                      <a:pt x="30" y="321"/>
                    </a:lnTo>
                    <a:lnTo>
                      <a:pt x="18" y="282"/>
                    </a:lnTo>
                    <a:lnTo>
                      <a:pt x="0" y="384"/>
                    </a:lnTo>
                    <a:lnTo>
                      <a:pt x="12" y="49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18" name="Freeform 513"/>
              <p:cNvSpPr>
                <a:spLocks/>
              </p:cNvSpPr>
              <p:nvPr/>
            </p:nvSpPr>
            <p:spPr bwMode="auto">
              <a:xfrm>
                <a:off x="2445" y="3620"/>
                <a:ext cx="516" cy="489"/>
              </a:xfrm>
              <a:custGeom>
                <a:avLst/>
                <a:gdLst>
                  <a:gd name="T0" fmla="*/ 0 w 516"/>
                  <a:gd name="T1" fmla="*/ 489 h 489"/>
                  <a:gd name="T2" fmla="*/ 183 w 516"/>
                  <a:gd name="T3" fmla="*/ 453 h 489"/>
                  <a:gd name="T4" fmla="*/ 228 w 516"/>
                  <a:gd name="T5" fmla="*/ 447 h 489"/>
                  <a:gd name="T6" fmla="*/ 204 w 516"/>
                  <a:gd name="T7" fmla="*/ 435 h 489"/>
                  <a:gd name="T8" fmla="*/ 177 w 516"/>
                  <a:gd name="T9" fmla="*/ 432 h 489"/>
                  <a:gd name="T10" fmla="*/ 231 w 516"/>
                  <a:gd name="T11" fmla="*/ 408 h 489"/>
                  <a:gd name="T12" fmla="*/ 267 w 516"/>
                  <a:gd name="T13" fmla="*/ 402 h 489"/>
                  <a:gd name="T14" fmla="*/ 309 w 516"/>
                  <a:gd name="T15" fmla="*/ 384 h 489"/>
                  <a:gd name="T16" fmla="*/ 267 w 516"/>
                  <a:gd name="T17" fmla="*/ 384 h 489"/>
                  <a:gd name="T18" fmla="*/ 237 w 516"/>
                  <a:gd name="T19" fmla="*/ 384 h 489"/>
                  <a:gd name="T20" fmla="*/ 315 w 516"/>
                  <a:gd name="T21" fmla="*/ 357 h 489"/>
                  <a:gd name="T22" fmla="*/ 333 w 516"/>
                  <a:gd name="T23" fmla="*/ 339 h 489"/>
                  <a:gd name="T24" fmla="*/ 357 w 516"/>
                  <a:gd name="T25" fmla="*/ 315 h 489"/>
                  <a:gd name="T26" fmla="*/ 297 w 516"/>
                  <a:gd name="T27" fmla="*/ 336 h 489"/>
                  <a:gd name="T28" fmla="*/ 354 w 516"/>
                  <a:gd name="T29" fmla="*/ 282 h 489"/>
                  <a:gd name="T30" fmla="*/ 402 w 516"/>
                  <a:gd name="T31" fmla="*/ 234 h 489"/>
                  <a:gd name="T32" fmla="*/ 372 w 516"/>
                  <a:gd name="T33" fmla="*/ 240 h 489"/>
                  <a:gd name="T34" fmla="*/ 354 w 516"/>
                  <a:gd name="T35" fmla="*/ 249 h 489"/>
                  <a:gd name="T36" fmla="*/ 414 w 516"/>
                  <a:gd name="T37" fmla="*/ 183 h 489"/>
                  <a:gd name="T38" fmla="*/ 447 w 516"/>
                  <a:gd name="T39" fmla="*/ 135 h 489"/>
                  <a:gd name="T40" fmla="*/ 414 w 516"/>
                  <a:gd name="T41" fmla="*/ 153 h 489"/>
                  <a:gd name="T42" fmla="*/ 396 w 516"/>
                  <a:gd name="T43" fmla="*/ 162 h 489"/>
                  <a:gd name="T44" fmla="*/ 456 w 516"/>
                  <a:gd name="T45" fmla="*/ 87 h 489"/>
                  <a:gd name="T46" fmla="*/ 498 w 516"/>
                  <a:gd name="T47" fmla="*/ 42 h 489"/>
                  <a:gd name="T48" fmla="*/ 516 w 516"/>
                  <a:gd name="T49" fmla="*/ 0 h 489"/>
                  <a:gd name="T50" fmla="*/ 477 w 516"/>
                  <a:gd name="T51" fmla="*/ 30 h 489"/>
                  <a:gd name="T52" fmla="*/ 423 w 516"/>
                  <a:gd name="T53" fmla="*/ 60 h 489"/>
                  <a:gd name="T54" fmla="*/ 396 w 516"/>
                  <a:gd name="T55" fmla="*/ 81 h 489"/>
                  <a:gd name="T56" fmla="*/ 429 w 516"/>
                  <a:gd name="T57" fmla="*/ 36 h 489"/>
                  <a:gd name="T58" fmla="*/ 384 w 516"/>
                  <a:gd name="T59" fmla="*/ 60 h 489"/>
                  <a:gd name="T60" fmla="*/ 351 w 516"/>
                  <a:gd name="T61" fmla="*/ 108 h 489"/>
                  <a:gd name="T62" fmla="*/ 345 w 516"/>
                  <a:gd name="T63" fmla="*/ 132 h 489"/>
                  <a:gd name="T64" fmla="*/ 345 w 516"/>
                  <a:gd name="T65" fmla="*/ 78 h 489"/>
                  <a:gd name="T66" fmla="*/ 312 w 516"/>
                  <a:gd name="T67" fmla="*/ 129 h 489"/>
                  <a:gd name="T68" fmla="*/ 279 w 516"/>
                  <a:gd name="T69" fmla="*/ 171 h 489"/>
                  <a:gd name="T70" fmla="*/ 279 w 516"/>
                  <a:gd name="T71" fmla="*/ 132 h 489"/>
                  <a:gd name="T72" fmla="*/ 237 w 516"/>
                  <a:gd name="T73" fmla="*/ 186 h 489"/>
                  <a:gd name="T74" fmla="*/ 228 w 516"/>
                  <a:gd name="T75" fmla="*/ 240 h 489"/>
                  <a:gd name="T76" fmla="*/ 216 w 516"/>
                  <a:gd name="T77" fmla="*/ 258 h 489"/>
                  <a:gd name="T78" fmla="*/ 222 w 516"/>
                  <a:gd name="T79" fmla="*/ 195 h 489"/>
                  <a:gd name="T80" fmla="*/ 177 w 516"/>
                  <a:gd name="T81" fmla="*/ 246 h 489"/>
                  <a:gd name="T82" fmla="*/ 159 w 516"/>
                  <a:gd name="T83" fmla="*/ 291 h 489"/>
                  <a:gd name="T84" fmla="*/ 135 w 516"/>
                  <a:gd name="T85" fmla="*/ 342 h 489"/>
                  <a:gd name="T86" fmla="*/ 135 w 516"/>
                  <a:gd name="T87" fmla="*/ 279 h 489"/>
                  <a:gd name="T88" fmla="*/ 108 w 516"/>
                  <a:gd name="T89" fmla="*/ 318 h 489"/>
                  <a:gd name="T90" fmla="*/ 102 w 516"/>
                  <a:gd name="T91" fmla="*/ 351 h 489"/>
                  <a:gd name="T92" fmla="*/ 66 w 516"/>
                  <a:gd name="T93" fmla="*/ 393 h 489"/>
                  <a:gd name="T94" fmla="*/ 66 w 516"/>
                  <a:gd name="T95" fmla="*/ 372 h 489"/>
                  <a:gd name="T96" fmla="*/ 33 w 516"/>
                  <a:gd name="T97" fmla="*/ 414 h 489"/>
                  <a:gd name="T98" fmla="*/ 0 w 516"/>
                  <a:gd name="T99" fmla="*/ 489 h 4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6"/>
                  <a:gd name="T151" fmla="*/ 0 h 489"/>
                  <a:gd name="T152" fmla="*/ 516 w 516"/>
                  <a:gd name="T153" fmla="*/ 489 h 4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6" h="489">
                    <a:moveTo>
                      <a:pt x="0" y="489"/>
                    </a:moveTo>
                    <a:lnTo>
                      <a:pt x="183" y="453"/>
                    </a:lnTo>
                    <a:lnTo>
                      <a:pt x="228" y="447"/>
                    </a:lnTo>
                    <a:lnTo>
                      <a:pt x="204" y="435"/>
                    </a:lnTo>
                    <a:lnTo>
                      <a:pt x="177" y="432"/>
                    </a:lnTo>
                    <a:lnTo>
                      <a:pt x="231" y="408"/>
                    </a:lnTo>
                    <a:lnTo>
                      <a:pt x="267" y="402"/>
                    </a:lnTo>
                    <a:lnTo>
                      <a:pt x="309" y="384"/>
                    </a:lnTo>
                    <a:lnTo>
                      <a:pt x="267" y="384"/>
                    </a:lnTo>
                    <a:lnTo>
                      <a:pt x="237" y="384"/>
                    </a:lnTo>
                    <a:lnTo>
                      <a:pt x="315" y="357"/>
                    </a:lnTo>
                    <a:lnTo>
                      <a:pt x="333" y="339"/>
                    </a:lnTo>
                    <a:lnTo>
                      <a:pt x="357" y="315"/>
                    </a:lnTo>
                    <a:lnTo>
                      <a:pt x="297" y="336"/>
                    </a:lnTo>
                    <a:lnTo>
                      <a:pt x="354" y="282"/>
                    </a:lnTo>
                    <a:lnTo>
                      <a:pt x="402" y="234"/>
                    </a:lnTo>
                    <a:lnTo>
                      <a:pt x="372" y="240"/>
                    </a:lnTo>
                    <a:lnTo>
                      <a:pt x="354" y="249"/>
                    </a:lnTo>
                    <a:lnTo>
                      <a:pt x="414" y="183"/>
                    </a:lnTo>
                    <a:lnTo>
                      <a:pt x="447" y="135"/>
                    </a:lnTo>
                    <a:lnTo>
                      <a:pt x="414" y="153"/>
                    </a:lnTo>
                    <a:lnTo>
                      <a:pt x="396" y="162"/>
                    </a:lnTo>
                    <a:lnTo>
                      <a:pt x="456" y="87"/>
                    </a:lnTo>
                    <a:lnTo>
                      <a:pt x="498" y="42"/>
                    </a:lnTo>
                    <a:lnTo>
                      <a:pt x="516" y="0"/>
                    </a:lnTo>
                    <a:lnTo>
                      <a:pt x="477" y="30"/>
                    </a:lnTo>
                    <a:lnTo>
                      <a:pt x="423" y="60"/>
                    </a:lnTo>
                    <a:lnTo>
                      <a:pt x="396" y="81"/>
                    </a:lnTo>
                    <a:lnTo>
                      <a:pt x="429" y="36"/>
                    </a:lnTo>
                    <a:lnTo>
                      <a:pt x="384" y="60"/>
                    </a:lnTo>
                    <a:lnTo>
                      <a:pt x="351" y="108"/>
                    </a:lnTo>
                    <a:lnTo>
                      <a:pt x="345" y="132"/>
                    </a:lnTo>
                    <a:lnTo>
                      <a:pt x="345" y="78"/>
                    </a:lnTo>
                    <a:lnTo>
                      <a:pt x="312" y="129"/>
                    </a:lnTo>
                    <a:lnTo>
                      <a:pt x="279" y="171"/>
                    </a:lnTo>
                    <a:lnTo>
                      <a:pt x="279" y="132"/>
                    </a:lnTo>
                    <a:lnTo>
                      <a:pt x="237" y="186"/>
                    </a:lnTo>
                    <a:lnTo>
                      <a:pt x="228" y="240"/>
                    </a:lnTo>
                    <a:lnTo>
                      <a:pt x="216" y="258"/>
                    </a:lnTo>
                    <a:lnTo>
                      <a:pt x="222" y="195"/>
                    </a:lnTo>
                    <a:lnTo>
                      <a:pt x="177" y="246"/>
                    </a:lnTo>
                    <a:lnTo>
                      <a:pt x="159" y="291"/>
                    </a:lnTo>
                    <a:lnTo>
                      <a:pt x="135" y="342"/>
                    </a:lnTo>
                    <a:lnTo>
                      <a:pt x="135" y="279"/>
                    </a:lnTo>
                    <a:lnTo>
                      <a:pt x="108" y="318"/>
                    </a:lnTo>
                    <a:lnTo>
                      <a:pt x="102" y="351"/>
                    </a:lnTo>
                    <a:lnTo>
                      <a:pt x="66" y="393"/>
                    </a:lnTo>
                    <a:lnTo>
                      <a:pt x="66" y="372"/>
                    </a:lnTo>
                    <a:lnTo>
                      <a:pt x="33" y="414"/>
                    </a:lnTo>
                    <a:lnTo>
                      <a:pt x="0" y="489"/>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19" name="Freeform 514"/>
              <p:cNvSpPr>
                <a:spLocks/>
              </p:cNvSpPr>
              <p:nvPr/>
            </p:nvSpPr>
            <p:spPr bwMode="auto">
              <a:xfrm>
                <a:off x="2112" y="3643"/>
                <a:ext cx="339" cy="462"/>
              </a:xfrm>
              <a:custGeom>
                <a:avLst/>
                <a:gdLst>
                  <a:gd name="T0" fmla="*/ 339 w 339"/>
                  <a:gd name="T1" fmla="*/ 462 h 462"/>
                  <a:gd name="T2" fmla="*/ 288 w 339"/>
                  <a:gd name="T3" fmla="*/ 447 h 462"/>
                  <a:gd name="T4" fmla="*/ 219 w 339"/>
                  <a:gd name="T5" fmla="*/ 414 h 462"/>
                  <a:gd name="T6" fmla="*/ 171 w 339"/>
                  <a:gd name="T7" fmla="*/ 366 h 462"/>
                  <a:gd name="T8" fmla="*/ 237 w 339"/>
                  <a:gd name="T9" fmla="*/ 384 h 462"/>
                  <a:gd name="T10" fmla="*/ 183 w 339"/>
                  <a:gd name="T11" fmla="*/ 348 h 462"/>
                  <a:gd name="T12" fmla="*/ 138 w 339"/>
                  <a:gd name="T13" fmla="*/ 333 h 462"/>
                  <a:gd name="T14" fmla="*/ 102 w 339"/>
                  <a:gd name="T15" fmla="*/ 300 h 462"/>
                  <a:gd name="T16" fmla="*/ 156 w 339"/>
                  <a:gd name="T17" fmla="*/ 315 h 462"/>
                  <a:gd name="T18" fmla="*/ 87 w 339"/>
                  <a:gd name="T19" fmla="*/ 267 h 462"/>
                  <a:gd name="T20" fmla="*/ 42 w 339"/>
                  <a:gd name="T21" fmla="*/ 207 h 462"/>
                  <a:gd name="T22" fmla="*/ 87 w 339"/>
                  <a:gd name="T23" fmla="*/ 231 h 462"/>
                  <a:gd name="T24" fmla="*/ 24 w 339"/>
                  <a:gd name="T25" fmla="*/ 171 h 462"/>
                  <a:gd name="T26" fmla="*/ 9 w 339"/>
                  <a:gd name="T27" fmla="*/ 117 h 462"/>
                  <a:gd name="T28" fmla="*/ 42 w 339"/>
                  <a:gd name="T29" fmla="*/ 153 h 462"/>
                  <a:gd name="T30" fmla="*/ 0 w 339"/>
                  <a:gd name="T31" fmla="*/ 0 h 462"/>
                  <a:gd name="T32" fmla="*/ 96 w 339"/>
                  <a:gd name="T33" fmla="*/ 57 h 462"/>
                  <a:gd name="T34" fmla="*/ 84 w 339"/>
                  <a:gd name="T35" fmla="*/ 21 h 462"/>
                  <a:gd name="T36" fmla="*/ 153 w 339"/>
                  <a:gd name="T37" fmla="*/ 84 h 462"/>
                  <a:gd name="T38" fmla="*/ 177 w 339"/>
                  <a:gd name="T39" fmla="*/ 126 h 462"/>
                  <a:gd name="T40" fmla="*/ 177 w 339"/>
                  <a:gd name="T41" fmla="*/ 81 h 462"/>
                  <a:gd name="T42" fmla="*/ 213 w 339"/>
                  <a:gd name="T43" fmla="*/ 144 h 462"/>
                  <a:gd name="T44" fmla="*/ 234 w 339"/>
                  <a:gd name="T45" fmla="*/ 216 h 462"/>
                  <a:gd name="T46" fmla="*/ 237 w 339"/>
                  <a:gd name="T47" fmla="*/ 177 h 462"/>
                  <a:gd name="T48" fmla="*/ 264 w 339"/>
                  <a:gd name="T49" fmla="*/ 240 h 462"/>
                  <a:gd name="T50" fmla="*/ 279 w 339"/>
                  <a:gd name="T51" fmla="*/ 321 h 462"/>
                  <a:gd name="T52" fmla="*/ 288 w 339"/>
                  <a:gd name="T53" fmla="*/ 261 h 462"/>
                  <a:gd name="T54" fmla="*/ 318 w 339"/>
                  <a:gd name="T55" fmla="*/ 321 h 462"/>
                  <a:gd name="T56" fmla="*/ 327 w 339"/>
                  <a:gd name="T57" fmla="*/ 366 h 462"/>
                  <a:gd name="T58" fmla="*/ 339 w 339"/>
                  <a:gd name="T59" fmla="*/ 462 h 4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462"/>
                  <a:gd name="T92" fmla="*/ 339 w 339"/>
                  <a:gd name="T93" fmla="*/ 462 h 4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462">
                    <a:moveTo>
                      <a:pt x="339" y="462"/>
                    </a:moveTo>
                    <a:lnTo>
                      <a:pt x="288" y="447"/>
                    </a:lnTo>
                    <a:lnTo>
                      <a:pt x="219" y="414"/>
                    </a:lnTo>
                    <a:lnTo>
                      <a:pt x="171" y="366"/>
                    </a:lnTo>
                    <a:lnTo>
                      <a:pt x="237" y="384"/>
                    </a:lnTo>
                    <a:lnTo>
                      <a:pt x="183" y="348"/>
                    </a:lnTo>
                    <a:lnTo>
                      <a:pt x="138" y="333"/>
                    </a:lnTo>
                    <a:lnTo>
                      <a:pt x="102" y="300"/>
                    </a:lnTo>
                    <a:lnTo>
                      <a:pt x="156" y="315"/>
                    </a:lnTo>
                    <a:lnTo>
                      <a:pt x="87" y="267"/>
                    </a:lnTo>
                    <a:lnTo>
                      <a:pt x="42" y="207"/>
                    </a:lnTo>
                    <a:lnTo>
                      <a:pt x="87" y="231"/>
                    </a:lnTo>
                    <a:lnTo>
                      <a:pt x="24" y="171"/>
                    </a:lnTo>
                    <a:lnTo>
                      <a:pt x="9" y="117"/>
                    </a:lnTo>
                    <a:lnTo>
                      <a:pt x="42" y="153"/>
                    </a:lnTo>
                    <a:lnTo>
                      <a:pt x="0" y="0"/>
                    </a:lnTo>
                    <a:lnTo>
                      <a:pt x="96" y="57"/>
                    </a:lnTo>
                    <a:lnTo>
                      <a:pt x="84" y="21"/>
                    </a:lnTo>
                    <a:lnTo>
                      <a:pt x="153" y="84"/>
                    </a:lnTo>
                    <a:lnTo>
                      <a:pt x="177" y="126"/>
                    </a:lnTo>
                    <a:lnTo>
                      <a:pt x="177" y="81"/>
                    </a:lnTo>
                    <a:lnTo>
                      <a:pt x="213" y="144"/>
                    </a:lnTo>
                    <a:lnTo>
                      <a:pt x="234" y="216"/>
                    </a:lnTo>
                    <a:lnTo>
                      <a:pt x="237" y="177"/>
                    </a:lnTo>
                    <a:lnTo>
                      <a:pt x="264" y="240"/>
                    </a:lnTo>
                    <a:lnTo>
                      <a:pt x="279" y="321"/>
                    </a:lnTo>
                    <a:lnTo>
                      <a:pt x="288" y="261"/>
                    </a:lnTo>
                    <a:lnTo>
                      <a:pt x="318" y="321"/>
                    </a:lnTo>
                    <a:lnTo>
                      <a:pt x="327" y="366"/>
                    </a:lnTo>
                    <a:lnTo>
                      <a:pt x="339" y="462"/>
                    </a:lnTo>
                    <a:close/>
                  </a:path>
                </a:pathLst>
              </a:custGeom>
              <a:solidFill>
                <a:srgbClr val="004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20" name="Freeform 515"/>
              <p:cNvSpPr>
                <a:spLocks/>
              </p:cNvSpPr>
              <p:nvPr/>
            </p:nvSpPr>
            <p:spPr bwMode="auto">
              <a:xfrm>
                <a:off x="2231" y="3333"/>
                <a:ext cx="298" cy="232"/>
              </a:xfrm>
              <a:custGeom>
                <a:avLst/>
                <a:gdLst>
                  <a:gd name="T0" fmla="*/ 298 w 298"/>
                  <a:gd name="T1" fmla="*/ 232 h 232"/>
                  <a:gd name="T2" fmla="*/ 293 w 298"/>
                  <a:gd name="T3" fmla="*/ 154 h 232"/>
                  <a:gd name="T4" fmla="*/ 272 w 298"/>
                  <a:gd name="T5" fmla="*/ 67 h 232"/>
                  <a:gd name="T6" fmla="*/ 261 w 298"/>
                  <a:gd name="T7" fmla="*/ 134 h 232"/>
                  <a:gd name="T8" fmla="*/ 240 w 298"/>
                  <a:gd name="T9" fmla="*/ 56 h 232"/>
                  <a:gd name="T10" fmla="*/ 214 w 298"/>
                  <a:gd name="T11" fmla="*/ 15 h 232"/>
                  <a:gd name="T12" fmla="*/ 230 w 298"/>
                  <a:gd name="T13" fmla="*/ 87 h 232"/>
                  <a:gd name="T14" fmla="*/ 167 w 298"/>
                  <a:gd name="T15" fmla="*/ 20 h 232"/>
                  <a:gd name="T16" fmla="*/ 99 w 298"/>
                  <a:gd name="T17" fmla="*/ 0 h 232"/>
                  <a:gd name="T18" fmla="*/ 130 w 298"/>
                  <a:gd name="T19" fmla="*/ 30 h 232"/>
                  <a:gd name="T20" fmla="*/ 0 w 298"/>
                  <a:gd name="T21" fmla="*/ 5 h 232"/>
                  <a:gd name="T22" fmla="*/ 88 w 298"/>
                  <a:gd name="T23" fmla="*/ 61 h 232"/>
                  <a:gd name="T24" fmla="*/ 36 w 298"/>
                  <a:gd name="T25" fmla="*/ 67 h 232"/>
                  <a:gd name="T26" fmla="*/ 146 w 298"/>
                  <a:gd name="T27" fmla="*/ 87 h 232"/>
                  <a:gd name="T28" fmla="*/ 68 w 298"/>
                  <a:gd name="T29" fmla="*/ 134 h 232"/>
                  <a:gd name="T30" fmla="*/ 156 w 298"/>
                  <a:gd name="T31" fmla="*/ 118 h 232"/>
                  <a:gd name="T32" fmla="*/ 183 w 298"/>
                  <a:gd name="T33" fmla="*/ 123 h 232"/>
                  <a:gd name="T34" fmla="*/ 136 w 298"/>
                  <a:gd name="T35" fmla="*/ 149 h 232"/>
                  <a:gd name="T36" fmla="*/ 214 w 298"/>
                  <a:gd name="T37" fmla="*/ 144 h 232"/>
                  <a:gd name="T38" fmla="*/ 193 w 298"/>
                  <a:gd name="T39" fmla="*/ 190 h 232"/>
                  <a:gd name="T40" fmla="*/ 240 w 298"/>
                  <a:gd name="T41" fmla="*/ 165 h 232"/>
                  <a:gd name="T42" fmla="*/ 272 w 298"/>
                  <a:gd name="T43" fmla="*/ 165 h 232"/>
                  <a:gd name="T44" fmla="*/ 298 w 298"/>
                  <a:gd name="T45" fmla="*/ 232 h 2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8"/>
                  <a:gd name="T70" fmla="*/ 0 h 232"/>
                  <a:gd name="T71" fmla="*/ 298 w 298"/>
                  <a:gd name="T72" fmla="*/ 232 h 2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8" h="232">
                    <a:moveTo>
                      <a:pt x="298" y="232"/>
                    </a:moveTo>
                    <a:lnTo>
                      <a:pt x="293" y="154"/>
                    </a:lnTo>
                    <a:lnTo>
                      <a:pt x="272" y="67"/>
                    </a:lnTo>
                    <a:lnTo>
                      <a:pt x="261" y="134"/>
                    </a:lnTo>
                    <a:lnTo>
                      <a:pt x="240" y="56"/>
                    </a:lnTo>
                    <a:lnTo>
                      <a:pt x="214" y="15"/>
                    </a:lnTo>
                    <a:lnTo>
                      <a:pt x="230" y="87"/>
                    </a:lnTo>
                    <a:lnTo>
                      <a:pt x="167" y="20"/>
                    </a:lnTo>
                    <a:lnTo>
                      <a:pt x="99" y="0"/>
                    </a:lnTo>
                    <a:lnTo>
                      <a:pt x="130" y="30"/>
                    </a:lnTo>
                    <a:lnTo>
                      <a:pt x="0" y="5"/>
                    </a:lnTo>
                    <a:lnTo>
                      <a:pt x="88" y="61"/>
                    </a:lnTo>
                    <a:lnTo>
                      <a:pt x="36" y="67"/>
                    </a:lnTo>
                    <a:lnTo>
                      <a:pt x="146" y="87"/>
                    </a:lnTo>
                    <a:lnTo>
                      <a:pt x="68" y="134"/>
                    </a:lnTo>
                    <a:lnTo>
                      <a:pt x="156" y="118"/>
                    </a:lnTo>
                    <a:lnTo>
                      <a:pt x="183" y="123"/>
                    </a:lnTo>
                    <a:lnTo>
                      <a:pt x="136" y="149"/>
                    </a:lnTo>
                    <a:lnTo>
                      <a:pt x="214" y="144"/>
                    </a:lnTo>
                    <a:lnTo>
                      <a:pt x="193" y="190"/>
                    </a:lnTo>
                    <a:lnTo>
                      <a:pt x="240" y="165"/>
                    </a:lnTo>
                    <a:lnTo>
                      <a:pt x="272" y="165"/>
                    </a:lnTo>
                    <a:lnTo>
                      <a:pt x="298" y="232"/>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21" name="Freeform 516"/>
              <p:cNvSpPr>
                <a:spLocks/>
              </p:cNvSpPr>
              <p:nvPr/>
            </p:nvSpPr>
            <p:spPr bwMode="auto">
              <a:xfrm>
                <a:off x="2546" y="3277"/>
                <a:ext cx="242" cy="171"/>
              </a:xfrm>
              <a:custGeom>
                <a:avLst/>
                <a:gdLst>
                  <a:gd name="T0" fmla="*/ 0 w 242"/>
                  <a:gd name="T1" fmla="*/ 171 h 171"/>
                  <a:gd name="T2" fmla="*/ 4 w 242"/>
                  <a:gd name="T3" fmla="*/ 114 h 171"/>
                  <a:gd name="T4" fmla="*/ 21 w 242"/>
                  <a:gd name="T5" fmla="*/ 49 h 171"/>
                  <a:gd name="T6" fmla="*/ 29 w 242"/>
                  <a:gd name="T7" fmla="*/ 98 h 171"/>
                  <a:gd name="T8" fmla="*/ 46 w 242"/>
                  <a:gd name="T9" fmla="*/ 41 h 171"/>
                  <a:gd name="T10" fmla="*/ 68 w 242"/>
                  <a:gd name="T11" fmla="*/ 11 h 171"/>
                  <a:gd name="T12" fmla="*/ 55 w 242"/>
                  <a:gd name="T13" fmla="*/ 64 h 171"/>
                  <a:gd name="T14" fmla="*/ 106 w 242"/>
                  <a:gd name="T15" fmla="*/ 15 h 171"/>
                  <a:gd name="T16" fmla="*/ 161 w 242"/>
                  <a:gd name="T17" fmla="*/ 0 h 171"/>
                  <a:gd name="T18" fmla="*/ 136 w 242"/>
                  <a:gd name="T19" fmla="*/ 22 h 171"/>
                  <a:gd name="T20" fmla="*/ 242 w 242"/>
                  <a:gd name="T21" fmla="*/ 3 h 171"/>
                  <a:gd name="T22" fmla="*/ 170 w 242"/>
                  <a:gd name="T23" fmla="*/ 45 h 171"/>
                  <a:gd name="T24" fmla="*/ 212 w 242"/>
                  <a:gd name="T25" fmla="*/ 49 h 171"/>
                  <a:gd name="T26" fmla="*/ 123 w 242"/>
                  <a:gd name="T27" fmla="*/ 64 h 171"/>
                  <a:gd name="T28" fmla="*/ 187 w 242"/>
                  <a:gd name="T29" fmla="*/ 98 h 171"/>
                  <a:gd name="T30" fmla="*/ 114 w 242"/>
                  <a:gd name="T31" fmla="*/ 87 h 171"/>
                  <a:gd name="T32" fmla="*/ 93 w 242"/>
                  <a:gd name="T33" fmla="*/ 91 h 171"/>
                  <a:gd name="T34" fmla="*/ 131 w 242"/>
                  <a:gd name="T35" fmla="*/ 110 h 171"/>
                  <a:gd name="T36" fmla="*/ 68 w 242"/>
                  <a:gd name="T37" fmla="*/ 106 h 171"/>
                  <a:gd name="T38" fmla="*/ 85 w 242"/>
                  <a:gd name="T39" fmla="*/ 140 h 171"/>
                  <a:gd name="T40" fmla="*/ 46 w 242"/>
                  <a:gd name="T41" fmla="*/ 121 h 171"/>
                  <a:gd name="T42" fmla="*/ 21 w 242"/>
                  <a:gd name="T43" fmla="*/ 121 h 171"/>
                  <a:gd name="T44" fmla="*/ 0 w 242"/>
                  <a:gd name="T45" fmla="*/ 171 h 1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171"/>
                  <a:gd name="T71" fmla="*/ 242 w 242"/>
                  <a:gd name="T72" fmla="*/ 171 h 1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171">
                    <a:moveTo>
                      <a:pt x="0" y="171"/>
                    </a:moveTo>
                    <a:lnTo>
                      <a:pt x="4" y="114"/>
                    </a:lnTo>
                    <a:lnTo>
                      <a:pt x="21" y="49"/>
                    </a:lnTo>
                    <a:lnTo>
                      <a:pt x="29" y="98"/>
                    </a:lnTo>
                    <a:lnTo>
                      <a:pt x="46" y="41"/>
                    </a:lnTo>
                    <a:lnTo>
                      <a:pt x="68" y="11"/>
                    </a:lnTo>
                    <a:lnTo>
                      <a:pt x="55" y="64"/>
                    </a:lnTo>
                    <a:lnTo>
                      <a:pt x="106" y="15"/>
                    </a:lnTo>
                    <a:lnTo>
                      <a:pt x="161" y="0"/>
                    </a:lnTo>
                    <a:lnTo>
                      <a:pt x="136" y="22"/>
                    </a:lnTo>
                    <a:lnTo>
                      <a:pt x="242" y="3"/>
                    </a:lnTo>
                    <a:lnTo>
                      <a:pt x="170" y="45"/>
                    </a:lnTo>
                    <a:lnTo>
                      <a:pt x="212" y="49"/>
                    </a:lnTo>
                    <a:lnTo>
                      <a:pt x="123" y="64"/>
                    </a:lnTo>
                    <a:lnTo>
                      <a:pt x="187" y="98"/>
                    </a:lnTo>
                    <a:lnTo>
                      <a:pt x="114" y="87"/>
                    </a:lnTo>
                    <a:lnTo>
                      <a:pt x="93" y="91"/>
                    </a:lnTo>
                    <a:lnTo>
                      <a:pt x="131" y="110"/>
                    </a:lnTo>
                    <a:lnTo>
                      <a:pt x="68" y="106"/>
                    </a:lnTo>
                    <a:lnTo>
                      <a:pt x="85" y="140"/>
                    </a:lnTo>
                    <a:lnTo>
                      <a:pt x="46" y="121"/>
                    </a:lnTo>
                    <a:lnTo>
                      <a:pt x="21" y="121"/>
                    </a:lnTo>
                    <a:lnTo>
                      <a:pt x="0" y="171"/>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22" name="Freeform 517"/>
              <p:cNvSpPr>
                <a:spLocks/>
              </p:cNvSpPr>
              <p:nvPr/>
            </p:nvSpPr>
            <p:spPr bwMode="auto">
              <a:xfrm>
                <a:off x="2352" y="3215"/>
                <a:ext cx="195" cy="143"/>
              </a:xfrm>
              <a:custGeom>
                <a:avLst/>
                <a:gdLst>
                  <a:gd name="T0" fmla="*/ 195 w 195"/>
                  <a:gd name="T1" fmla="*/ 143 h 143"/>
                  <a:gd name="T2" fmla="*/ 191 w 195"/>
                  <a:gd name="T3" fmla="*/ 95 h 143"/>
                  <a:gd name="T4" fmla="*/ 178 w 195"/>
                  <a:gd name="T5" fmla="*/ 41 h 143"/>
                  <a:gd name="T6" fmla="*/ 171 w 195"/>
                  <a:gd name="T7" fmla="*/ 82 h 143"/>
                  <a:gd name="T8" fmla="*/ 157 w 195"/>
                  <a:gd name="T9" fmla="*/ 34 h 143"/>
                  <a:gd name="T10" fmla="*/ 140 w 195"/>
                  <a:gd name="T11" fmla="*/ 9 h 143"/>
                  <a:gd name="T12" fmla="*/ 150 w 195"/>
                  <a:gd name="T13" fmla="*/ 54 h 143"/>
                  <a:gd name="T14" fmla="*/ 109 w 195"/>
                  <a:gd name="T15" fmla="*/ 12 h 143"/>
                  <a:gd name="T16" fmla="*/ 65 w 195"/>
                  <a:gd name="T17" fmla="*/ 0 h 143"/>
                  <a:gd name="T18" fmla="*/ 85 w 195"/>
                  <a:gd name="T19" fmla="*/ 19 h 143"/>
                  <a:gd name="T20" fmla="*/ 0 w 195"/>
                  <a:gd name="T21" fmla="*/ 3 h 143"/>
                  <a:gd name="T22" fmla="*/ 58 w 195"/>
                  <a:gd name="T23" fmla="*/ 38 h 143"/>
                  <a:gd name="T24" fmla="*/ 23 w 195"/>
                  <a:gd name="T25" fmla="*/ 41 h 143"/>
                  <a:gd name="T26" fmla="*/ 95 w 195"/>
                  <a:gd name="T27" fmla="*/ 54 h 143"/>
                  <a:gd name="T28" fmla="*/ 44 w 195"/>
                  <a:gd name="T29" fmla="*/ 82 h 143"/>
                  <a:gd name="T30" fmla="*/ 102 w 195"/>
                  <a:gd name="T31" fmla="*/ 73 h 143"/>
                  <a:gd name="T32" fmla="*/ 119 w 195"/>
                  <a:gd name="T33" fmla="*/ 76 h 143"/>
                  <a:gd name="T34" fmla="*/ 89 w 195"/>
                  <a:gd name="T35" fmla="*/ 92 h 143"/>
                  <a:gd name="T36" fmla="*/ 140 w 195"/>
                  <a:gd name="T37" fmla="*/ 89 h 143"/>
                  <a:gd name="T38" fmla="*/ 126 w 195"/>
                  <a:gd name="T39" fmla="*/ 117 h 143"/>
                  <a:gd name="T40" fmla="*/ 157 w 195"/>
                  <a:gd name="T41" fmla="*/ 101 h 143"/>
                  <a:gd name="T42" fmla="*/ 178 w 195"/>
                  <a:gd name="T43" fmla="*/ 101 h 143"/>
                  <a:gd name="T44" fmla="*/ 195 w 195"/>
                  <a:gd name="T45" fmla="*/ 143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5"/>
                  <a:gd name="T70" fmla="*/ 0 h 143"/>
                  <a:gd name="T71" fmla="*/ 195 w 195"/>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5" h="143">
                    <a:moveTo>
                      <a:pt x="195" y="143"/>
                    </a:moveTo>
                    <a:lnTo>
                      <a:pt x="191" y="95"/>
                    </a:lnTo>
                    <a:lnTo>
                      <a:pt x="178" y="41"/>
                    </a:lnTo>
                    <a:lnTo>
                      <a:pt x="171" y="82"/>
                    </a:lnTo>
                    <a:lnTo>
                      <a:pt x="157" y="34"/>
                    </a:lnTo>
                    <a:lnTo>
                      <a:pt x="140" y="9"/>
                    </a:lnTo>
                    <a:lnTo>
                      <a:pt x="150" y="54"/>
                    </a:lnTo>
                    <a:lnTo>
                      <a:pt x="109" y="12"/>
                    </a:lnTo>
                    <a:lnTo>
                      <a:pt x="65" y="0"/>
                    </a:lnTo>
                    <a:lnTo>
                      <a:pt x="85" y="19"/>
                    </a:lnTo>
                    <a:lnTo>
                      <a:pt x="0" y="3"/>
                    </a:lnTo>
                    <a:lnTo>
                      <a:pt x="58" y="38"/>
                    </a:lnTo>
                    <a:lnTo>
                      <a:pt x="23" y="41"/>
                    </a:lnTo>
                    <a:lnTo>
                      <a:pt x="95" y="54"/>
                    </a:lnTo>
                    <a:lnTo>
                      <a:pt x="44" y="82"/>
                    </a:lnTo>
                    <a:lnTo>
                      <a:pt x="102" y="73"/>
                    </a:lnTo>
                    <a:lnTo>
                      <a:pt x="119" y="76"/>
                    </a:lnTo>
                    <a:lnTo>
                      <a:pt x="89" y="92"/>
                    </a:lnTo>
                    <a:lnTo>
                      <a:pt x="140" y="89"/>
                    </a:lnTo>
                    <a:lnTo>
                      <a:pt x="126" y="117"/>
                    </a:lnTo>
                    <a:lnTo>
                      <a:pt x="157" y="101"/>
                    </a:lnTo>
                    <a:lnTo>
                      <a:pt x="178" y="101"/>
                    </a:lnTo>
                    <a:lnTo>
                      <a:pt x="195" y="143"/>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23" name="Freeform 518"/>
              <p:cNvSpPr>
                <a:spLocks/>
              </p:cNvSpPr>
              <p:nvPr/>
            </p:nvSpPr>
            <p:spPr bwMode="auto">
              <a:xfrm>
                <a:off x="2178" y="3490"/>
                <a:ext cx="308" cy="239"/>
              </a:xfrm>
              <a:custGeom>
                <a:avLst/>
                <a:gdLst>
                  <a:gd name="T0" fmla="*/ 308 w 308"/>
                  <a:gd name="T1" fmla="*/ 239 h 239"/>
                  <a:gd name="T2" fmla="*/ 303 w 308"/>
                  <a:gd name="T3" fmla="*/ 159 h 239"/>
                  <a:gd name="T4" fmla="*/ 281 w 308"/>
                  <a:gd name="T5" fmla="*/ 69 h 239"/>
                  <a:gd name="T6" fmla="*/ 271 w 308"/>
                  <a:gd name="T7" fmla="*/ 138 h 239"/>
                  <a:gd name="T8" fmla="*/ 248 w 308"/>
                  <a:gd name="T9" fmla="*/ 57 h 239"/>
                  <a:gd name="T10" fmla="*/ 221 w 308"/>
                  <a:gd name="T11" fmla="*/ 15 h 239"/>
                  <a:gd name="T12" fmla="*/ 238 w 308"/>
                  <a:gd name="T13" fmla="*/ 90 h 239"/>
                  <a:gd name="T14" fmla="*/ 173 w 308"/>
                  <a:gd name="T15" fmla="*/ 21 h 239"/>
                  <a:gd name="T16" fmla="*/ 102 w 308"/>
                  <a:gd name="T17" fmla="*/ 0 h 239"/>
                  <a:gd name="T18" fmla="*/ 135 w 308"/>
                  <a:gd name="T19" fmla="*/ 31 h 239"/>
                  <a:gd name="T20" fmla="*/ 0 w 308"/>
                  <a:gd name="T21" fmla="*/ 4 h 239"/>
                  <a:gd name="T22" fmla="*/ 91 w 308"/>
                  <a:gd name="T23" fmla="*/ 63 h 239"/>
                  <a:gd name="T24" fmla="*/ 37 w 308"/>
                  <a:gd name="T25" fmla="*/ 69 h 239"/>
                  <a:gd name="T26" fmla="*/ 150 w 308"/>
                  <a:gd name="T27" fmla="*/ 90 h 239"/>
                  <a:gd name="T28" fmla="*/ 69 w 308"/>
                  <a:gd name="T29" fmla="*/ 138 h 239"/>
                  <a:gd name="T30" fmla="*/ 162 w 308"/>
                  <a:gd name="T31" fmla="*/ 122 h 239"/>
                  <a:gd name="T32" fmla="*/ 189 w 308"/>
                  <a:gd name="T33" fmla="*/ 127 h 239"/>
                  <a:gd name="T34" fmla="*/ 140 w 308"/>
                  <a:gd name="T35" fmla="*/ 154 h 239"/>
                  <a:gd name="T36" fmla="*/ 221 w 308"/>
                  <a:gd name="T37" fmla="*/ 149 h 239"/>
                  <a:gd name="T38" fmla="*/ 200 w 308"/>
                  <a:gd name="T39" fmla="*/ 196 h 239"/>
                  <a:gd name="T40" fmla="*/ 248 w 308"/>
                  <a:gd name="T41" fmla="*/ 170 h 239"/>
                  <a:gd name="T42" fmla="*/ 281 w 308"/>
                  <a:gd name="T43" fmla="*/ 170 h 239"/>
                  <a:gd name="T44" fmla="*/ 308 w 308"/>
                  <a:gd name="T45" fmla="*/ 239 h 2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8"/>
                  <a:gd name="T70" fmla="*/ 0 h 239"/>
                  <a:gd name="T71" fmla="*/ 308 w 308"/>
                  <a:gd name="T72" fmla="*/ 239 h 2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8" h="239">
                    <a:moveTo>
                      <a:pt x="308" y="239"/>
                    </a:moveTo>
                    <a:lnTo>
                      <a:pt x="303" y="159"/>
                    </a:lnTo>
                    <a:lnTo>
                      <a:pt x="281" y="69"/>
                    </a:lnTo>
                    <a:lnTo>
                      <a:pt x="271" y="138"/>
                    </a:lnTo>
                    <a:lnTo>
                      <a:pt x="248" y="57"/>
                    </a:lnTo>
                    <a:lnTo>
                      <a:pt x="221" y="15"/>
                    </a:lnTo>
                    <a:lnTo>
                      <a:pt x="238" y="90"/>
                    </a:lnTo>
                    <a:lnTo>
                      <a:pt x="173" y="21"/>
                    </a:lnTo>
                    <a:lnTo>
                      <a:pt x="102" y="0"/>
                    </a:lnTo>
                    <a:lnTo>
                      <a:pt x="135" y="31"/>
                    </a:lnTo>
                    <a:lnTo>
                      <a:pt x="0" y="4"/>
                    </a:lnTo>
                    <a:lnTo>
                      <a:pt x="91" y="63"/>
                    </a:lnTo>
                    <a:lnTo>
                      <a:pt x="37" y="69"/>
                    </a:lnTo>
                    <a:lnTo>
                      <a:pt x="150" y="90"/>
                    </a:lnTo>
                    <a:lnTo>
                      <a:pt x="69" y="138"/>
                    </a:lnTo>
                    <a:lnTo>
                      <a:pt x="162" y="122"/>
                    </a:lnTo>
                    <a:lnTo>
                      <a:pt x="189" y="127"/>
                    </a:lnTo>
                    <a:lnTo>
                      <a:pt x="140" y="154"/>
                    </a:lnTo>
                    <a:lnTo>
                      <a:pt x="221" y="149"/>
                    </a:lnTo>
                    <a:lnTo>
                      <a:pt x="200" y="196"/>
                    </a:lnTo>
                    <a:lnTo>
                      <a:pt x="248" y="170"/>
                    </a:lnTo>
                    <a:lnTo>
                      <a:pt x="281" y="170"/>
                    </a:lnTo>
                    <a:lnTo>
                      <a:pt x="308" y="239"/>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24" name="Freeform 519"/>
              <p:cNvSpPr>
                <a:spLocks/>
              </p:cNvSpPr>
              <p:nvPr/>
            </p:nvSpPr>
            <p:spPr bwMode="auto">
              <a:xfrm>
                <a:off x="2154" y="3858"/>
                <a:ext cx="200" cy="215"/>
              </a:xfrm>
              <a:custGeom>
                <a:avLst/>
                <a:gdLst>
                  <a:gd name="T0" fmla="*/ 0 w 200"/>
                  <a:gd name="T1" fmla="*/ 215 h 215"/>
                  <a:gd name="T2" fmla="*/ 29 w 200"/>
                  <a:gd name="T3" fmla="*/ 208 h 215"/>
                  <a:gd name="T4" fmla="*/ 71 w 200"/>
                  <a:gd name="T5" fmla="*/ 192 h 215"/>
                  <a:gd name="T6" fmla="*/ 99 w 200"/>
                  <a:gd name="T7" fmla="*/ 170 h 215"/>
                  <a:gd name="T8" fmla="*/ 60 w 200"/>
                  <a:gd name="T9" fmla="*/ 178 h 215"/>
                  <a:gd name="T10" fmla="*/ 92 w 200"/>
                  <a:gd name="T11" fmla="*/ 162 h 215"/>
                  <a:gd name="T12" fmla="*/ 118 w 200"/>
                  <a:gd name="T13" fmla="*/ 155 h 215"/>
                  <a:gd name="T14" fmla="*/ 139 w 200"/>
                  <a:gd name="T15" fmla="*/ 139 h 215"/>
                  <a:gd name="T16" fmla="*/ 108 w 200"/>
                  <a:gd name="T17" fmla="*/ 146 h 215"/>
                  <a:gd name="T18" fmla="*/ 149 w 200"/>
                  <a:gd name="T19" fmla="*/ 124 h 215"/>
                  <a:gd name="T20" fmla="*/ 175 w 200"/>
                  <a:gd name="T21" fmla="*/ 96 h 215"/>
                  <a:gd name="T22" fmla="*/ 149 w 200"/>
                  <a:gd name="T23" fmla="*/ 107 h 215"/>
                  <a:gd name="T24" fmla="*/ 186 w 200"/>
                  <a:gd name="T25" fmla="*/ 79 h 215"/>
                  <a:gd name="T26" fmla="*/ 195 w 200"/>
                  <a:gd name="T27" fmla="*/ 54 h 215"/>
                  <a:gd name="T28" fmla="*/ 175 w 200"/>
                  <a:gd name="T29" fmla="*/ 71 h 215"/>
                  <a:gd name="T30" fmla="*/ 200 w 200"/>
                  <a:gd name="T31" fmla="*/ 0 h 215"/>
                  <a:gd name="T32" fmla="*/ 144 w 200"/>
                  <a:gd name="T33" fmla="*/ 26 h 215"/>
                  <a:gd name="T34" fmla="*/ 150 w 200"/>
                  <a:gd name="T35" fmla="*/ 10 h 215"/>
                  <a:gd name="T36" fmla="*/ 110 w 200"/>
                  <a:gd name="T37" fmla="*/ 39 h 215"/>
                  <a:gd name="T38" fmla="*/ 95 w 200"/>
                  <a:gd name="T39" fmla="*/ 58 h 215"/>
                  <a:gd name="T40" fmla="*/ 95 w 200"/>
                  <a:gd name="T41" fmla="*/ 37 h 215"/>
                  <a:gd name="T42" fmla="*/ 74 w 200"/>
                  <a:gd name="T43" fmla="*/ 67 h 215"/>
                  <a:gd name="T44" fmla="*/ 61 w 200"/>
                  <a:gd name="T45" fmla="*/ 100 h 215"/>
                  <a:gd name="T46" fmla="*/ 60 w 200"/>
                  <a:gd name="T47" fmla="*/ 82 h 215"/>
                  <a:gd name="T48" fmla="*/ 44 w 200"/>
                  <a:gd name="T49" fmla="*/ 111 h 215"/>
                  <a:gd name="T50" fmla="*/ 35 w 200"/>
                  <a:gd name="T51" fmla="*/ 149 h 215"/>
                  <a:gd name="T52" fmla="*/ 29 w 200"/>
                  <a:gd name="T53" fmla="*/ 121 h 215"/>
                  <a:gd name="T54" fmla="*/ 11 w 200"/>
                  <a:gd name="T55" fmla="*/ 149 h 215"/>
                  <a:gd name="T56" fmla="*/ 6 w 200"/>
                  <a:gd name="T57" fmla="*/ 170 h 215"/>
                  <a:gd name="T58" fmla="*/ 0 w 200"/>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0"/>
                  <a:gd name="T91" fmla="*/ 0 h 215"/>
                  <a:gd name="T92" fmla="*/ 200 w 200"/>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0" h="215">
                    <a:moveTo>
                      <a:pt x="0" y="215"/>
                    </a:moveTo>
                    <a:lnTo>
                      <a:pt x="29" y="208"/>
                    </a:lnTo>
                    <a:lnTo>
                      <a:pt x="71" y="192"/>
                    </a:lnTo>
                    <a:lnTo>
                      <a:pt x="99" y="170"/>
                    </a:lnTo>
                    <a:lnTo>
                      <a:pt x="60" y="178"/>
                    </a:lnTo>
                    <a:lnTo>
                      <a:pt x="92" y="162"/>
                    </a:lnTo>
                    <a:lnTo>
                      <a:pt x="118" y="155"/>
                    </a:lnTo>
                    <a:lnTo>
                      <a:pt x="139" y="139"/>
                    </a:lnTo>
                    <a:lnTo>
                      <a:pt x="108" y="146"/>
                    </a:lnTo>
                    <a:lnTo>
                      <a:pt x="149" y="124"/>
                    </a:lnTo>
                    <a:lnTo>
                      <a:pt x="175" y="96"/>
                    </a:lnTo>
                    <a:lnTo>
                      <a:pt x="149" y="107"/>
                    </a:lnTo>
                    <a:lnTo>
                      <a:pt x="186" y="79"/>
                    </a:lnTo>
                    <a:lnTo>
                      <a:pt x="195" y="54"/>
                    </a:lnTo>
                    <a:lnTo>
                      <a:pt x="175" y="71"/>
                    </a:lnTo>
                    <a:lnTo>
                      <a:pt x="200" y="0"/>
                    </a:lnTo>
                    <a:lnTo>
                      <a:pt x="144" y="26"/>
                    </a:lnTo>
                    <a:lnTo>
                      <a:pt x="150" y="10"/>
                    </a:lnTo>
                    <a:lnTo>
                      <a:pt x="110" y="39"/>
                    </a:lnTo>
                    <a:lnTo>
                      <a:pt x="95" y="58"/>
                    </a:lnTo>
                    <a:lnTo>
                      <a:pt x="95" y="37"/>
                    </a:lnTo>
                    <a:lnTo>
                      <a:pt x="74" y="67"/>
                    </a:lnTo>
                    <a:lnTo>
                      <a:pt x="61" y="100"/>
                    </a:lnTo>
                    <a:lnTo>
                      <a:pt x="60" y="82"/>
                    </a:lnTo>
                    <a:lnTo>
                      <a:pt x="44" y="111"/>
                    </a:lnTo>
                    <a:lnTo>
                      <a:pt x="35" y="149"/>
                    </a:lnTo>
                    <a:lnTo>
                      <a:pt x="29" y="121"/>
                    </a:lnTo>
                    <a:lnTo>
                      <a:pt x="11" y="149"/>
                    </a:lnTo>
                    <a:lnTo>
                      <a:pt x="6" y="170"/>
                    </a:lnTo>
                    <a:lnTo>
                      <a:pt x="0"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25" name="Freeform 520"/>
              <p:cNvSpPr>
                <a:spLocks/>
              </p:cNvSpPr>
              <p:nvPr/>
            </p:nvSpPr>
            <p:spPr bwMode="auto">
              <a:xfrm>
                <a:off x="1961" y="3873"/>
                <a:ext cx="237" cy="215"/>
              </a:xfrm>
              <a:custGeom>
                <a:avLst/>
                <a:gdLst>
                  <a:gd name="T0" fmla="*/ 237 w 237"/>
                  <a:gd name="T1" fmla="*/ 215 h 215"/>
                  <a:gd name="T2" fmla="*/ 202 w 237"/>
                  <a:gd name="T3" fmla="*/ 208 h 215"/>
                  <a:gd name="T4" fmla="*/ 153 w 237"/>
                  <a:gd name="T5" fmla="*/ 192 h 215"/>
                  <a:gd name="T6" fmla="*/ 120 w 237"/>
                  <a:gd name="T7" fmla="*/ 170 h 215"/>
                  <a:gd name="T8" fmla="*/ 166 w 237"/>
                  <a:gd name="T9" fmla="*/ 178 h 215"/>
                  <a:gd name="T10" fmla="*/ 128 w 237"/>
                  <a:gd name="T11" fmla="*/ 162 h 215"/>
                  <a:gd name="T12" fmla="*/ 97 w 237"/>
                  <a:gd name="T13" fmla="*/ 155 h 215"/>
                  <a:gd name="T14" fmla="*/ 72 w 237"/>
                  <a:gd name="T15" fmla="*/ 139 h 215"/>
                  <a:gd name="T16" fmla="*/ 109 w 237"/>
                  <a:gd name="T17" fmla="*/ 146 h 215"/>
                  <a:gd name="T18" fmla="*/ 61 w 237"/>
                  <a:gd name="T19" fmla="*/ 124 h 215"/>
                  <a:gd name="T20" fmla="*/ 30 w 237"/>
                  <a:gd name="T21" fmla="*/ 96 h 215"/>
                  <a:gd name="T22" fmla="*/ 61 w 237"/>
                  <a:gd name="T23" fmla="*/ 107 h 215"/>
                  <a:gd name="T24" fmla="*/ 17 w 237"/>
                  <a:gd name="T25" fmla="*/ 79 h 215"/>
                  <a:gd name="T26" fmla="*/ 7 w 237"/>
                  <a:gd name="T27" fmla="*/ 54 h 215"/>
                  <a:gd name="T28" fmla="*/ 30 w 237"/>
                  <a:gd name="T29" fmla="*/ 71 h 215"/>
                  <a:gd name="T30" fmla="*/ 0 w 237"/>
                  <a:gd name="T31" fmla="*/ 0 h 215"/>
                  <a:gd name="T32" fmla="*/ 67 w 237"/>
                  <a:gd name="T33" fmla="*/ 26 h 215"/>
                  <a:gd name="T34" fmla="*/ 59 w 237"/>
                  <a:gd name="T35" fmla="*/ 10 h 215"/>
                  <a:gd name="T36" fmla="*/ 107 w 237"/>
                  <a:gd name="T37" fmla="*/ 39 h 215"/>
                  <a:gd name="T38" fmla="*/ 124 w 237"/>
                  <a:gd name="T39" fmla="*/ 58 h 215"/>
                  <a:gd name="T40" fmla="*/ 124 w 237"/>
                  <a:gd name="T41" fmla="*/ 37 h 215"/>
                  <a:gd name="T42" fmla="*/ 149 w 237"/>
                  <a:gd name="T43" fmla="*/ 67 h 215"/>
                  <a:gd name="T44" fmla="*/ 164 w 237"/>
                  <a:gd name="T45" fmla="*/ 100 h 215"/>
                  <a:gd name="T46" fmla="*/ 166 w 237"/>
                  <a:gd name="T47" fmla="*/ 82 h 215"/>
                  <a:gd name="T48" fmla="*/ 185 w 237"/>
                  <a:gd name="T49" fmla="*/ 111 h 215"/>
                  <a:gd name="T50" fmla="*/ 195 w 237"/>
                  <a:gd name="T51" fmla="*/ 149 h 215"/>
                  <a:gd name="T52" fmla="*/ 202 w 237"/>
                  <a:gd name="T53" fmla="*/ 121 h 215"/>
                  <a:gd name="T54" fmla="*/ 223 w 237"/>
                  <a:gd name="T55" fmla="*/ 149 h 215"/>
                  <a:gd name="T56" fmla="*/ 229 w 237"/>
                  <a:gd name="T57" fmla="*/ 170 h 215"/>
                  <a:gd name="T58" fmla="*/ 237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237" y="215"/>
                    </a:moveTo>
                    <a:lnTo>
                      <a:pt x="202" y="208"/>
                    </a:lnTo>
                    <a:lnTo>
                      <a:pt x="153" y="192"/>
                    </a:lnTo>
                    <a:lnTo>
                      <a:pt x="120" y="170"/>
                    </a:lnTo>
                    <a:lnTo>
                      <a:pt x="166" y="178"/>
                    </a:lnTo>
                    <a:lnTo>
                      <a:pt x="128" y="162"/>
                    </a:lnTo>
                    <a:lnTo>
                      <a:pt x="97" y="155"/>
                    </a:lnTo>
                    <a:lnTo>
                      <a:pt x="72" y="139"/>
                    </a:lnTo>
                    <a:lnTo>
                      <a:pt x="109" y="146"/>
                    </a:lnTo>
                    <a:lnTo>
                      <a:pt x="61" y="124"/>
                    </a:lnTo>
                    <a:lnTo>
                      <a:pt x="30" y="96"/>
                    </a:lnTo>
                    <a:lnTo>
                      <a:pt x="61" y="107"/>
                    </a:lnTo>
                    <a:lnTo>
                      <a:pt x="17" y="79"/>
                    </a:lnTo>
                    <a:lnTo>
                      <a:pt x="7" y="54"/>
                    </a:lnTo>
                    <a:lnTo>
                      <a:pt x="30" y="71"/>
                    </a:lnTo>
                    <a:lnTo>
                      <a:pt x="0" y="0"/>
                    </a:lnTo>
                    <a:lnTo>
                      <a:pt x="67" y="26"/>
                    </a:lnTo>
                    <a:lnTo>
                      <a:pt x="59" y="10"/>
                    </a:lnTo>
                    <a:lnTo>
                      <a:pt x="107" y="39"/>
                    </a:lnTo>
                    <a:lnTo>
                      <a:pt x="124" y="58"/>
                    </a:lnTo>
                    <a:lnTo>
                      <a:pt x="124" y="37"/>
                    </a:lnTo>
                    <a:lnTo>
                      <a:pt x="149" y="67"/>
                    </a:lnTo>
                    <a:lnTo>
                      <a:pt x="164" y="100"/>
                    </a:lnTo>
                    <a:lnTo>
                      <a:pt x="166" y="82"/>
                    </a:lnTo>
                    <a:lnTo>
                      <a:pt x="185" y="111"/>
                    </a:lnTo>
                    <a:lnTo>
                      <a:pt x="195" y="149"/>
                    </a:lnTo>
                    <a:lnTo>
                      <a:pt x="202" y="121"/>
                    </a:lnTo>
                    <a:lnTo>
                      <a:pt x="223" y="149"/>
                    </a:lnTo>
                    <a:lnTo>
                      <a:pt x="229" y="170"/>
                    </a:lnTo>
                    <a:lnTo>
                      <a:pt x="237"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26" name="Freeform 521"/>
              <p:cNvSpPr>
                <a:spLocks/>
              </p:cNvSpPr>
              <p:nvPr/>
            </p:nvSpPr>
            <p:spPr bwMode="auto">
              <a:xfrm>
                <a:off x="1946" y="3691"/>
                <a:ext cx="213" cy="166"/>
              </a:xfrm>
              <a:custGeom>
                <a:avLst/>
                <a:gdLst>
                  <a:gd name="T0" fmla="*/ 213 w 213"/>
                  <a:gd name="T1" fmla="*/ 166 h 166"/>
                  <a:gd name="T2" fmla="*/ 210 w 213"/>
                  <a:gd name="T3" fmla="*/ 110 h 166"/>
                  <a:gd name="T4" fmla="*/ 195 w 213"/>
                  <a:gd name="T5" fmla="*/ 48 h 166"/>
                  <a:gd name="T6" fmla="*/ 188 w 213"/>
                  <a:gd name="T7" fmla="*/ 96 h 166"/>
                  <a:gd name="T8" fmla="*/ 172 w 213"/>
                  <a:gd name="T9" fmla="*/ 39 h 166"/>
                  <a:gd name="T10" fmla="*/ 153 w 213"/>
                  <a:gd name="T11" fmla="*/ 10 h 166"/>
                  <a:gd name="T12" fmla="*/ 165 w 213"/>
                  <a:gd name="T13" fmla="*/ 62 h 166"/>
                  <a:gd name="T14" fmla="*/ 120 w 213"/>
                  <a:gd name="T15" fmla="*/ 14 h 166"/>
                  <a:gd name="T16" fmla="*/ 71 w 213"/>
                  <a:gd name="T17" fmla="*/ 0 h 166"/>
                  <a:gd name="T18" fmla="*/ 94 w 213"/>
                  <a:gd name="T19" fmla="*/ 21 h 166"/>
                  <a:gd name="T20" fmla="*/ 0 w 213"/>
                  <a:gd name="T21" fmla="*/ 3 h 166"/>
                  <a:gd name="T22" fmla="*/ 63 w 213"/>
                  <a:gd name="T23" fmla="*/ 44 h 166"/>
                  <a:gd name="T24" fmla="*/ 26 w 213"/>
                  <a:gd name="T25" fmla="*/ 48 h 166"/>
                  <a:gd name="T26" fmla="*/ 104 w 213"/>
                  <a:gd name="T27" fmla="*/ 62 h 166"/>
                  <a:gd name="T28" fmla="*/ 48 w 213"/>
                  <a:gd name="T29" fmla="*/ 96 h 166"/>
                  <a:gd name="T30" fmla="*/ 112 w 213"/>
                  <a:gd name="T31" fmla="*/ 85 h 166"/>
                  <a:gd name="T32" fmla="*/ 131 w 213"/>
                  <a:gd name="T33" fmla="*/ 88 h 166"/>
                  <a:gd name="T34" fmla="*/ 97 w 213"/>
                  <a:gd name="T35" fmla="*/ 107 h 166"/>
                  <a:gd name="T36" fmla="*/ 153 w 213"/>
                  <a:gd name="T37" fmla="*/ 103 h 166"/>
                  <a:gd name="T38" fmla="*/ 139 w 213"/>
                  <a:gd name="T39" fmla="*/ 136 h 166"/>
                  <a:gd name="T40" fmla="*/ 172 w 213"/>
                  <a:gd name="T41" fmla="*/ 118 h 166"/>
                  <a:gd name="T42" fmla="*/ 195 w 213"/>
                  <a:gd name="T43" fmla="*/ 118 h 166"/>
                  <a:gd name="T44" fmla="*/ 213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213" y="166"/>
                    </a:moveTo>
                    <a:lnTo>
                      <a:pt x="210" y="110"/>
                    </a:lnTo>
                    <a:lnTo>
                      <a:pt x="195" y="48"/>
                    </a:lnTo>
                    <a:lnTo>
                      <a:pt x="188" y="96"/>
                    </a:lnTo>
                    <a:lnTo>
                      <a:pt x="172" y="39"/>
                    </a:lnTo>
                    <a:lnTo>
                      <a:pt x="153" y="10"/>
                    </a:lnTo>
                    <a:lnTo>
                      <a:pt x="165" y="62"/>
                    </a:lnTo>
                    <a:lnTo>
                      <a:pt x="120" y="14"/>
                    </a:lnTo>
                    <a:lnTo>
                      <a:pt x="71" y="0"/>
                    </a:lnTo>
                    <a:lnTo>
                      <a:pt x="94" y="21"/>
                    </a:lnTo>
                    <a:lnTo>
                      <a:pt x="0" y="3"/>
                    </a:lnTo>
                    <a:lnTo>
                      <a:pt x="63" y="44"/>
                    </a:lnTo>
                    <a:lnTo>
                      <a:pt x="26" y="48"/>
                    </a:lnTo>
                    <a:lnTo>
                      <a:pt x="104" y="62"/>
                    </a:lnTo>
                    <a:lnTo>
                      <a:pt x="48" y="96"/>
                    </a:lnTo>
                    <a:lnTo>
                      <a:pt x="112" y="85"/>
                    </a:lnTo>
                    <a:lnTo>
                      <a:pt x="131" y="88"/>
                    </a:lnTo>
                    <a:lnTo>
                      <a:pt x="97" y="107"/>
                    </a:lnTo>
                    <a:lnTo>
                      <a:pt x="153" y="103"/>
                    </a:lnTo>
                    <a:lnTo>
                      <a:pt x="139" y="136"/>
                    </a:lnTo>
                    <a:lnTo>
                      <a:pt x="172" y="118"/>
                    </a:lnTo>
                    <a:lnTo>
                      <a:pt x="195" y="118"/>
                    </a:lnTo>
                    <a:lnTo>
                      <a:pt x="213" y="166"/>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27" name="Freeform 522"/>
              <p:cNvSpPr>
                <a:spLocks/>
              </p:cNvSpPr>
              <p:nvPr/>
            </p:nvSpPr>
            <p:spPr bwMode="auto">
              <a:xfrm>
                <a:off x="2151" y="3561"/>
                <a:ext cx="179" cy="140"/>
              </a:xfrm>
              <a:custGeom>
                <a:avLst/>
                <a:gdLst>
                  <a:gd name="T0" fmla="*/ 0 w 179"/>
                  <a:gd name="T1" fmla="*/ 140 h 140"/>
                  <a:gd name="T2" fmla="*/ 3 w 179"/>
                  <a:gd name="T3" fmla="*/ 93 h 140"/>
                  <a:gd name="T4" fmla="*/ 15 w 179"/>
                  <a:gd name="T5" fmla="*/ 40 h 140"/>
                  <a:gd name="T6" fmla="*/ 22 w 179"/>
                  <a:gd name="T7" fmla="*/ 81 h 140"/>
                  <a:gd name="T8" fmla="*/ 35 w 179"/>
                  <a:gd name="T9" fmla="*/ 34 h 140"/>
                  <a:gd name="T10" fmla="*/ 50 w 179"/>
                  <a:gd name="T11" fmla="*/ 9 h 140"/>
                  <a:gd name="T12" fmla="*/ 41 w 179"/>
                  <a:gd name="T13" fmla="*/ 52 h 140"/>
                  <a:gd name="T14" fmla="*/ 79 w 179"/>
                  <a:gd name="T15" fmla="*/ 12 h 140"/>
                  <a:gd name="T16" fmla="*/ 119 w 179"/>
                  <a:gd name="T17" fmla="*/ 0 h 140"/>
                  <a:gd name="T18" fmla="*/ 101 w 179"/>
                  <a:gd name="T19" fmla="*/ 18 h 140"/>
                  <a:gd name="T20" fmla="*/ 179 w 179"/>
                  <a:gd name="T21" fmla="*/ 3 h 140"/>
                  <a:gd name="T22" fmla="*/ 126 w 179"/>
                  <a:gd name="T23" fmla="*/ 37 h 140"/>
                  <a:gd name="T24" fmla="*/ 157 w 179"/>
                  <a:gd name="T25" fmla="*/ 40 h 140"/>
                  <a:gd name="T26" fmla="*/ 91 w 179"/>
                  <a:gd name="T27" fmla="*/ 52 h 140"/>
                  <a:gd name="T28" fmla="*/ 138 w 179"/>
                  <a:gd name="T29" fmla="*/ 81 h 140"/>
                  <a:gd name="T30" fmla="*/ 85 w 179"/>
                  <a:gd name="T31" fmla="*/ 71 h 140"/>
                  <a:gd name="T32" fmla="*/ 69 w 179"/>
                  <a:gd name="T33" fmla="*/ 74 h 140"/>
                  <a:gd name="T34" fmla="*/ 97 w 179"/>
                  <a:gd name="T35" fmla="*/ 90 h 140"/>
                  <a:gd name="T36" fmla="*/ 50 w 179"/>
                  <a:gd name="T37" fmla="*/ 87 h 140"/>
                  <a:gd name="T38" fmla="*/ 63 w 179"/>
                  <a:gd name="T39" fmla="*/ 115 h 140"/>
                  <a:gd name="T40" fmla="*/ 35 w 179"/>
                  <a:gd name="T41" fmla="*/ 99 h 140"/>
                  <a:gd name="T42" fmla="*/ 15 w 179"/>
                  <a:gd name="T43" fmla="*/ 99 h 140"/>
                  <a:gd name="T44" fmla="*/ 0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0" y="140"/>
                    </a:moveTo>
                    <a:lnTo>
                      <a:pt x="3" y="93"/>
                    </a:lnTo>
                    <a:lnTo>
                      <a:pt x="15" y="40"/>
                    </a:lnTo>
                    <a:lnTo>
                      <a:pt x="22" y="81"/>
                    </a:lnTo>
                    <a:lnTo>
                      <a:pt x="35" y="34"/>
                    </a:lnTo>
                    <a:lnTo>
                      <a:pt x="50" y="9"/>
                    </a:lnTo>
                    <a:lnTo>
                      <a:pt x="41" y="52"/>
                    </a:lnTo>
                    <a:lnTo>
                      <a:pt x="79" y="12"/>
                    </a:lnTo>
                    <a:lnTo>
                      <a:pt x="119" y="0"/>
                    </a:lnTo>
                    <a:lnTo>
                      <a:pt x="101" y="18"/>
                    </a:lnTo>
                    <a:lnTo>
                      <a:pt x="179" y="3"/>
                    </a:lnTo>
                    <a:lnTo>
                      <a:pt x="126" y="37"/>
                    </a:lnTo>
                    <a:lnTo>
                      <a:pt x="157" y="40"/>
                    </a:lnTo>
                    <a:lnTo>
                      <a:pt x="91" y="52"/>
                    </a:lnTo>
                    <a:lnTo>
                      <a:pt x="138" y="81"/>
                    </a:lnTo>
                    <a:lnTo>
                      <a:pt x="85" y="71"/>
                    </a:lnTo>
                    <a:lnTo>
                      <a:pt x="69" y="74"/>
                    </a:lnTo>
                    <a:lnTo>
                      <a:pt x="97" y="90"/>
                    </a:lnTo>
                    <a:lnTo>
                      <a:pt x="50" y="87"/>
                    </a:lnTo>
                    <a:lnTo>
                      <a:pt x="63" y="115"/>
                    </a:lnTo>
                    <a:lnTo>
                      <a:pt x="35" y="99"/>
                    </a:lnTo>
                    <a:lnTo>
                      <a:pt x="15" y="99"/>
                    </a:lnTo>
                    <a:lnTo>
                      <a:pt x="0"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28" name="Freeform 523"/>
              <p:cNvSpPr>
                <a:spLocks/>
              </p:cNvSpPr>
              <p:nvPr/>
            </p:nvSpPr>
            <p:spPr bwMode="auto">
              <a:xfrm>
                <a:off x="2141" y="3467"/>
                <a:ext cx="135" cy="99"/>
              </a:xfrm>
              <a:custGeom>
                <a:avLst/>
                <a:gdLst>
                  <a:gd name="T0" fmla="*/ 0 w 135"/>
                  <a:gd name="T1" fmla="*/ 99 h 99"/>
                  <a:gd name="T2" fmla="*/ 3 w 135"/>
                  <a:gd name="T3" fmla="*/ 66 h 99"/>
                  <a:gd name="T4" fmla="*/ 12 w 135"/>
                  <a:gd name="T5" fmla="*/ 29 h 99"/>
                  <a:gd name="T6" fmla="*/ 17 w 135"/>
                  <a:gd name="T7" fmla="*/ 57 h 99"/>
                  <a:gd name="T8" fmla="*/ 27 w 135"/>
                  <a:gd name="T9" fmla="*/ 24 h 99"/>
                  <a:gd name="T10" fmla="*/ 38 w 135"/>
                  <a:gd name="T11" fmla="*/ 6 h 99"/>
                  <a:gd name="T12" fmla="*/ 31 w 135"/>
                  <a:gd name="T13" fmla="*/ 38 h 99"/>
                  <a:gd name="T14" fmla="*/ 60 w 135"/>
                  <a:gd name="T15" fmla="*/ 8 h 99"/>
                  <a:gd name="T16" fmla="*/ 90 w 135"/>
                  <a:gd name="T17" fmla="*/ 0 h 99"/>
                  <a:gd name="T18" fmla="*/ 76 w 135"/>
                  <a:gd name="T19" fmla="*/ 13 h 99"/>
                  <a:gd name="T20" fmla="*/ 135 w 135"/>
                  <a:gd name="T21" fmla="*/ 2 h 99"/>
                  <a:gd name="T22" fmla="*/ 95 w 135"/>
                  <a:gd name="T23" fmla="*/ 26 h 99"/>
                  <a:gd name="T24" fmla="*/ 119 w 135"/>
                  <a:gd name="T25" fmla="*/ 29 h 99"/>
                  <a:gd name="T26" fmla="*/ 70 w 135"/>
                  <a:gd name="T27" fmla="*/ 38 h 99"/>
                  <a:gd name="T28" fmla="*/ 105 w 135"/>
                  <a:gd name="T29" fmla="*/ 57 h 99"/>
                  <a:gd name="T30" fmla="*/ 65 w 135"/>
                  <a:gd name="T31" fmla="*/ 51 h 99"/>
                  <a:gd name="T32" fmla="*/ 53 w 135"/>
                  <a:gd name="T33" fmla="*/ 53 h 99"/>
                  <a:gd name="T34" fmla="*/ 74 w 135"/>
                  <a:gd name="T35" fmla="*/ 64 h 99"/>
                  <a:gd name="T36" fmla="*/ 38 w 135"/>
                  <a:gd name="T37" fmla="*/ 62 h 99"/>
                  <a:gd name="T38" fmla="*/ 48 w 135"/>
                  <a:gd name="T39" fmla="*/ 81 h 99"/>
                  <a:gd name="T40" fmla="*/ 27 w 135"/>
                  <a:gd name="T41" fmla="*/ 70 h 99"/>
                  <a:gd name="T42" fmla="*/ 12 w 135"/>
                  <a:gd name="T43" fmla="*/ 70 h 99"/>
                  <a:gd name="T44" fmla="*/ 0 w 135"/>
                  <a:gd name="T45" fmla="*/ 99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
                  <a:gd name="T70" fmla="*/ 0 h 99"/>
                  <a:gd name="T71" fmla="*/ 135 w 135"/>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 h="99">
                    <a:moveTo>
                      <a:pt x="0" y="99"/>
                    </a:moveTo>
                    <a:lnTo>
                      <a:pt x="3" y="66"/>
                    </a:lnTo>
                    <a:lnTo>
                      <a:pt x="12" y="29"/>
                    </a:lnTo>
                    <a:lnTo>
                      <a:pt x="17" y="57"/>
                    </a:lnTo>
                    <a:lnTo>
                      <a:pt x="27" y="24"/>
                    </a:lnTo>
                    <a:lnTo>
                      <a:pt x="38" y="6"/>
                    </a:lnTo>
                    <a:lnTo>
                      <a:pt x="31" y="38"/>
                    </a:lnTo>
                    <a:lnTo>
                      <a:pt x="60" y="8"/>
                    </a:lnTo>
                    <a:lnTo>
                      <a:pt x="90" y="0"/>
                    </a:lnTo>
                    <a:lnTo>
                      <a:pt x="76" y="13"/>
                    </a:lnTo>
                    <a:lnTo>
                      <a:pt x="135" y="2"/>
                    </a:lnTo>
                    <a:lnTo>
                      <a:pt x="95" y="26"/>
                    </a:lnTo>
                    <a:lnTo>
                      <a:pt x="119" y="29"/>
                    </a:lnTo>
                    <a:lnTo>
                      <a:pt x="70" y="38"/>
                    </a:lnTo>
                    <a:lnTo>
                      <a:pt x="105" y="57"/>
                    </a:lnTo>
                    <a:lnTo>
                      <a:pt x="65" y="51"/>
                    </a:lnTo>
                    <a:lnTo>
                      <a:pt x="53" y="53"/>
                    </a:lnTo>
                    <a:lnTo>
                      <a:pt x="74" y="64"/>
                    </a:lnTo>
                    <a:lnTo>
                      <a:pt x="38" y="62"/>
                    </a:lnTo>
                    <a:lnTo>
                      <a:pt x="48" y="81"/>
                    </a:lnTo>
                    <a:lnTo>
                      <a:pt x="27" y="70"/>
                    </a:lnTo>
                    <a:lnTo>
                      <a:pt x="12" y="70"/>
                    </a:lnTo>
                    <a:lnTo>
                      <a:pt x="0" y="99"/>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29" name="Freeform 524"/>
              <p:cNvSpPr>
                <a:spLocks/>
              </p:cNvSpPr>
              <p:nvPr/>
            </p:nvSpPr>
            <p:spPr bwMode="auto">
              <a:xfrm>
                <a:off x="2061" y="3237"/>
                <a:ext cx="120" cy="861"/>
              </a:xfrm>
              <a:custGeom>
                <a:avLst/>
                <a:gdLst>
                  <a:gd name="T0" fmla="*/ 0 w 120"/>
                  <a:gd name="T1" fmla="*/ 0 h 861"/>
                  <a:gd name="T2" fmla="*/ 45 w 120"/>
                  <a:gd name="T3" fmla="*/ 174 h 861"/>
                  <a:gd name="T4" fmla="*/ 72 w 120"/>
                  <a:gd name="T5" fmla="*/ 288 h 861"/>
                  <a:gd name="T6" fmla="*/ 84 w 120"/>
                  <a:gd name="T7" fmla="*/ 372 h 861"/>
                  <a:gd name="T8" fmla="*/ 93 w 120"/>
                  <a:gd name="T9" fmla="*/ 480 h 861"/>
                  <a:gd name="T10" fmla="*/ 99 w 120"/>
                  <a:gd name="T11" fmla="*/ 603 h 861"/>
                  <a:gd name="T12" fmla="*/ 105 w 120"/>
                  <a:gd name="T13" fmla="*/ 747 h 861"/>
                  <a:gd name="T14" fmla="*/ 117 w 120"/>
                  <a:gd name="T15" fmla="*/ 858 h 861"/>
                  <a:gd name="T16" fmla="*/ 120 w 120"/>
                  <a:gd name="T17" fmla="*/ 861 h 8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861"/>
                  <a:gd name="T29" fmla="*/ 120 w 120"/>
                  <a:gd name="T30" fmla="*/ 861 h 8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861">
                    <a:moveTo>
                      <a:pt x="0" y="0"/>
                    </a:moveTo>
                    <a:lnTo>
                      <a:pt x="45" y="174"/>
                    </a:lnTo>
                    <a:lnTo>
                      <a:pt x="72" y="288"/>
                    </a:lnTo>
                    <a:lnTo>
                      <a:pt x="84" y="372"/>
                    </a:lnTo>
                    <a:lnTo>
                      <a:pt x="93" y="480"/>
                    </a:lnTo>
                    <a:lnTo>
                      <a:pt x="99" y="603"/>
                    </a:lnTo>
                    <a:lnTo>
                      <a:pt x="105" y="747"/>
                    </a:lnTo>
                    <a:lnTo>
                      <a:pt x="117" y="858"/>
                    </a:lnTo>
                    <a:lnTo>
                      <a:pt x="120" y="861"/>
                    </a:lnTo>
                  </a:path>
                </a:pathLst>
              </a:custGeom>
              <a:noFill/>
              <a:ln w="2540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30" name="Freeform 525"/>
              <p:cNvSpPr>
                <a:spLocks/>
              </p:cNvSpPr>
              <p:nvPr/>
            </p:nvSpPr>
            <p:spPr bwMode="auto">
              <a:xfrm>
                <a:off x="2175" y="3903"/>
                <a:ext cx="237" cy="215"/>
              </a:xfrm>
              <a:custGeom>
                <a:avLst/>
                <a:gdLst>
                  <a:gd name="T0" fmla="*/ 0 w 237"/>
                  <a:gd name="T1" fmla="*/ 215 h 215"/>
                  <a:gd name="T2" fmla="*/ 35 w 237"/>
                  <a:gd name="T3" fmla="*/ 208 h 215"/>
                  <a:gd name="T4" fmla="*/ 84 w 237"/>
                  <a:gd name="T5" fmla="*/ 192 h 215"/>
                  <a:gd name="T6" fmla="*/ 117 w 237"/>
                  <a:gd name="T7" fmla="*/ 170 h 215"/>
                  <a:gd name="T8" fmla="*/ 71 w 237"/>
                  <a:gd name="T9" fmla="*/ 178 h 215"/>
                  <a:gd name="T10" fmla="*/ 109 w 237"/>
                  <a:gd name="T11" fmla="*/ 162 h 215"/>
                  <a:gd name="T12" fmla="*/ 140 w 237"/>
                  <a:gd name="T13" fmla="*/ 155 h 215"/>
                  <a:gd name="T14" fmla="*/ 165 w 237"/>
                  <a:gd name="T15" fmla="*/ 139 h 215"/>
                  <a:gd name="T16" fmla="*/ 128 w 237"/>
                  <a:gd name="T17" fmla="*/ 146 h 215"/>
                  <a:gd name="T18" fmla="*/ 176 w 237"/>
                  <a:gd name="T19" fmla="*/ 124 h 215"/>
                  <a:gd name="T20" fmla="*/ 207 w 237"/>
                  <a:gd name="T21" fmla="*/ 96 h 215"/>
                  <a:gd name="T22" fmla="*/ 176 w 237"/>
                  <a:gd name="T23" fmla="*/ 107 h 215"/>
                  <a:gd name="T24" fmla="*/ 220 w 237"/>
                  <a:gd name="T25" fmla="*/ 79 h 215"/>
                  <a:gd name="T26" fmla="*/ 230 w 237"/>
                  <a:gd name="T27" fmla="*/ 54 h 215"/>
                  <a:gd name="T28" fmla="*/ 207 w 237"/>
                  <a:gd name="T29" fmla="*/ 71 h 215"/>
                  <a:gd name="T30" fmla="*/ 237 w 237"/>
                  <a:gd name="T31" fmla="*/ 0 h 215"/>
                  <a:gd name="T32" fmla="*/ 170 w 237"/>
                  <a:gd name="T33" fmla="*/ 26 h 215"/>
                  <a:gd name="T34" fmla="*/ 178 w 237"/>
                  <a:gd name="T35" fmla="*/ 10 h 215"/>
                  <a:gd name="T36" fmla="*/ 130 w 237"/>
                  <a:gd name="T37" fmla="*/ 39 h 215"/>
                  <a:gd name="T38" fmla="*/ 113 w 237"/>
                  <a:gd name="T39" fmla="*/ 58 h 215"/>
                  <a:gd name="T40" fmla="*/ 113 w 237"/>
                  <a:gd name="T41" fmla="*/ 37 h 215"/>
                  <a:gd name="T42" fmla="*/ 88 w 237"/>
                  <a:gd name="T43" fmla="*/ 67 h 215"/>
                  <a:gd name="T44" fmla="*/ 73 w 237"/>
                  <a:gd name="T45" fmla="*/ 100 h 215"/>
                  <a:gd name="T46" fmla="*/ 71 w 237"/>
                  <a:gd name="T47" fmla="*/ 82 h 215"/>
                  <a:gd name="T48" fmla="*/ 52 w 237"/>
                  <a:gd name="T49" fmla="*/ 111 h 215"/>
                  <a:gd name="T50" fmla="*/ 42 w 237"/>
                  <a:gd name="T51" fmla="*/ 149 h 215"/>
                  <a:gd name="T52" fmla="*/ 35 w 237"/>
                  <a:gd name="T53" fmla="*/ 121 h 215"/>
                  <a:gd name="T54" fmla="*/ 14 w 237"/>
                  <a:gd name="T55" fmla="*/ 149 h 215"/>
                  <a:gd name="T56" fmla="*/ 8 w 237"/>
                  <a:gd name="T57" fmla="*/ 170 h 215"/>
                  <a:gd name="T58" fmla="*/ 0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0" y="215"/>
                    </a:moveTo>
                    <a:lnTo>
                      <a:pt x="35" y="208"/>
                    </a:lnTo>
                    <a:lnTo>
                      <a:pt x="84" y="192"/>
                    </a:lnTo>
                    <a:lnTo>
                      <a:pt x="117" y="170"/>
                    </a:lnTo>
                    <a:lnTo>
                      <a:pt x="71" y="178"/>
                    </a:lnTo>
                    <a:lnTo>
                      <a:pt x="109" y="162"/>
                    </a:lnTo>
                    <a:lnTo>
                      <a:pt x="140" y="155"/>
                    </a:lnTo>
                    <a:lnTo>
                      <a:pt x="165" y="139"/>
                    </a:lnTo>
                    <a:lnTo>
                      <a:pt x="128" y="146"/>
                    </a:lnTo>
                    <a:lnTo>
                      <a:pt x="176" y="124"/>
                    </a:lnTo>
                    <a:lnTo>
                      <a:pt x="207" y="96"/>
                    </a:lnTo>
                    <a:lnTo>
                      <a:pt x="176" y="107"/>
                    </a:lnTo>
                    <a:lnTo>
                      <a:pt x="220" y="79"/>
                    </a:lnTo>
                    <a:lnTo>
                      <a:pt x="230" y="54"/>
                    </a:lnTo>
                    <a:lnTo>
                      <a:pt x="207" y="71"/>
                    </a:lnTo>
                    <a:lnTo>
                      <a:pt x="237" y="0"/>
                    </a:lnTo>
                    <a:lnTo>
                      <a:pt x="170" y="26"/>
                    </a:lnTo>
                    <a:lnTo>
                      <a:pt x="178" y="10"/>
                    </a:lnTo>
                    <a:lnTo>
                      <a:pt x="130" y="39"/>
                    </a:lnTo>
                    <a:lnTo>
                      <a:pt x="113" y="58"/>
                    </a:lnTo>
                    <a:lnTo>
                      <a:pt x="113" y="37"/>
                    </a:lnTo>
                    <a:lnTo>
                      <a:pt x="88" y="67"/>
                    </a:lnTo>
                    <a:lnTo>
                      <a:pt x="73" y="100"/>
                    </a:lnTo>
                    <a:lnTo>
                      <a:pt x="71" y="82"/>
                    </a:lnTo>
                    <a:lnTo>
                      <a:pt x="52" y="111"/>
                    </a:lnTo>
                    <a:lnTo>
                      <a:pt x="42" y="149"/>
                    </a:lnTo>
                    <a:lnTo>
                      <a:pt x="35" y="121"/>
                    </a:lnTo>
                    <a:lnTo>
                      <a:pt x="14" y="149"/>
                    </a:lnTo>
                    <a:lnTo>
                      <a:pt x="8" y="170"/>
                    </a:lnTo>
                    <a:lnTo>
                      <a:pt x="0" y="215"/>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31" name="Freeform 526"/>
              <p:cNvSpPr>
                <a:spLocks/>
              </p:cNvSpPr>
              <p:nvPr/>
            </p:nvSpPr>
            <p:spPr bwMode="auto">
              <a:xfrm>
                <a:off x="1992" y="3495"/>
                <a:ext cx="150" cy="107"/>
              </a:xfrm>
              <a:custGeom>
                <a:avLst/>
                <a:gdLst>
                  <a:gd name="T0" fmla="*/ 150 w 150"/>
                  <a:gd name="T1" fmla="*/ 107 h 107"/>
                  <a:gd name="T2" fmla="*/ 147 w 150"/>
                  <a:gd name="T3" fmla="*/ 71 h 107"/>
                  <a:gd name="T4" fmla="*/ 137 w 150"/>
                  <a:gd name="T5" fmla="*/ 31 h 107"/>
                  <a:gd name="T6" fmla="*/ 132 w 150"/>
                  <a:gd name="T7" fmla="*/ 61 h 107"/>
                  <a:gd name="T8" fmla="*/ 122 w 150"/>
                  <a:gd name="T9" fmla="*/ 26 h 107"/>
                  <a:gd name="T10" fmla="*/ 108 w 150"/>
                  <a:gd name="T11" fmla="*/ 7 h 107"/>
                  <a:gd name="T12" fmla="*/ 116 w 150"/>
                  <a:gd name="T13" fmla="*/ 40 h 107"/>
                  <a:gd name="T14" fmla="*/ 84 w 150"/>
                  <a:gd name="T15" fmla="*/ 9 h 107"/>
                  <a:gd name="T16" fmla="*/ 50 w 150"/>
                  <a:gd name="T17" fmla="*/ 0 h 107"/>
                  <a:gd name="T18" fmla="*/ 66 w 150"/>
                  <a:gd name="T19" fmla="*/ 14 h 107"/>
                  <a:gd name="T20" fmla="*/ 0 w 150"/>
                  <a:gd name="T21" fmla="*/ 2 h 107"/>
                  <a:gd name="T22" fmla="*/ 45 w 150"/>
                  <a:gd name="T23" fmla="*/ 28 h 107"/>
                  <a:gd name="T24" fmla="*/ 19 w 150"/>
                  <a:gd name="T25" fmla="*/ 31 h 107"/>
                  <a:gd name="T26" fmla="*/ 74 w 150"/>
                  <a:gd name="T27" fmla="*/ 40 h 107"/>
                  <a:gd name="T28" fmla="*/ 34 w 150"/>
                  <a:gd name="T29" fmla="*/ 61 h 107"/>
                  <a:gd name="T30" fmla="*/ 79 w 150"/>
                  <a:gd name="T31" fmla="*/ 54 h 107"/>
                  <a:gd name="T32" fmla="*/ 92 w 150"/>
                  <a:gd name="T33" fmla="*/ 57 h 107"/>
                  <a:gd name="T34" fmla="*/ 69 w 150"/>
                  <a:gd name="T35" fmla="*/ 69 h 107"/>
                  <a:gd name="T36" fmla="*/ 108 w 150"/>
                  <a:gd name="T37" fmla="*/ 66 h 107"/>
                  <a:gd name="T38" fmla="*/ 97 w 150"/>
                  <a:gd name="T39" fmla="*/ 87 h 107"/>
                  <a:gd name="T40" fmla="*/ 122 w 150"/>
                  <a:gd name="T41" fmla="*/ 76 h 107"/>
                  <a:gd name="T42" fmla="*/ 137 w 150"/>
                  <a:gd name="T43" fmla="*/ 76 h 107"/>
                  <a:gd name="T44" fmla="*/ 150 w 150"/>
                  <a:gd name="T45" fmla="*/ 107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107"/>
                  <a:gd name="T71" fmla="*/ 150 w 150"/>
                  <a:gd name="T72" fmla="*/ 107 h 1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107">
                    <a:moveTo>
                      <a:pt x="150" y="107"/>
                    </a:moveTo>
                    <a:lnTo>
                      <a:pt x="147" y="71"/>
                    </a:lnTo>
                    <a:lnTo>
                      <a:pt x="137" y="31"/>
                    </a:lnTo>
                    <a:lnTo>
                      <a:pt x="132" y="61"/>
                    </a:lnTo>
                    <a:lnTo>
                      <a:pt x="122" y="26"/>
                    </a:lnTo>
                    <a:lnTo>
                      <a:pt x="108" y="7"/>
                    </a:lnTo>
                    <a:lnTo>
                      <a:pt x="116" y="40"/>
                    </a:lnTo>
                    <a:lnTo>
                      <a:pt x="84" y="9"/>
                    </a:lnTo>
                    <a:lnTo>
                      <a:pt x="50" y="0"/>
                    </a:lnTo>
                    <a:lnTo>
                      <a:pt x="66" y="14"/>
                    </a:lnTo>
                    <a:lnTo>
                      <a:pt x="0" y="2"/>
                    </a:lnTo>
                    <a:lnTo>
                      <a:pt x="45" y="28"/>
                    </a:lnTo>
                    <a:lnTo>
                      <a:pt x="19" y="31"/>
                    </a:lnTo>
                    <a:lnTo>
                      <a:pt x="74" y="40"/>
                    </a:lnTo>
                    <a:lnTo>
                      <a:pt x="34" y="61"/>
                    </a:lnTo>
                    <a:lnTo>
                      <a:pt x="79" y="54"/>
                    </a:lnTo>
                    <a:lnTo>
                      <a:pt x="92" y="57"/>
                    </a:lnTo>
                    <a:lnTo>
                      <a:pt x="69" y="69"/>
                    </a:lnTo>
                    <a:lnTo>
                      <a:pt x="108" y="66"/>
                    </a:lnTo>
                    <a:lnTo>
                      <a:pt x="97" y="87"/>
                    </a:lnTo>
                    <a:lnTo>
                      <a:pt x="122" y="76"/>
                    </a:lnTo>
                    <a:lnTo>
                      <a:pt x="137" y="76"/>
                    </a:lnTo>
                    <a:lnTo>
                      <a:pt x="150" y="107"/>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32" name="Freeform 527"/>
              <p:cNvSpPr>
                <a:spLocks/>
              </p:cNvSpPr>
              <p:nvPr/>
            </p:nvSpPr>
            <p:spPr bwMode="auto">
              <a:xfrm>
                <a:off x="1976" y="3576"/>
                <a:ext cx="179" cy="140"/>
              </a:xfrm>
              <a:custGeom>
                <a:avLst/>
                <a:gdLst>
                  <a:gd name="T0" fmla="*/ 179 w 179"/>
                  <a:gd name="T1" fmla="*/ 140 h 140"/>
                  <a:gd name="T2" fmla="*/ 176 w 179"/>
                  <a:gd name="T3" fmla="*/ 93 h 140"/>
                  <a:gd name="T4" fmla="*/ 164 w 179"/>
                  <a:gd name="T5" fmla="*/ 40 h 140"/>
                  <a:gd name="T6" fmla="*/ 157 w 179"/>
                  <a:gd name="T7" fmla="*/ 81 h 140"/>
                  <a:gd name="T8" fmla="*/ 144 w 179"/>
                  <a:gd name="T9" fmla="*/ 34 h 140"/>
                  <a:gd name="T10" fmla="*/ 129 w 179"/>
                  <a:gd name="T11" fmla="*/ 9 h 140"/>
                  <a:gd name="T12" fmla="*/ 138 w 179"/>
                  <a:gd name="T13" fmla="*/ 52 h 140"/>
                  <a:gd name="T14" fmla="*/ 100 w 179"/>
                  <a:gd name="T15" fmla="*/ 12 h 140"/>
                  <a:gd name="T16" fmla="*/ 60 w 179"/>
                  <a:gd name="T17" fmla="*/ 0 h 140"/>
                  <a:gd name="T18" fmla="*/ 78 w 179"/>
                  <a:gd name="T19" fmla="*/ 18 h 140"/>
                  <a:gd name="T20" fmla="*/ 0 w 179"/>
                  <a:gd name="T21" fmla="*/ 3 h 140"/>
                  <a:gd name="T22" fmla="*/ 53 w 179"/>
                  <a:gd name="T23" fmla="*/ 37 h 140"/>
                  <a:gd name="T24" fmla="*/ 22 w 179"/>
                  <a:gd name="T25" fmla="*/ 40 h 140"/>
                  <a:gd name="T26" fmla="*/ 88 w 179"/>
                  <a:gd name="T27" fmla="*/ 52 h 140"/>
                  <a:gd name="T28" fmla="*/ 41 w 179"/>
                  <a:gd name="T29" fmla="*/ 81 h 140"/>
                  <a:gd name="T30" fmla="*/ 94 w 179"/>
                  <a:gd name="T31" fmla="*/ 71 h 140"/>
                  <a:gd name="T32" fmla="*/ 110 w 179"/>
                  <a:gd name="T33" fmla="*/ 74 h 140"/>
                  <a:gd name="T34" fmla="*/ 82 w 179"/>
                  <a:gd name="T35" fmla="*/ 90 h 140"/>
                  <a:gd name="T36" fmla="*/ 129 w 179"/>
                  <a:gd name="T37" fmla="*/ 87 h 140"/>
                  <a:gd name="T38" fmla="*/ 116 w 179"/>
                  <a:gd name="T39" fmla="*/ 115 h 140"/>
                  <a:gd name="T40" fmla="*/ 144 w 179"/>
                  <a:gd name="T41" fmla="*/ 99 h 140"/>
                  <a:gd name="T42" fmla="*/ 164 w 179"/>
                  <a:gd name="T43" fmla="*/ 99 h 140"/>
                  <a:gd name="T44" fmla="*/ 179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179" y="140"/>
                    </a:moveTo>
                    <a:lnTo>
                      <a:pt x="176" y="93"/>
                    </a:lnTo>
                    <a:lnTo>
                      <a:pt x="164" y="40"/>
                    </a:lnTo>
                    <a:lnTo>
                      <a:pt x="157" y="81"/>
                    </a:lnTo>
                    <a:lnTo>
                      <a:pt x="144" y="34"/>
                    </a:lnTo>
                    <a:lnTo>
                      <a:pt x="129" y="9"/>
                    </a:lnTo>
                    <a:lnTo>
                      <a:pt x="138" y="52"/>
                    </a:lnTo>
                    <a:lnTo>
                      <a:pt x="100" y="12"/>
                    </a:lnTo>
                    <a:lnTo>
                      <a:pt x="60" y="0"/>
                    </a:lnTo>
                    <a:lnTo>
                      <a:pt x="78" y="18"/>
                    </a:lnTo>
                    <a:lnTo>
                      <a:pt x="0" y="3"/>
                    </a:lnTo>
                    <a:lnTo>
                      <a:pt x="53" y="37"/>
                    </a:lnTo>
                    <a:lnTo>
                      <a:pt x="22" y="40"/>
                    </a:lnTo>
                    <a:lnTo>
                      <a:pt x="88" y="52"/>
                    </a:lnTo>
                    <a:lnTo>
                      <a:pt x="41" y="81"/>
                    </a:lnTo>
                    <a:lnTo>
                      <a:pt x="94" y="71"/>
                    </a:lnTo>
                    <a:lnTo>
                      <a:pt x="110" y="74"/>
                    </a:lnTo>
                    <a:lnTo>
                      <a:pt x="82" y="90"/>
                    </a:lnTo>
                    <a:lnTo>
                      <a:pt x="129" y="87"/>
                    </a:lnTo>
                    <a:lnTo>
                      <a:pt x="116" y="115"/>
                    </a:lnTo>
                    <a:lnTo>
                      <a:pt x="144" y="99"/>
                    </a:lnTo>
                    <a:lnTo>
                      <a:pt x="164" y="99"/>
                    </a:lnTo>
                    <a:lnTo>
                      <a:pt x="179"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33" name="Freeform 528"/>
              <p:cNvSpPr>
                <a:spLocks/>
              </p:cNvSpPr>
              <p:nvPr/>
            </p:nvSpPr>
            <p:spPr bwMode="auto">
              <a:xfrm>
                <a:off x="2160" y="3807"/>
                <a:ext cx="304" cy="163"/>
              </a:xfrm>
              <a:custGeom>
                <a:avLst/>
                <a:gdLst>
                  <a:gd name="T0" fmla="*/ 0 w 304"/>
                  <a:gd name="T1" fmla="*/ 163 h 163"/>
                  <a:gd name="T2" fmla="*/ 4 w 304"/>
                  <a:gd name="T3" fmla="*/ 108 h 163"/>
                  <a:gd name="T4" fmla="*/ 25 w 304"/>
                  <a:gd name="T5" fmla="*/ 47 h 163"/>
                  <a:gd name="T6" fmla="*/ 35 w 304"/>
                  <a:gd name="T7" fmla="*/ 94 h 163"/>
                  <a:gd name="T8" fmla="*/ 58 w 304"/>
                  <a:gd name="T9" fmla="*/ 38 h 163"/>
                  <a:gd name="T10" fmla="*/ 85 w 304"/>
                  <a:gd name="T11" fmla="*/ 9 h 163"/>
                  <a:gd name="T12" fmla="*/ 68 w 304"/>
                  <a:gd name="T13" fmla="*/ 61 h 163"/>
                  <a:gd name="T14" fmla="*/ 132 w 304"/>
                  <a:gd name="T15" fmla="*/ 13 h 163"/>
                  <a:gd name="T16" fmla="*/ 202 w 304"/>
                  <a:gd name="T17" fmla="*/ 0 h 163"/>
                  <a:gd name="T18" fmla="*/ 169 w 304"/>
                  <a:gd name="T19" fmla="*/ 20 h 163"/>
                  <a:gd name="T20" fmla="*/ 304 w 304"/>
                  <a:gd name="T21" fmla="*/ 2 h 163"/>
                  <a:gd name="T22" fmla="*/ 214 w 304"/>
                  <a:gd name="T23" fmla="*/ 43 h 163"/>
                  <a:gd name="T24" fmla="*/ 266 w 304"/>
                  <a:gd name="T25" fmla="*/ 47 h 163"/>
                  <a:gd name="T26" fmla="*/ 155 w 304"/>
                  <a:gd name="T27" fmla="*/ 61 h 163"/>
                  <a:gd name="T28" fmla="*/ 235 w 304"/>
                  <a:gd name="T29" fmla="*/ 94 h 163"/>
                  <a:gd name="T30" fmla="*/ 144 w 304"/>
                  <a:gd name="T31" fmla="*/ 83 h 163"/>
                  <a:gd name="T32" fmla="*/ 117 w 304"/>
                  <a:gd name="T33" fmla="*/ 86 h 163"/>
                  <a:gd name="T34" fmla="*/ 165 w 304"/>
                  <a:gd name="T35" fmla="*/ 105 h 163"/>
                  <a:gd name="T36" fmla="*/ 85 w 304"/>
                  <a:gd name="T37" fmla="*/ 101 h 163"/>
                  <a:gd name="T38" fmla="*/ 105 w 304"/>
                  <a:gd name="T39" fmla="*/ 134 h 163"/>
                  <a:gd name="T40" fmla="*/ 58 w 304"/>
                  <a:gd name="T41" fmla="*/ 116 h 163"/>
                  <a:gd name="T42" fmla="*/ 25 w 304"/>
                  <a:gd name="T43" fmla="*/ 116 h 163"/>
                  <a:gd name="T44" fmla="*/ 0 w 304"/>
                  <a:gd name="T45" fmla="*/ 163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4"/>
                  <a:gd name="T70" fmla="*/ 0 h 163"/>
                  <a:gd name="T71" fmla="*/ 304 w 304"/>
                  <a:gd name="T72" fmla="*/ 163 h 1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4" h="163">
                    <a:moveTo>
                      <a:pt x="0" y="163"/>
                    </a:moveTo>
                    <a:lnTo>
                      <a:pt x="4" y="108"/>
                    </a:lnTo>
                    <a:lnTo>
                      <a:pt x="25" y="47"/>
                    </a:lnTo>
                    <a:lnTo>
                      <a:pt x="35" y="94"/>
                    </a:lnTo>
                    <a:lnTo>
                      <a:pt x="58" y="38"/>
                    </a:lnTo>
                    <a:lnTo>
                      <a:pt x="85" y="9"/>
                    </a:lnTo>
                    <a:lnTo>
                      <a:pt x="68" y="61"/>
                    </a:lnTo>
                    <a:lnTo>
                      <a:pt x="132" y="13"/>
                    </a:lnTo>
                    <a:lnTo>
                      <a:pt x="202" y="0"/>
                    </a:lnTo>
                    <a:lnTo>
                      <a:pt x="169" y="20"/>
                    </a:lnTo>
                    <a:lnTo>
                      <a:pt x="304" y="2"/>
                    </a:lnTo>
                    <a:lnTo>
                      <a:pt x="214" y="43"/>
                    </a:lnTo>
                    <a:lnTo>
                      <a:pt x="266" y="47"/>
                    </a:lnTo>
                    <a:lnTo>
                      <a:pt x="155" y="61"/>
                    </a:lnTo>
                    <a:lnTo>
                      <a:pt x="235" y="94"/>
                    </a:lnTo>
                    <a:lnTo>
                      <a:pt x="144" y="83"/>
                    </a:lnTo>
                    <a:lnTo>
                      <a:pt x="117" y="86"/>
                    </a:lnTo>
                    <a:lnTo>
                      <a:pt x="165" y="105"/>
                    </a:lnTo>
                    <a:lnTo>
                      <a:pt x="85" y="101"/>
                    </a:lnTo>
                    <a:lnTo>
                      <a:pt x="105" y="134"/>
                    </a:lnTo>
                    <a:lnTo>
                      <a:pt x="58" y="116"/>
                    </a:lnTo>
                    <a:lnTo>
                      <a:pt x="25" y="116"/>
                    </a:lnTo>
                    <a:lnTo>
                      <a:pt x="0" y="163"/>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34" name="Freeform 529"/>
              <p:cNvSpPr>
                <a:spLocks/>
              </p:cNvSpPr>
              <p:nvPr/>
            </p:nvSpPr>
            <p:spPr bwMode="auto">
              <a:xfrm>
                <a:off x="2154" y="3691"/>
                <a:ext cx="213" cy="166"/>
              </a:xfrm>
              <a:custGeom>
                <a:avLst/>
                <a:gdLst>
                  <a:gd name="T0" fmla="*/ 0 w 213"/>
                  <a:gd name="T1" fmla="*/ 166 h 166"/>
                  <a:gd name="T2" fmla="*/ 3 w 213"/>
                  <a:gd name="T3" fmla="*/ 110 h 166"/>
                  <a:gd name="T4" fmla="*/ 18 w 213"/>
                  <a:gd name="T5" fmla="*/ 48 h 166"/>
                  <a:gd name="T6" fmla="*/ 25 w 213"/>
                  <a:gd name="T7" fmla="*/ 96 h 166"/>
                  <a:gd name="T8" fmla="*/ 41 w 213"/>
                  <a:gd name="T9" fmla="*/ 39 h 166"/>
                  <a:gd name="T10" fmla="*/ 60 w 213"/>
                  <a:gd name="T11" fmla="*/ 10 h 166"/>
                  <a:gd name="T12" fmla="*/ 48 w 213"/>
                  <a:gd name="T13" fmla="*/ 62 h 166"/>
                  <a:gd name="T14" fmla="*/ 93 w 213"/>
                  <a:gd name="T15" fmla="*/ 14 h 166"/>
                  <a:gd name="T16" fmla="*/ 142 w 213"/>
                  <a:gd name="T17" fmla="*/ 0 h 166"/>
                  <a:gd name="T18" fmla="*/ 119 w 213"/>
                  <a:gd name="T19" fmla="*/ 21 h 166"/>
                  <a:gd name="T20" fmla="*/ 213 w 213"/>
                  <a:gd name="T21" fmla="*/ 3 h 166"/>
                  <a:gd name="T22" fmla="*/ 150 w 213"/>
                  <a:gd name="T23" fmla="*/ 44 h 166"/>
                  <a:gd name="T24" fmla="*/ 187 w 213"/>
                  <a:gd name="T25" fmla="*/ 48 h 166"/>
                  <a:gd name="T26" fmla="*/ 109 w 213"/>
                  <a:gd name="T27" fmla="*/ 62 h 166"/>
                  <a:gd name="T28" fmla="*/ 165 w 213"/>
                  <a:gd name="T29" fmla="*/ 96 h 166"/>
                  <a:gd name="T30" fmla="*/ 101 w 213"/>
                  <a:gd name="T31" fmla="*/ 85 h 166"/>
                  <a:gd name="T32" fmla="*/ 82 w 213"/>
                  <a:gd name="T33" fmla="*/ 88 h 166"/>
                  <a:gd name="T34" fmla="*/ 116 w 213"/>
                  <a:gd name="T35" fmla="*/ 107 h 166"/>
                  <a:gd name="T36" fmla="*/ 60 w 213"/>
                  <a:gd name="T37" fmla="*/ 103 h 166"/>
                  <a:gd name="T38" fmla="*/ 74 w 213"/>
                  <a:gd name="T39" fmla="*/ 136 h 166"/>
                  <a:gd name="T40" fmla="*/ 41 w 213"/>
                  <a:gd name="T41" fmla="*/ 118 h 166"/>
                  <a:gd name="T42" fmla="*/ 18 w 213"/>
                  <a:gd name="T43" fmla="*/ 118 h 166"/>
                  <a:gd name="T44" fmla="*/ 0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0" y="166"/>
                    </a:moveTo>
                    <a:lnTo>
                      <a:pt x="3" y="110"/>
                    </a:lnTo>
                    <a:lnTo>
                      <a:pt x="18" y="48"/>
                    </a:lnTo>
                    <a:lnTo>
                      <a:pt x="25" y="96"/>
                    </a:lnTo>
                    <a:lnTo>
                      <a:pt x="41" y="39"/>
                    </a:lnTo>
                    <a:lnTo>
                      <a:pt x="60" y="10"/>
                    </a:lnTo>
                    <a:lnTo>
                      <a:pt x="48" y="62"/>
                    </a:lnTo>
                    <a:lnTo>
                      <a:pt x="93" y="14"/>
                    </a:lnTo>
                    <a:lnTo>
                      <a:pt x="142" y="0"/>
                    </a:lnTo>
                    <a:lnTo>
                      <a:pt x="119" y="21"/>
                    </a:lnTo>
                    <a:lnTo>
                      <a:pt x="213" y="3"/>
                    </a:lnTo>
                    <a:lnTo>
                      <a:pt x="150" y="44"/>
                    </a:lnTo>
                    <a:lnTo>
                      <a:pt x="187" y="48"/>
                    </a:lnTo>
                    <a:lnTo>
                      <a:pt x="109" y="62"/>
                    </a:lnTo>
                    <a:lnTo>
                      <a:pt x="165" y="96"/>
                    </a:lnTo>
                    <a:lnTo>
                      <a:pt x="101" y="85"/>
                    </a:lnTo>
                    <a:lnTo>
                      <a:pt x="82" y="88"/>
                    </a:lnTo>
                    <a:lnTo>
                      <a:pt x="116" y="107"/>
                    </a:lnTo>
                    <a:lnTo>
                      <a:pt x="60" y="103"/>
                    </a:lnTo>
                    <a:lnTo>
                      <a:pt x="74" y="136"/>
                    </a:lnTo>
                    <a:lnTo>
                      <a:pt x="41" y="118"/>
                    </a:lnTo>
                    <a:lnTo>
                      <a:pt x="18" y="118"/>
                    </a:lnTo>
                    <a:lnTo>
                      <a:pt x="0" y="166"/>
                    </a:lnTo>
                    <a:close/>
                  </a:path>
                </a:pathLst>
              </a:custGeom>
              <a:solidFill>
                <a:srgbClr val="00A000"/>
              </a:solidFill>
              <a:ln w="0">
                <a:solidFill>
                  <a:srgbClr val="0060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grpSp>
      <p:pic>
        <p:nvPicPr>
          <p:cNvPr id="2098" name="Picture 530" descr="book_w"/>
          <p:cNvPicPr>
            <a:picLocks noChangeAspect="1" noChangeArrowheads="1"/>
          </p:cNvPicPr>
          <p:nvPr/>
        </p:nvPicPr>
        <p:blipFill>
          <a:blip r:embed="rId6"/>
          <a:srcRect/>
          <a:stretch>
            <a:fillRect/>
          </a:stretch>
        </p:blipFill>
        <p:spPr bwMode="auto">
          <a:xfrm>
            <a:off x="9956800" y="990603"/>
            <a:ext cx="2032000" cy="1216025"/>
          </a:xfrm>
          <a:prstGeom prst="rect">
            <a:avLst/>
          </a:prstGeom>
          <a:noFill/>
          <a:ln w="9525">
            <a:noFill/>
            <a:miter lim="800000"/>
            <a:headEnd/>
            <a:tailEnd/>
          </a:ln>
        </p:spPr>
      </p:pic>
      <p:pic>
        <p:nvPicPr>
          <p:cNvPr id="2099" name="Picture 531" descr="211"/>
          <p:cNvPicPr>
            <a:picLocks noChangeAspect="1" noChangeArrowheads="1"/>
          </p:cNvPicPr>
          <p:nvPr/>
        </p:nvPicPr>
        <p:blipFill>
          <a:blip r:embed="rId7"/>
          <a:srcRect/>
          <a:stretch>
            <a:fillRect/>
          </a:stretch>
        </p:blipFill>
        <p:spPr bwMode="auto">
          <a:xfrm>
            <a:off x="10871200" y="569912"/>
            <a:ext cx="1117600" cy="801688"/>
          </a:xfrm>
          <a:prstGeom prst="rect">
            <a:avLst/>
          </a:prstGeom>
          <a:noFill/>
          <a:ln w="9525">
            <a:noFill/>
            <a:miter lim="800000"/>
            <a:headEnd/>
            <a:tailEnd/>
          </a:ln>
        </p:spPr>
      </p:pic>
      <p:grpSp>
        <p:nvGrpSpPr>
          <p:cNvPr id="2100" name="Group 532"/>
          <p:cNvGrpSpPr>
            <a:grpSpLocks/>
          </p:cNvGrpSpPr>
          <p:nvPr/>
        </p:nvGrpSpPr>
        <p:grpSpPr bwMode="auto">
          <a:xfrm rot="18362460">
            <a:off x="3024983" y="5666584"/>
            <a:ext cx="598487" cy="869949"/>
            <a:chOff x="4104" y="1487"/>
            <a:chExt cx="984" cy="1036"/>
          </a:xfrm>
        </p:grpSpPr>
        <p:sp>
          <p:nvSpPr>
            <p:cNvPr id="2105" name="Freeform 533"/>
            <p:cNvSpPr>
              <a:spLocks/>
            </p:cNvSpPr>
            <p:nvPr/>
          </p:nvSpPr>
          <p:spPr bwMode="auto">
            <a:xfrm rot="1299205">
              <a:off x="4104" y="1487"/>
              <a:ext cx="984" cy="1036"/>
            </a:xfrm>
            <a:custGeom>
              <a:avLst/>
              <a:gdLst>
                <a:gd name="T0" fmla="*/ 1 w 1860"/>
                <a:gd name="T1" fmla="*/ 1 h 1906"/>
                <a:gd name="T2" fmla="*/ 1 w 1860"/>
                <a:gd name="T3" fmla="*/ 1 h 1906"/>
                <a:gd name="T4" fmla="*/ 1 w 1860"/>
                <a:gd name="T5" fmla="*/ 1 h 1906"/>
                <a:gd name="T6" fmla="*/ 1 w 1860"/>
                <a:gd name="T7" fmla="*/ 1 h 1906"/>
                <a:gd name="T8" fmla="*/ 1 w 1860"/>
                <a:gd name="T9" fmla="*/ 1 h 1906"/>
                <a:gd name="T10" fmla="*/ 1 w 1860"/>
                <a:gd name="T11" fmla="*/ 1 h 1906"/>
                <a:gd name="T12" fmla="*/ 1 w 1860"/>
                <a:gd name="T13" fmla="*/ 1 h 1906"/>
                <a:gd name="T14" fmla="*/ 1 w 1860"/>
                <a:gd name="T15" fmla="*/ 1 h 1906"/>
                <a:gd name="T16" fmla="*/ 1 w 1860"/>
                <a:gd name="T17" fmla="*/ 1 h 1906"/>
                <a:gd name="T18" fmla="*/ 1 w 1860"/>
                <a:gd name="T19" fmla="*/ 1 h 1906"/>
                <a:gd name="T20" fmla="*/ 1 w 1860"/>
                <a:gd name="T21" fmla="*/ 1 h 1906"/>
                <a:gd name="T22" fmla="*/ 0 w 1860"/>
                <a:gd name="T23" fmla="*/ 1 h 1906"/>
                <a:gd name="T24" fmla="*/ 1 w 1860"/>
                <a:gd name="T25" fmla="*/ 1 h 1906"/>
                <a:gd name="T26" fmla="*/ 1 w 1860"/>
                <a:gd name="T27" fmla="*/ 1 h 1906"/>
                <a:gd name="T28" fmla="*/ 1 w 1860"/>
                <a:gd name="T29" fmla="*/ 2 h 1906"/>
                <a:gd name="T30" fmla="*/ 1 w 1860"/>
                <a:gd name="T31" fmla="*/ 2 h 1906"/>
                <a:gd name="T32" fmla="*/ 1 w 1860"/>
                <a:gd name="T33" fmla="*/ 2 h 1906"/>
                <a:gd name="T34" fmla="*/ 1 w 1860"/>
                <a:gd name="T35" fmla="*/ 2 h 1906"/>
                <a:gd name="T36" fmla="*/ 1 w 1860"/>
                <a:gd name="T37" fmla="*/ 2 h 1906"/>
                <a:gd name="T38" fmla="*/ 1 w 1860"/>
                <a:gd name="T39" fmla="*/ 2 h 1906"/>
                <a:gd name="T40" fmla="*/ 1 w 1860"/>
                <a:gd name="T41" fmla="*/ 1 h 1906"/>
                <a:gd name="T42" fmla="*/ 1 w 1860"/>
                <a:gd name="T43" fmla="*/ 2 h 1906"/>
                <a:gd name="T44" fmla="*/ 1 w 1860"/>
                <a:gd name="T45" fmla="*/ 2 h 1906"/>
                <a:gd name="T46" fmla="*/ 1 w 1860"/>
                <a:gd name="T47" fmla="*/ 2 h 1906"/>
                <a:gd name="T48" fmla="*/ 1 w 1860"/>
                <a:gd name="T49" fmla="*/ 2 h 1906"/>
                <a:gd name="T50" fmla="*/ 1 w 1860"/>
                <a:gd name="T51" fmla="*/ 2 h 1906"/>
                <a:gd name="T52" fmla="*/ 1 w 1860"/>
                <a:gd name="T53" fmla="*/ 2 h 1906"/>
                <a:gd name="T54" fmla="*/ 1 w 1860"/>
                <a:gd name="T55" fmla="*/ 2 h 1906"/>
                <a:gd name="T56" fmla="*/ 1 w 1860"/>
                <a:gd name="T57" fmla="*/ 2 h 1906"/>
                <a:gd name="T58" fmla="*/ 1 w 1860"/>
                <a:gd name="T59" fmla="*/ 2 h 1906"/>
                <a:gd name="T60" fmla="*/ 1 w 1860"/>
                <a:gd name="T61" fmla="*/ 2 h 1906"/>
                <a:gd name="T62" fmla="*/ 1 w 1860"/>
                <a:gd name="T63" fmla="*/ 2 h 1906"/>
                <a:gd name="T64" fmla="*/ 1 w 1860"/>
                <a:gd name="T65" fmla="*/ 2 h 1906"/>
                <a:gd name="T66" fmla="*/ 1 w 1860"/>
                <a:gd name="T67" fmla="*/ 2 h 1906"/>
                <a:gd name="T68" fmla="*/ 1 w 1860"/>
                <a:gd name="T69" fmla="*/ 2 h 1906"/>
                <a:gd name="T70" fmla="*/ 1 w 1860"/>
                <a:gd name="T71" fmla="*/ 2 h 1906"/>
                <a:gd name="T72" fmla="*/ 1 w 1860"/>
                <a:gd name="T73" fmla="*/ 2 h 1906"/>
                <a:gd name="T74" fmla="*/ 1 w 1860"/>
                <a:gd name="T75" fmla="*/ 2 h 1906"/>
                <a:gd name="T76" fmla="*/ 1 w 1860"/>
                <a:gd name="T77" fmla="*/ 2 h 1906"/>
                <a:gd name="T78" fmla="*/ 1 w 1860"/>
                <a:gd name="T79" fmla="*/ 2 h 1906"/>
                <a:gd name="T80" fmla="*/ 1 w 1860"/>
                <a:gd name="T81" fmla="*/ 2 h 1906"/>
                <a:gd name="T82" fmla="*/ 1 w 1860"/>
                <a:gd name="T83" fmla="*/ 2 h 1906"/>
                <a:gd name="T84" fmla="*/ 2 w 1860"/>
                <a:gd name="T85" fmla="*/ 2 h 1906"/>
                <a:gd name="T86" fmla="*/ 2 w 1860"/>
                <a:gd name="T87" fmla="*/ 2 h 1906"/>
                <a:gd name="T88" fmla="*/ 2 w 1860"/>
                <a:gd name="T89" fmla="*/ 2 h 1906"/>
                <a:gd name="T90" fmla="*/ 2 w 1860"/>
                <a:gd name="T91" fmla="*/ 1 h 1906"/>
                <a:gd name="T92" fmla="*/ 2 w 1860"/>
                <a:gd name="T93" fmla="*/ 1 h 1906"/>
                <a:gd name="T94" fmla="*/ 2 w 1860"/>
                <a:gd name="T95" fmla="*/ 1 h 1906"/>
                <a:gd name="T96" fmla="*/ 2 w 1860"/>
                <a:gd name="T97" fmla="*/ 1 h 1906"/>
                <a:gd name="T98" fmla="*/ 2 w 1860"/>
                <a:gd name="T99" fmla="*/ 1 h 1906"/>
                <a:gd name="T100" fmla="*/ 2 w 1860"/>
                <a:gd name="T101" fmla="*/ 1 h 1906"/>
                <a:gd name="T102" fmla="*/ 2 w 1860"/>
                <a:gd name="T103" fmla="*/ 1 h 1906"/>
                <a:gd name="T104" fmla="*/ 1 w 1860"/>
                <a:gd name="T105" fmla="*/ 1 h 1906"/>
                <a:gd name="T106" fmla="*/ 1 w 1860"/>
                <a:gd name="T107" fmla="*/ 1 h 1906"/>
                <a:gd name="T108" fmla="*/ 1 w 1860"/>
                <a:gd name="T109" fmla="*/ 1 h 1906"/>
                <a:gd name="T110" fmla="*/ 1 w 1860"/>
                <a:gd name="T111" fmla="*/ 1 h 1906"/>
                <a:gd name="T112" fmla="*/ 1 w 1860"/>
                <a:gd name="T113" fmla="*/ 1 h 1906"/>
                <a:gd name="T114" fmla="*/ 1 w 1860"/>
                <a:gd name="T115" fmla="*/ 1 h 1906"/>
                <a:gd name="T116" fmla="*/ 1 w 1860"/>
                <a:gd name="T117" fmla="*/ 1 h 1906"/>
                <a:gd name="T118" fmla="*/ 1 w 1860"/>
                <a:gd name="T119" fmla="*/ 0 h 1906"/>
                <a:gd name="T120" fmla="*/ 1 w 1860"/>
                <a:gd name="T121" fmla="*/ 1 h 1906"/>
                <a:gd name="T122" fmla="*/ 1 w 1860"/>
                <a:gd name="T123" fmla="*/ 1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663300"/>
            </a:solidFill>
            <a:ln w="8001">
              <a:solidFill>
                <a:srgbClr val="FFFF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06" name="Freeform 534"/>
            <p:cNvSpPr>
              <a:spLocks/>
            </p:cNvSpPr>
            <p:nvPr/>
          </p:nvSpPr>
          <p:spPr bwMode="auto">
            <a:xfrm rot="1299205">
              <a:off x="4236" y="1874"/>
              <a:ext cx="330" cy="49"/>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BEBA00"/>
            </a:solidFill>
            <a:ln w="9525">
              <a:solidFill>
                <a:srgbClr val="FFFF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07" name="Freeform 535"/>
            <p:cNvSpPr>
              <a:spLocks/>
            </p:cNvSpPr>
            <p:nvPr/>
          </p:nvSpPr>
          <p:spPr bwMode="auto">
            <a:xfrm rot="1299205">
              <a:off x="4511" y="2123"/>
              <a:ext cx="81" cy="235"/>
            </a:xfrm>
            <a:custGeom>
              <a:avLst/>
              <a:gdLst>
                <a:gd name="T0" fmla="*/ 0 w 155"/>
                <a:gd name="T1" fmla="*/ 0 h 432"/>
                <a:gd name="T2" fmla="*/ 1 w 155"/>
                <a:gd name="T3" fmla="*/ 1 h 432"/>
                <a:gd name="T4" fmla="*/ 1 w 155"/>
                <a:gd name="T5" fmla="*/ 1 h 432"/>
                <a:gd name="T6" fmla="*/ 1 w 155"/>
                <a:gd name="T7" fmla="*/ 1 h 432"/>
                <a:gd name="T8" fmla="*/ 1 w 155"/>
                <a:gd name="T9" fmla="*/ 1 h 432"/>
                <a:gd name="T10" fmla="*/ 1 w 155"/>
                <a:gd name="T11" fmla="*/ 1 h 432"/>
                <a:gd name="T12" fmla="*/ 1 w 155"/>
                <a:gd name="T13" fmla="*/ 1 h 432"/>
                <a:gd name="T14" fmla="*/ 1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BEBA00"/>
            </a:solidFill>
            <a:ln w="9525">
              <a:solidFill>
                <a:srgbClr val="FFFF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08" name="Freeform 536"/>
            <p:cNvSpPr>
              <a:spLocks/>
            </p:cNvSpPr>
            <p:nvPr/>
          </p:nvSpPr>
          <p:spPr bwMode="auto">
            <a:xfrm rot="1299205">
              <a:off x="4629" y="1569"/>
              <a:ext cx="89" cy="321"/>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BEBA00"/>
            </a:solidFill>
            <a:ln w="9525">
              <a:solidFill>
                <a:srgbClr val="FFFF00"/>
              </a:solidFill>
              <a:round/>
              <a:headEnd/>
              <a:tailEnd/>
            </a:ln>
          </p:spPr>
          <p:txBody>
            <a:bodyPr/>
            <a:lstStyle/>
            <a:p>
              <a:pPr fontAlgn="base">
                <a:spcBef>
                  <a:spcPct val="0"/>
                </a:spcBef>
                <a:spcAft>
                  <a:spcPct val="0"/>
                </a:spcAft>
              </a:pPr>
              <a:endParaRPr lang="en-US">
                <a:solidFill>
                  <a:srgbClr val="000000"/>
                </a:solidFill>
                <a:latin typeface="Arial" charset="0"/>
              </a:endParaRPr>
            </a:p>
          </p:txBody>
        </p:sp>
        <p:sp>
          <p:nvSpPr>
            <p:cNvPr id="2109" name="Freeform 537"/>
            <p:cNvSpPr>
              <a:spLocks/>
            </p:cNvSpPr>
            <p:nvPr/>
          </p:nvSpPr>
          <p:spPr bwMode="auto">
            <a:xfrm rot="1299205">
              <a:off x="4732" y="2047"/>
              <a:ext cx="289" cy="63"/>
            </a:xfrm>
            <a:custGeom>
              <a:avLst/>
              <a:gdLst>
                <a:gd name="T0" fmla="*/ 0 w 546"/>
                <a:gd name="T1" fmla="*/ 1 h 117"/>
                <a:gd name="T2" fmla="*/ 1 w 546"/>
                <a:gd name="T3" fmla="*/ 1 h 117"/>
                <a:gd name="T4" fmla="*/ 1 w 546"/>
                <a:gd name="T5" fmla="*/ 1 h 117"/>
                <a:gd name="T6" fmla="*/ 1 w 546"/>
                <a:gd name="T7" fmla="*/ 1 h 117"/>
                <a:gd name="T8" fmla="*/ 1 w 546"/>
                <a:gd name="T9" fmla="*/ 1 h 117"/>
                <a:gd name="T10" fmla="*/ 1 w 546"/>
                <a:gd name="T11" fmla="*/ 1 h 117"/>
                <a:gd name="T12" fmla="*/ 1 w 546"/>
                <a:gd name="T13" fmla="*/ 1 h 117"/>
                <a:gd name="T14" fmla="*/ 1 w 546"/>
                <a:gd name="T15" fmla="*/ 1 h 117"/>
                <a:gd name="T16" fmla="*/ 1 w 546"/>
                <a:gd name="T17" fmla="*/ 0 h 117"/>
                <a:gd name="T18" fmla="*/ 1 w 546"/>
                <a:gd name="T19" fmla="*/ 0 h 117"/>
                <a:gd name="T20" fmla="*/ 1 w 546"/>
                <a:gd name="T21" fmla="*/ 1 h 117"/>
                <a:gd name="T22" fmla="*/ 1 w 546"/>
                <a:gd name="T23" fmla="*/ 1 h 117"/>
                <a:gd name="T24" fmla="*/ 1 w 546"/>
                <a:gd name="T25" fmla="*/ 1 h 117"/>
                <a:gd name="T26" fmla="*/ 0 w 546"/>
                <a:gd name="T27" fmla="*/ 1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BEBA00"/>
            </a:solidFill>
            <a:ln w="9525">
              <a:solidFill>
                <a:srgbClr val="FFFF00"/>
              </a:solidFill>
              <a:round/>
              <a:headEnd/>
              <a:tailEnd/>
            </a:ln>
          </p:spPr>
          <p:txBody>
            <a:bodyPr/>
            <a:lstStyle/>
            <a:p>
              <a:pPr fontAlgn="base">
                <a:spcBef>
                  <a:spcPct val="0"/>
                </a:spcBef>
                <a:spcAft>
                  <a:spcPct val="0"/>
                </a:spcAft>
              </a:pPr>
              <a:endParaRPr lang="en-US">
                <a:solidFill>
                  <a:srgbClr val="000000"/>
                </a:solidFill>
                <a:latin typeface="Arial" charset="0"/>
              </a:endParaRPr>
            </a:p>
          </p:txBody>
        </p:sp>
      </p:grpSp>
      <p:pic>
        <p:nvPicPr>
          <p:cNvPr id="2101" name="Picture 538" descr="SONNE00003"/>
          <p:cNvPicPr>
            <a:picLocks noChangeAspect="1" noChangeArrowheads="1" noCrop="1"/>
          </p:cNvPicPr>
          <p:nvPr/>
        </p:nvPicPr>
        <p:blipFill>
          <a:blip r:embed="rId8"/>
          <a:srcRect/>
          <a:stretch>
            <a:fillRect/>
          </a:stretch>
        </p:blipFill>
        <p:spPr bwMode="auto">
          <a:xfrm>
            <a:off x="-203200" y="1"/>
            <a:ext cx="3454400" cy="1914525"/>
          </a:xfrm>
          <a:prstGeom prst="rect">
            <a:avLst/>
          </a:prstGeom>
          <a:noFill/>
          <a:ln w="9525">
            <a:noFill/>
            <a:miter lim="800000"/>
            <a:headEnd/>
            <a:tailEnd/>
          </a:ln>
        </p:spPr>
      </p:pic>
      <p:sp>
        <p:nvSpPr>
          <p:cNvPr id="86556" name="Text Box 540"/>
          <p:cNvSpPr txBox="1">
            <a:spLocks noChangeArrowheads="1"/>
          </p:cNvSpPr>
          <p:nvPr/>
        </p:nvSpPr>
        <p:spPr bwMode="auto">
          <a:xfrm>
            <a:off x="875021" y="2149614"/>
            <a:ext cx="6770062" cy="535531"/>
          </a:xfrm>
          <a:prstGeom prst="rect">
            <a:avLst/>
          </a:prstGeom>
          <a:noFill/>
          <a:ln w="9525">
            <a:noFill/>
            <a:miter lim="800000"/>
            <a:headEnd/>
            <a:tailEnd/>
          </a:ln>
        </p:spPr>
        <p:txBody>
          <a:bodyPr wrap="square">
            <a:spAutoFit/>
          </a:bodyPr>
          <a:lstStyle/>
          <a:p>
            <a:pPr lvl="0">
              <a:lnSpc>
                <a:spcPct val="90000"/>
              </a:lnSpc>
              <a:spcBef>
                <a:spcPts val="1000"/>
              </a:spcBef>
            </a:pPr>
            <a:r>
              <a:rPr lang="en-GB" altLang="en-US" sz="3200" dirty="0">
                <a:solidFill>
                  <a:srgbClr val="0000FF"/>
                </a:solidFill>
                <a:latin typeface="Times New Roman" pitchFamily="18" charset="0"/>
                <a:cs typeface="Times New Roman" pitchFamily="18" charset="0"/>
              </a:rPr>
              <a:t>- Write and learn by heart vocabulary.</a:t>
            </a:r>
          </a:p>
        </p:txBody>
      </p:sp>
      <p:pic>
        <p:nvPicPr>
          <p:cNvPr id="2103" name="Picture 541" descr="139"/>
          <p:cNvPicPr>
            <a:picLocks noChangeAspect="1" noChangeArrowheads="1"/>
          </p:cNvPicPr>
          <p:nvPr/>
        </p:nvPicPr>
        <p:blipFill>
          <a:blip r:embed="rId9" cstate="print"/>
          <a:srcRect/>
          <a:stretch>
            <a:fillRect/>
          </a:stretch>
        </p:blipFill>
        <p:spPr bwMode="auto">
          <a:xfrm>
            <a:off x="812802" y="4495800"/>
            <a:ext cx="1333500" cy="685800"/>
          </a:xfrm>
          <a:prstGeom prst="rect">
            <a:avLst/>
          </a:prstGeom>
          <a:noFill/>
          <a:ln w="9525">
            <a:noFill/>
            <a:miter lim="800000"/>
            <a:headEnd/>
            <a:tailEnd/>
          </a:ln>
        </p:spPr>
      </p:pic>
      <p:pic>
        <p:nvPicPr>
          <p:cNvPr id="2104" name="Picture 542" descr="117"/>
          <p:cNvPicPr>
            <a:picLocks noChangeAspect="1" noChangeArrowheads="1"/>
          </p:cNvPicPr>
          <p:nvPr/>
        </p:nvPicPr>
        <p:blipFill>
          <a:blip r:embed="rId10"/>
          <a:srcRect/>
          <a:stretch>
            <a:fillRect/>
          </a:stretch>
        </p:blipFill>
        <p:spPr bwMode="auto">
          <a:xfrm>
            <a:off x="10261600" y="4419603"/>
            <a:ext cx="1320800" cy="836613"/>
          </a:xfrm>
          <a:prstGeom prst="rect">
            <a:avLst/>
          </a:prstGeom>
          <a:noFill/>
          <a:ln w="9525">
            <a:noFill/>
            <a:miter lim="800000"/>
            <a:headEnd/>
            <a:tailEnd/>
          </a:ln>
        </p:spPr>
      </p:pic>
      <p:sp>
        <p:nvSpPr>
          <p:cNvPr id="2" name="Rectangle 1"/>
          <p:cNvSpPr/>
          <p:nvPr/>
        </p:nvSpPr>
        <p:spPr>
          <a:xfrm>
            <a:off x="4334359" y="628226"/>
            <a:ext cx="3490059" cy="707886"/>
          </a:xfrm>
          <a:prstGeom prst="rect">
            <a:avLst/>
          </a:prstGeom>
        </p:spPr>
        <p:txBody>
          <a:bodyPr wrap="none">
            <a:spAutoFit/>
          </a:bodyPr>
          <a:lstStyle/>
          <a:p>
            <a:pPr marL="342900" lvl="0" indent="-342900" algn="ctr" fontAlgn="base">
              <a:spcBef>
                <a:spcPct val="50000"/>
              </a:spcBef>
              <a:spcAft>
                <a:spcPct val="0"/>
              </a:spcAft>
            </a:pPr>
            <a:r>
              <a:rPr lang="en-US" sz="4000" b="1" dirty="0">
                <a:solidFill>
                  <a:srgbClr val="FF0000"/>
                </a:solidFill>
                <a:latin typeface="Times New Roman" pitchFamily="18" charset="0"/>
                <a:cs typeface="Times New Roman" pitchFamily="18" charset="0"/>
              </a:rPr>
              <a:t>HOMEWORK</a:t>
            </a:r>
          </a:p>
        </p:txBody>
      </p:sp>
      <p:sp>
        <p:nvSpPr>
          <p:cNvPr id="3" name="Rectangle 2"/>
          <p:cNvSpPr/>
          <p:nvPr/>
        </p:nvSpPr>
        <p:spPr>
          <a:xfrm>
            <a:off x="871311" y="3047067"/>
            <a:ext cx="10629703" cy="978729"/>
          </a:xfrm>
          <a:prstGeom prst="rect">
            <a:avLst/>
          </a:prstGeom>
        </p:spPr>
        <p:txBody>
          <a:bodyPr wrap="square">
            <a:spAutoFit/>
          </a:bodyPr>
          <a:lstStyle/>
          <a:p>
            <a:pPr lvl="0">
              <a:lnSpc>
                <a:spcPct val="90000"/>
              </a:lnSpc>
              <a:spcBef>
                <a:spcPts val="1000"/>
              </a:spcBef>
            </a:pPr>
            <a:r>
              <a:rPr lang="en-GB" altLang="en-US" sz="3200" dirty="0">
                <a:solidFill>
                  <a:srgbClr val="0000FF"/>
                </a:solidFill>
                <a:latin typeface="Times New Roman" pitchFamily="18" charset="0"/>
                <a:cs typeface="Times New Roman" pitchFamily="18" charset="0"/>
              </a:rPr>
              <a:t>- Write a paragraph (70-80 words) about the causes and effects of water pollution.</a:t>
            </a:r>
          </a:p>
        </p:txBody>
      </p:sp>
    </p:spTree>
    <p:controls>
      <mc:AlternateContent xmlns:mc="http://schemas.openxmlformats.org/markup-compatibility/2006">
        <mc:Choice xmlns:v="urn:schemas-microsoft-com:vml" Requires="v">
          <p:control r:id="rId1" imgW="190440" imgH="162000"/>
        </mc:Choice>
        <mc:Fallback>
          <p:control r:id="rId1" imgW="190440" imgH="162000">
            <p:pic>
              <p:nvPicPr>
                <p:cNvPr id="4" name="Label2"/>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636000" y="5638800"/>
                  <a:ext cx="260350" cy="16033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r:id="rId2" imgW="104760" imgH="104760"/>
        </mc:Choice>
        <mc:Fallback>
          <p:control r:id="rId2" imgW="104760" imgH="104760">
            <p:pic>
              <p:nvPicPr>
                <p:cNvPr id="5" name="Label6"/>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3860800" y="5943600"/>
                  <a:ext cx="146050" cy="10001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r:id="rId3" imgW="162000" imgH="133200"/>
        </mc:Choice>
        <mc:Fallback>
          <p:control r:id="rId3" imgW="162000" imgH="133200">
            <p:pic>
              <p:nvPicPr>
                <p:cNvPr id="6" name="Label8"/>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5892800" y="5715000"/>
                  <a:ext cx="220663" cy="1301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r:id="rId4" imgW="162000" imgH="142920"/>
        </mc:Choice>
        <mc:Fallback>
          <p:control r:id="rId4" imgW="162000" imgH="142920">
            <p:pic>
              <p:nvPicPr>
                <p:cNvPr id="7" name="Label9"/>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7416800" y="5715000"/>
                  <a:ext cx="217488" cy="1460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64007951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556"/>
                                        </p:tgtEl>
                                        <p:attrNameLst>
                                          <p:attrName>style.visibility</p:attrName>
                                        </p:attrNameLst>
                                      </p:cBhvr>
                                      <p:to>
                                        <p:strVal val="visible"/>
                                      </p:to>
                                    </p:set>
                                    <p:animEffect transition="in" filter="fade">
                                      <p:cBhvr>
                                        <p:cTn id="12" dur="500"/>
                                        <p:tgtEl>
                                          <p:spTgt spid="865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556" grpId="0"/>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ltLang="en-US"/>
          </a:p>
        </p:txBody>
      </p:sp>
      <p:sp>
        <p:nvSpPr>
          <p:cNvPr id="4" name="Content Placeholder 3"/>
          <p:cNvSpPr>
            <a:spLocks noGrp="1"/>
          </p:cNvSpPr>
          <p:nvPr>
            <p:ph sz="half" idx="2"/>
          </p:nvPr>
        </p:nvSpPr>
        <p:spPr/>
        <p:txBody>
          <a:bodyPr/>
          <a:lstStyle/>
          <a:p>
            <a:endParaRPr lang="en-GB" altLang="en-US"/>
          </a:p>
        </p:txBody>
      </p:sp>
      <p:pic>
        <p:nvPicPr>
          <p:cNvPr id="7" name="Content Placeholder 6" descr="many thanks"/>
          <p:cNvPicPr>
            <a:picLocks noGrp="1" noChangeAspect="1"/>
          </p:cNvPicPr>
          <p:nvPr>
            <p:ph sz="half" idx="1"/>
          </p:nvPr>
        </p:nvPicPr>
        <p:blipFill>
          <a:blip r:embed="rId2"/>
          <a:stretch>
            <a:fillRect/>
          </a:stretch>
        </p:blipFill>
        <p:spPr>
          <a:xfrm>
            <a:off x="-22860" y="-46355"/>
            <a:ext cx="12261215" cy="69100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2" descr="G:\hinh nen ppt\a24f8092fc4711b2040f2b934efa3baa.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7" name="Rectangles 6"/>
          <p:cNvSpPr/>
          <p:nvPr/>
        </p:nvSpPr>
        <p:spPr>
          <a:xfrm>
            <a:off x="1630017" y="1829188"/>
            <a:ext cx="8852453" cy="1107996"/>
          </a:xfrm>
          <a:prstGeom prst="rect">
            <a:avLst/>
          </a:prstGeom>
          <a:noFill/>
          <a:ln>
            <a:noFill/>
          </a:ln>
        </p:spPr>
        <p:txBody>
          <a:bodyPr wrap="square" rtlCol="0" anchor="t">
            <a:spAutoFit/>
          </a:bodyPr>
          <a:lstStyle/>
          <a:p>
            <a:pPr algn="ctr"/>
            <a:r>
              <a:rPr lang="en-GB" altLang="en-US" sz="6600" b="1" dirty="0">
                <a:solidFill>
                  <a:srgbClr val="00B050"/>
                </a:solidFill>
                <a:effectLst>
                  <a:outerShdw blurRad="38100" dist="25400" dir="5400000" algn="ctr" rotWithShape="0">
                    <a:srgbClr val="6E747A">
                      <a:alpha val="43000"/>
                    </a:srgbClr>
                  </a:outerShdw>
                </a:effectLst>
                <a:latin typeface="Times New Roman" pitchFamily="18" charset="0"/>
                <a:cs typeface="Times New Roman" pitchFamily="18" charset="0"/>
              </a:rPr>
              <a:t>Unit 7: POLLUTION</a:t>
            </a:r>
          </a:p>
        </p:txBody>
      </p:sp>
      <p:sp>
        <p:nvSpPr>
          <p:cNvPr id="2" name="Rectangle 1"/>
          <p:cNvSpPr/>
          <p:nvPr/>
        </p:nvSpPr>
        <p:spPr>
          <a:xfrm>
            <a:off x="4936068" y="3514833"/>
            <a:ext cx="2319866" cy="923330"/>
          </a:xfrm>
          <a:prstGeom prst="rect">
            <a:avLst/>
          </a:prstGeom>
        </p:spPr>
        <p:txBody>
          <a:bodyPr wrap="none">
            <a:spAutoFit/>
          </a:bodyPr>
          <a:lstStyle/>
          <a:p>
            <a:pPr algn="ctr"/>
            <a:r>
              <a:rPr lang="en-GB" altLang="en-US" sz="5400" b="1">
                <a:solidFill>
                  <a:srgbClr val="FF0000"/>
                </a:solidFill>
                <a:effectLst>
                  <a:outerShdw blurRad="38100" dist="25400" dir="5400000" algn="ctr" rotWithShape="0">
                    <a:srgbClr val="6E747A">
                      <a:alpha val="43000"/>
                    </a:srgbClr>
                  </a:outerShdw>
                </a:effectLst>
                <a:latin typeface="Times New Roman" pitchFamily="18" charset="0"/>
                <a:cs typeface="Times New Roman" pitchFamily="18" charset="0"/>
              </a:rPr>
              <a:t>Skills </a:t>
            </a:r>
            <a:r>
              <a:rPr lang="en-GB" altLang="en-US" sz="5400" b="1" dirty="0">
                <a:solidFill>
                  <a:srgbClr val="FF0000"/>
                </a:solidFill>
                <a:effectLst>
                  <a:outerShdw blurRad="38100" dist="25400" dir="5400000" algn="ctr" rotWithShape="0">
                    <a:srgbClr val="6E747A">
                      <a:alpha val="43000"/>
                    </a:srgbClr>
                  </a:outerShdw>
                </a:effectLst>
                <a:latin typeface="Times New Roman" pitchFamily="18" charset="0"/>
                <a:cs typeface="Times New Roman" pitchFamily="18" charset="0"/>
              </a:rPr>
              <a:t>1</a:t>
            </a:r>
          </a:p>
        </p:txBody>
      </p:sp>
      <p:sp>
        <p:nvSpPr>
          <p:cNvPr id="4" name="TextBox 3">
            <a:extLst>
              <a:ext uri="{FF2B5EF4-FFF2-40B4-BE49-F238E27FC236}">
                <a16:creationId xmlns:a16="http://schemas.microsoft.com/office/drawing/2014/main" id="{205BB257-A417-5E52-A23D-45655196CA8D}"/>
              </a:ext>
            </a:extLst>
          </p:cNvPr>
          <p:cNvSpPr txBox="1"/>
          <p:nvPr/>
        </p:nvSpPr>
        <p:spPr>
          <a:xfrm>
            <a:off x="4551007" y="5903558"/>
            <a:ext cx="6097554" cy="369332"/>
          </a:xfrm>
          <a:prstGeom prst="rect">
            <a:avLst/>
          </a:prstGeom>
          <a:noFill/>
        </p:spPr>
        <p:txBody>
          <a:bodyPr wrap="square">
            <a:spAutoFit/>
          </a:bodyPr>
          <a:lstStyle/>
          <a:p>
            <a:pPr eaLnBrk="0" hangingPunct="0"/>
            <a:r>
              <a:rPr lang="vi-VN" altLang="en-US" sz="1800" b="1" dirty="0">
                <a:solidFill>
                  <a:srgbClr val="FF0000"/>
                </a:solidFill>
                <a:highlight>
                  <a:srgbClr val="FFFF00"/>
                </a:highlight>
                <a:latin typeface="Times New Roman" pitchFamily="18" charset="0"/>
                <a:cs typeface="Arial" charset="0"/>
              </a:rPr>
              <a:t>Teacher: </a:t>
            </a:r>
            <a:r>
              <a:rPr lang="en-US" altLang="en-US" sz="1800" b="1" dirty="0">
                <a:solidFill>
                  <a:srgbClr val="FF0000"/>
                </a:solidFill>
                <a:highlight>
                  <a:srgbClr val="FFFF00"/>
                </a:highlight>
                <a:latin typeface="Times New Roman" pitchFamily="18" charset="0"/>
                <a:cs typeface="Arial" charset="0"/>
              </a:rPr>
              <a:t>Nguyen </a:t>
            </a:r>
            <a:r>
              <a:rPr lang="en-US" altLang="en-US" sz="1800" b="1" dirty="0" err="1">
                <a:solidFill>
                  <a:srgbClr val="FF0000"/>
                </a:solidFill>
                <a:highlight>
                  <a:srgbClr val="FFFF00"/>
                </a:highlight>
                <a:latin typeface="Times New Roman" pitchFamily="18" charset="0"/>
                <a:cs typeface="Arial" charset="0"/>
              </a:rPr>
              <a:t>Thi</a:t>
            </a:r>
            <a:r>
              <a:rPr lang="en-US" altLang="en-US" sz="1800" b="1" dirty="0">
                <a:solidFill>
                  <a:srgbClr val="FF0000"/>
                </a:solidFill>
                <a:highlight>
                  <a:srgbClr val="FFFF00"/>
                </a:highlight>
                <a:latin typeface="Times New Roman" pitchFamily="18" charset="0"/>
                <a:cs typeface="Arial" charset="0"/>
              </a:rPr>
              <a:t> Thu Hien</a:t>
            </a:r>
            <a:endParaRPr lang="vi-VN" altLang="en-US" sz="1800" b="1" dirty="0">
              <a:solidFill>
                <a:srgbClr val="FF0000"/>
              </a:solidFill>
              <a:highlight>
                <a:srgbClr val="FFFF00"/>
              </a:highlight>
              <a:latin typeface="Times New Roman" pitchFamily="18" charset="0"/>
              <a:cs typeface="Arial" charset="0"/>
            </a:endParaRPr>
          </a:p>
        </p:txBody>
      </p:sp>
      <p:sp>
        <p:nvSpPr>
          <p:cNvPr id="3" name="Text Box 12290">
            <a:extLst>
              <a:ext uri="{FF2B5EF4-FFF2-40B4-BE49-F238E27FC236}">
                <a16:creationId xmlns:a16="http://schemas.microsoft.com/office/drawing/2014/main" id="{1C4D29D5-F2B2-C415-3CAD-42E255E59E70}"/>
              </a:ext>
            </a:extLst>
          </p:cNvPr>
          <p:cNvSpPr txBox="1">
            <a:spLocks noChangeArrowheads="1"/>
          </p:cNvSpPr>
          <p:nvPr/>
        </p:nvSpPr>
        <p:spPr bwMode="auto">
          <a:xfrm>
            <a:off x="3896438" y="720203"/>
            <a:ext cx="8597900" cy="523875"/>
          </a:xfrm>
          <a:prstGeom prst="rect">
            <a:avLst/>
          </a:prstGeom>
          <a:noFill/>
          <a:ln w="9525">
            <a:noFill/>
            <a:miter lim="800000"/>
            <a:headEnd/>
            <a:tailEnd/>
          </a:ln>
        </p:spPr>
        <p:txBody>
          <a:bodyPr>
            <a:spAutoFit/>
          </a:bodyPr>
          <a:lstStyle>
            <a:defPPr>
              <a:defRPr lang="en-US"/>
            </a:defPPr>
            <a:lvl1pPr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1pPr>
            <a:lvl2pPr marL="457200"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2pPr>
            <a:lvl3pPr marL="914400"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5pPr>
            <a:lvl6pPr marL="2286000" algn="l" defTabSz="914400" rtl="0" eaLnBrk="1" latinLnBrk="0" hangingPunct="1">
              <a:defRPr kern="1200">
                <a:solidFill>
                  <a:schemeClr val="tx1"/>
                </a:solidFill>
                <a:latin typeface="Twinkl" panose="020B0604020202020204" pitchFamily="2" charset="0"/>
                <a:ea typeface="+mn-ea"/>
                <a:cs typeface="+mn-cs"/>
              </a:defRPr>
            </a:lvl6pPr>
            <a:lvl7pPr marL="2743200" algn="l" defTabSz="914400" rtl="0" eaLnBrk="1" latinLnBrk="0" hangingPunct="1">
              <a:defRPr kern="1200">
                <a:solidFill>
                  <a:schemeClr val="tx1"/>
                </a:solidFill>
                <a:latin typeface="Twinkl" panose="020B0604020202020204" pitchFamily="2" charset="0"/>
                <a:ea typeface="+mn-ea"/>
                <a:cs typeface="+mn-cs"/>
              </a:defRPr>
            </a:lvl7pPr>
            <a:lvl8pPr marL="3200400" algn="l" defTabSz="914400" rtl="0" eaLnBrk="1" latinLnBrk="0" hangingPunct="1">
              <a:defRPr kern="1200">
                <a:solidFill>
                  <a:schemeClr val="tx1"/>
                </a:solidFill>
                <a:latin typeface="Twinkl" panose="020B0604020202020204" pitchFamily="2" charset="0"/>
                <a:ea typeface="+mn-ea"/>
                <a:cs typeface="+mn-cs"/>
              </a:defRPr>
            </a:lvl8pPr>
            <a:lvl9pPr marL="3657600" algn="l" defTabSz="914400" rtl="0" eaLnBrk="1" latinLnBrk="0" hangingPunct="1">
              <a:defRPr kern="1200">
                <a:solidFill>
                  <a:schemeClr val="tx1"/>
                </a:solidFill>
                <a:latin typeface="Twinkl" panose="020B0604020202020204" pitchFamily="2" charset="0"/>
                <a:ea typeface="+mn-ea"/>
                <a:cs typeface="+mn-cs"/>
              </a:defRPr>
            </a:lvl9pPr>
          </a:lstStyle>
          <a:p>
            <a:r>
              <a:rPr lang="en-US" sz="2800" b="1" i="1" dirty="0">
                <a:solidFill>
                  <a:srgbClr val="FF0000"/>
                </a:solidFill>
                <a:highlight>
                  <a:srgbClr val="ACDDFC"/>
                </a:highlight>
                <a:cs typeface="Arial" charset="0"/>
              </a:rPr>
              <a:t>Van </a:t>
            </a:r>
            <a:r>
              <a:rPr lang="en-US" sz="2800" b="1" i="1" dirty="0" err="1">
                <a:solidFill>
                  <a:srgbClr val="FF0000"/>
                </a:solidFill>
                <a:highlight>
                  <a:srgbClr val="ACDDFC"/>
                </a:highlight>
                <a:cs typeface="Arial" charset="0"/>
              </a:rPr>
              <a:t>Khe</a:t>
            </a:r>
            <a:r>
              <a:rPr lang="en-US" sz="2800" b="1" i="1" dirty="0">
                <a:solidFill>
                  <a:srgbClr val="FF0000"/>
                </a:solidFill>
                <a:highlight>
                  <a:srgbClr val="ACDDFC"/>
                </a:highlight>
                <a:cs typeface="Arial" charset="0"/>
              </a:rPr>
              <a:t> Secondary School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ltLang="en-US"/>
          </a:p>
        </p:txBody>
      </p:sp>
      <p:pic>
        <p:nvPicPr>
          <p:cNvPr id="5" name="Content Placeholder 3" descr="ducks_white"/>
          <p:cNvPicPr>
            <a:picLocks noChangeAspect="1"/>
          </p:cNvPicPr>
          <p:nvPr/>
        </p:nvPicPr>
        <p:blipFill>
          <a:blip r:embed="rId2"/>
          <a:stretch>
            <a:fillRect/>
          </a:stretch>
        </p:blipFill>
        <p:spPr>
          <a:xfrm>
            <a:off x="147955" y="118745"/>
            <a:ext cx="5359400" cy="3521710"/>
          </a:xfrm>
          <a:prstGeom prst="rect">
            <a:avLst/>
          </a:prstGeom>
        </p:spPr>
      </p:pic>
      <p:pic>
        <p:nvPicPr>
          <p:cNvPr id="6" name="Content Placeholder 4" descr="ducks_black"/>
          <p:cNvPicPr>
            <a:picLocks noChangeAspect="1"/>
          </p:cNvPicPr>
          <p:nvPr/>
        </p:nvPicPr>
        <p:blipFill>
          <a:blip r:embed="rId3"/>
          <a:stretch>
            <a:fillRect/>
          </a:stretch>
        </p:blipFill>
        <p:spPr>
          <a:xfrm>
            <a:off x="5659120" y="118745"/>
            <a:ext cx="6188075" cy="3521710"/>
          </a:xfrm>
          <a:prstGeom prst="rect">
            <a:avLst/>
          </a:prstGeom>
        </p:spPr>
      </p:pic>
      <p:graphicFrame>
        <p:nvGraphicFramePr>
          <p:cNvPr id="7" name="Content Placeholder 6"/>
          <p:cNvGraphicFramePr>
            <a:graphicFrameLocks noGrp="1"/>
          </p:cNvGraphicFramePr>
          <p:nvPr>
            <p:ph sz="half" idx="1"/>
            <p:extLst>
              <p:ext uri="{D42A27DB-BD31-4B8C-83A1-F6EECF244321}">
                <p14:modId xmlns:p14="http://schemas.microsoft.com/office/powerpoint/2010/main" val="2677432349"/>
              </p:ext>
            </p:extLst>
          </p:nvPr>
        </p:nvGraphicFramePr>
        <p:xfrm>
          <a:off x="1172840" y="3775075"/>
          <a:ext cx="9777730" cy="3032125"/>
        </p:xfrm>
        <a:graphic>
          <a:graphicData uri="http://schemas.openxmlformats.org/drawingml/2006/table">
            <a:tbl>
              <a:tblPr firstRow="1" bandRow="1">
                <a:tableStyleId>{5C22544A-7EE6-4342-B048-85BDC9FD1C3A}</a:tableStyleId>
              </a:tblPr>
              <a:tblGrid>
                <a:gridCol w="4888865">
                  <a:extLst>
                    <a:ext uri="{9D8B030D-6E8A-4147-A177-3AD203B41FA5}">
                      <a16:colId xmlns:a16="http://schemas.microsoft.com/office/drawing/2014/main" val="20000"/>
                    </a:ext>
                  </a:extLst>
                </a:gridCol>
                <a:gridCol w="4888865">
                  <a:extLst>
                    <a:ext uri="{9D8B030D-6E8A-4147-A177-3AD203B41FA5}">
                      <a16:colId xmlns:a16="http://schemas.microsoft.com/office/drawing/2014/main" val="20001"/>
                    </a:ext>
                  </a:extLst>
                </a:gridCol>
              </a:tblGrid>
              <a:tr h="520700">
                <a:tc>
                  <a:txBody>
                    <a:bodyPr/>
                    <a:lstStyle/>
                    <a:p>
                      <a:pPr algn="ctr"/>
                      <a:r>
                        <a:rPr lang="en-US" sz="2800" dirty="0">
                          <a:solidFill>
                            <a:srgbClr val="FF0000"/>
                          </a:solidFill>
                          <a:latin typeface="Times New Roman" panose="02020603050405020304" charset="0"/>
                          <a:cs typeface="Times New Roman" panose="02020603050405020304" charset="0"/>
                        </a:rPr>
                        <a:t>PICTURE A</a:t>
                      </a:r>
                    </a:p>
                  </a:txBody>
                  <a:tcPr>
                    <a:solidFill>
                      <a:schemeClr val="bg1"/>
                    </a:solidFill>
                  </a:tcPr>
                </a:tc>
                <a:tc>
                  <a:txBody>
                    <a:bodyPr/>
                    <a:lstStyle/>
                    <a:p>
                      <a:pPr algn="ctr"/>
                      <a:r>
                        <a:rPr lang="en-US" sz="2800" dirty="0">
                          <a:solidFill>
                            <a:srgbClr val="FF0000"/>
                          </a:solidFill>
                          <a:latin typeface="Times New Roman" panose="02020603050405020304" charset="0"/>
                          <a:cs typeface="Times New Roman" panose="02020603050405020304" charset="0"/>
                        </a:rPr>
                        <a:t>PICTURE B</a:t>
                      </a:r>
                    </a:p>
                  </a:txBody>
                  <a:tcPr>
                    <a:solidFill>
                      <a:schemeClr val="bg1"/>
                    </a:solidFill>
                  </a:tcPr>
                </a:tc>
                <a:extLst>
                  <a:ext uri="{0D108BD9-81ED-4DB2-BD59-A6C34878D82A}">
                    <a16:rowId xmlns:a16="http://schemas.microsoft.com/office/drawing/2014/main" val="10000"/>
                  </a:ext>
                </a:extLst>
              </a:tr>
              <a:tr h="520700">
                <a:tc>
                  <a:txBody>
                    <a:bodyPr/>
                    <a:lstStyle/>
                    <a:p>
                      <a:pPr algn="l"/>
                      <a:r>
                        <a:rPr lang="en-US" sz="2800" dirty="0">
                          <a:latin typeface="Times New Roman" panose="02020603050405020304" charset="0"/>
                          <a:cs typeface="Times New Roman" panose="02020603050405020304" charset="0"/>
                        </a:rPr>
                        <a:t>The ducks are white</a:t>
                      </a:r>
                      <a:r>
                        <a:rPr lang="en-GB" altLang="en-US" sz="2800" dirty="0">
                          <a:latin typeface="Times New Roman" panose="02020603050405020304" charset="0"/>
                          <a:cs typeface="Times New Roman" panose="02020603050405020304" charset="0"/>
                        </a:rPr>
                        <a:t>.</a:t>
                      </a:r>
                    </a:p>
                  </a:txBody>
                  <a:tcPr/>
                </a:tc>
                <a:tc>
                  <a:txBody>
                    <a:bodyPr/>
                    <a:lstStyle/>
                    <a:p>
                      <a:pPr algn="l"/>
                      <a:r>
                        <a:rPr lang="en-US" sz="2800" dirty="0">
                          <a:latin typeface="Times New Roman" panose="02020603050405020304" charset="0"/>
                          <a:cs typeface="Times New Roman" panose="02020603050405020304" charset="0"/>
                        </a:rPr>
                        <a:t>The ducks are black</a:t>
                      </a:r>
                      <a:r>
                        <a:rPr lang="en-GB" altLang="en-US" sz="2800" dirty="0">
                          <a:latin typeface="Times New Roman" panose="02020603050405020304" charset="0"/>
                          <a:cs typeface="Times New Roman" panose="02020603050405020304" charset="0"/>
                        </a:rPr>
                        <a:t>.</a:t>
                      </a:r>
                    </a:p>
                  </a:txBody>
                  <a:tcPr/>
                </a:tc>
                <a:extLst>
                  <a:ext uri="{0D108BD9-81ED-4DB2-BD59-A6C34878D82A}">
                    <a16:rowId xmlns:a16="http://schemas.microsoft.com/office/drawing/2014/main" val="10001"/>
                  </a:ext>
                </a:extLst>
              </a:tr>
              <a:tr h="520700">
                <a:tc>
                  <a:txBody>
                    <a:bodyPr/>
                    <a:lstStyle/>
                    <a:p>
                      <a:pPr algn="l"/>
                      <a:r>
                        <a:rPr lang="en-US" sz="2800" dirty="0">
                          <a:latin typeface="Times New Roman" panose="02020603050405020304" charset="0"/>
                          <a:cs typeface="Times New Roman" panose="02020603050405020304" charset="0"/>
                        </a:rPr>
                        <a:t>They’re going to the lake</a:t>
                      </a:r>
                      <a:r>
                        <a:rPr lang="en-GB" altLang="en-US" sz="2800" dirty="0">
                          <a:latin typeface="Times New Roman" panose="02020603050405020304" charset="0"/>
                          <a:cs typeface="Times New Roman" panose="02020603050405020304" charset="0"/>
                        </a:rPr>
                        <a:t>.</a:t>
                      </a:r>
                    </a:p>
                  </a:txBody>
                  <a:tcPr/>
                </a:tc>
                <a:tc>
                  <a:txBody>
                    <a:bodyPr/>
                    <a:lstStyle/>
                    <a:p>
                      <a:pPr algn="l"/>
                      <a:r>
                        <a:rPr lang="en-US" sz="2800" dirty="0">
                          <a:latin typeface="Times New Roman" panose="02020603050405020304" charset="0"/>
                          <a:cs typeface="Times New Roman" panose="02020603050405020304" charset="0"/>
                        </a:rPr>
                        <a:t>They’re </a:t>
                      </a:r>
                      <a:r>
                        <a:rPr lang="en-US" sz="2800">
                          <a:latin typeface="Times New Roman" panose="02020603050405020304" charset="0"/>
                          <a:cs typeface="Times New Roman" panose="02020603050405020304" charset="0"/>
                        </a:rPr>
                        <a:t>going from </a:t>
                      </a:r>
                      <a:r>
                        <a:rPr lang="en-US" sz="2800" dirty="0">
                          <a:latin typeface="Times New Roman" panose="02020603050405020304" charset="0"/>
                          <a:cs typeface="Times New Roman" panose="02020603050405020304" charset="0"/>
                        </a:rPr>
                        <a:t>the lake</a:t>
                      </a:r>
                      <a:r>
                        <a:rPr lang="en-GB" altLang="en-US" sz="2800" dirty="0">
                          <a:latin typeface="Times New Roman" panose="02020603050405020304" charset="0"/>
                          <a:cs typeface="Times New Roman" panose="02020603050405020304" charset="0"/>
                        </a:rPr>
                        <a:t>.</a:t>
                      </a:r>
                    </a:p>
                  </a:txBody>
                  <a:tcPr/>
                </a:tc>
                <a:extLst>
                  <a:ext uri="{0D108BD9-81ED-4DB2-BD59-A6C34878D82A}">
                    <a16:rowId xmlns:a16="http://schemas.microsoft.com/office/drawing/2014/main" val="10002"/>
                  </a:ext>
                </a:extLst>
              </a:tr>
              <a:tr h="949325">
                <a:tc>
                  <a:txBody>
                    <a:bodyPr/>
                    <a:lstStyle/>
                    <a:p>
                      <a:pPr algn="l"/>
                      <a:r>
                        <a:rPr lang="en-US" sz="2800" dirty="0">
                          <a:latin typeface="Times New Roman" panose="02020603050405020304" charset="0"/>
                          <a:cs typeface="Times New Roman" panose="02020603050405020304" charset="0"/>
                        </a:rPr>
                        <a:t>There</a:t>
                      </a:r>
                      <a:r>
                        <a:rPr lang="en-US" sz="2800" baseline="0" dirty="0">
                          <a:latin typeface="Times New Roman" panose="02020603050405020304" charset="0"/>
                          <a:cs typeface="Times New Roman" panose="02020603050405020304" charset="0"/>
                        </a:rPr>
                        <a:t> aren’t any factories near the lake</a:t>
                      </a:r>
                      <a:r>
                        <a:rPr lang="en-GB" altLang="en-US" sz="2800" baseline="0" dirty="0">
                          <a:latin typeface="Times New Roman" panose="02020603050405020304" charset="0"/>
                          <a:cs typeface="Times New Roman" panose="02020603050405020304" charset="0"/>
                        </a:rPr>
                        <a:t>.</a:t>
                      </a:r>
                    </a:p>
                  </a:txBody>
                  <a:tcPr/>
                </a:tc>
                <a:tc>
                  <a:txBody>
                    <a:bodyPr/>
                    <a:lstStyle/>
                    <a:p>
                      <a:pPr algn="l"/>
                      <a:r>
                        <a:rPr lang="en-US" sz="2800" dirty="0">
                          <a:latin typeface="Times New Roman" panose="02020603050405020304" charset="0"/>
                          <a:cs typeface="Times New Roman" panose="02020603050405020304" charset="0"/>
                        </a:rPr>
                        <a:t>There are some factories</a:t>
                      </a:r>
                      <a:r>
                        <a:rPr lang="en-US" sz="2800" baseline="0" dirty="0">
                          <a:latin typeface="Times New Roman" panose="02020603050405020304" charset="0"/>
                          <a:cs typeface="Times New Roman" panose="02020603050405020304" charset="0"/>
                        </a:rPr>
                        <a:t> near the lake</a:t>
                      </a:r>
                      <a:r>
                        <a:rPr lang="en-GB" altLang="en-US" sz="2800" baseline="0" dirty="0">
                          <a:latin typeface="Times New Roman" panose="02020603050405020304" charset="0"/>
                          <a:cs typeface="Times New Roman" panose="02020603050405020304" charset="0"/>
                        </a:rPr>
                        <a:t>.</a:t>
                      </a:r>
                    </a:p>
                  </a:txBody>
                  <a:tcPr/>
                </a:tc>
                <a:extLst>
                  <a:ext uri="{0D108BD9-81ED-4DB2-BD59-A6C34878D82A}">
                    <a16:rowId xmlns:a16="http://schemas.microsoft.com/office/drawing/2014/main" val="10003"/>
                  </a:ext>
                </a:extLst>
              </a:tr>
              <a:tr h="520700">
                <a:tc>
                  <a:txBody>
                    <a:bodyPr/>
                    <a:lstStyle/>
                    <a:p>
                      <a:pPr algn="l"/>
                      <a:r>
                        <a:rPr lang="en-US" sz="2800" dirty="0">
                          <a:latin typeface="Times New Roman" panose="02020603050405020304" charset="0"/>
                          <a:cs typeface="Times New Roman" panose="02020603050405020304" charset="0"/>
                        </a:rPr>
                        <a:t>The lake water is clean</a:t>
                      </a:r>
                      <a:r>
                        <a:rPr lang="en-GB" altLang="en-US" sz="2800" dirty="0">
                          <a:latin typeface="Times New Roman" panose="02020603050405020304" charset="0"/>
                          <a:cs typeface="Times New Roman" panose="02020603050405020304" charset="0"/>
                        </a:rPr>
                        <a:t>.</a:t>
                      </a:r>
                    </a:p>
                  </a:txBody>
                  <a:tcPr/>
                </a:tc>
                <a:tc>
                  <a:txBody>
                    <a:bodyPr/>
                    <a:lstStyle/>
                    <a:p>
                      <a:pPr algn="l"/>
                      <a:r>
                        <a:rPr lang="en-US" sz="2800" dirty="0">
                          <a:latin typeface="Times New Roman" panose="02020603050405020304" charset="0"/>
                          <a:cs typeface="Times New Roman" panose="02020603050405020304" charset="0"/>
                        </a:rPr>
                        <a:t>The lake water is dirty</a:t>
                      </a:r>
                      <a:r>
                        <a:rPr lang="en-GB" altLang="en-US" sz="2800" dirty="0">
                          <a:latin typeface="Times New Roman" panose="02020603050405020304" charset="0"/>
                          <a:cs typeface="Times New Roman" panose="02020603050405020304" charset="0"/>
                        </a:rPr>
                        <a:t>.</a:t>
                      </a:r>
                    </a:p>
                  </a:txBody>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ltLang="en-US"/>
          </a:p>
        </p:txBody>
      </p:sp>
      <p:pic>
        <p:nvPicPr>
          <p:cNvPr id="5" name="Content Placeholder 4" descr="ducks_black"/>
          <p:cNvPicPr>
            <a:picLocks noGrp="1" noChangeAspect="1"/>
          </p:cNvPicPr>
          <p:nvPr>
            <p:ph sz="half" idx="1"/>
          </p:nvPr>
        </p:nvPicPr>
        <p:blipFill>
          <a:blip r:embed="rId2"/>
          <a:stretch>
            <a:fillRect/>
          </a:stretch>
        </p:blipFill>
        <p:spPr>
          <a:xfrm>
            <a:off x="92710" y="36830"/>
            <a:ext cx="11261090" cy="3720465"/>
          </a:xfrm>
          <a:prstGeom prst="rect">
            <a:avLst/>
          </a:prstGeom>
        </p:spPr>
      </p:pic>
      <p:pic>
        <p:nvPicPr>
          <p:cNvPr id="6" name="Content Placeholder 5" descr="donal duck suy nhi"/>
          <p:cNvPicPr>
            <a:picLocks noGrp="1" noChangeAspect="1"/>
          </p:cNvPicPr>
          <p:nvPr>
            <p:ph sz="half" idx="2"/>
          </p:nvPr>
        </p:nvPicPr>
        <p:blipFill>
          <a:blip r:embed="rId3"/>
          <a:stretch>
            <a:fillRect/>
          </a:stretch>
        </p:blipFill>
        <p:spPr>
          <a:xfrm>
            <a:off x="838200" y="4811395"/>
            <a:ext cx="2609850" cy="1752600"/>
          </a:xfrm>
          <a:prstGeom prst="rect">
            <a:avLst/>
          </a:prstGeom>
        </p:spPr>
      </p:pic>
      <p:sp>
        <p:nvSpPr>
          <p:cNvPr id="7" name="Cloud Callout 6"/>
          <p:cNvSpPr/>
          <p:nvPr/>
        </p:nvSpPr>
        <p:spPr>
          <a:xfrm>
            <a:off x="4114165" y="3757295"/>
            <a:ext cx="5198745" cy="1485265"/>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ltLang="en-US" sz="2800" b="1" dirty="0">
                <a:solidFill>
                  <a:srgbClr val="0000FF"/>
                </a:solidFill>
                <a:latin typeface="Times New Roman" panose="02020603050405020304" charset="0"/>
                <a:cs typeface="Times New Roman" panose="02020603050405020304" charset="0"/>
              </a:rPr>
              <a:t>What does the picture tell you?</a:t>
            </a:r>
          </a:p>
        </p:txBody>
      </p:sp>
      <p:sp>
        <p:nvSpPr>
          <p:cNvPr id="3" name="Horizontal Scroll 2"/>
          <p:cNvSpPr/>
          <p:nvPr/>
        </p:nvSpPr>
        <p:spPr>
          <a:xfrm>
            <a:off x="5462270" y="5618922"/>
            <a:ext cx="4591685" cy="1094933"/>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ltLang="en-US" sz="3200" dirty="0">
                <a:solidFill>
                  <a:srgbClr val="FF0000"/>
                </a:solidFill>
                <a:latin typeface="Times New Roman" panose="02020603050405020304" charset="0"/>
                <a:cs typeface="Times New Roman" panose="02020603050405020304" charset="0"/>
              </a:rPr>
              <a:t>Water pollution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3" grpId="0" animBg="1"/>
      <p:bldP spid="3"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50504" y="115745"/>
            <a:ext cx="2530650" cy="478022"/>
          </a:xfrm>
        </p:spPr>
        <p:txBody>
          <a:bodyPr>
            <a:normAutofit/>
          </a:bodyPr>
          <a:lstStyle/>
          <a:p>
            <a:pPr algn="ctr"/>
            <a:r>
              <a:rPr lang="en-GB" altLang="en-US" sz="2800" b="1" dirty="0">
                <a:solidFill>
                  <a:srgbClr val="0000FF"/>
                </a:solidFill>
                <a:latin typeface="Times New Roman" pitchFamily="18" charset="0"/>
                <a:cs typeface="Times New Roman" pitchFamily="18" charset="0"/>
              </a:rPr>
              <a:t>Vocabulary:</a:t>
            </a:r>
          </a:p>
        </p:txBody>
      </p:sp>
      <p:sp>
        <p:nvSpPr>
          <p:cNvPr id="3" name="Rectangle 2"/>
          <p:cNvSpPr/>
          <p:nvPr/>
        </p:nvSpPr>
        <p:spPr>
          <a:xfrm>
            <a:off x="122890" y="702172"/>
            <a:ext cx="5644494" cy="523220"/>
          </a:xfrm>
          <a:prstGeom prst="rect">
            <a:avLst/>
          </a:prstGeom>
        </p:spPr>
        <p:txBody>
          <a:bodyPr wrap="none">
            <a:spAutoFit/>
          </a:bodyPr>
          <a:lstStyle/>
          <a:p>
            <a:r>
              <a:rPr lang="en-US" sz="2800" dirty="0">
                <a:solidFill>
                  <a:prstClr val="black"/>
                </a:solidFill>
                <a:latin typeface="Times New Roman" panose="02020603050405020304" charset="0"/>
                <a:cs typeface="Times New Roman" panose="02020603050405020304" charset="0"/>
                <a:sym typeface="+mn-ea"/>
              </a:rPr>
              <a:t>- contamination </a:t>
            </a:r>
            <a:r>
              <a:rPr lang="en-GB" altLang="en-US" sz="2800" dirty="0">
                <a:solidFill>
                  <a:prstClr val="black"/>
                </a:solidFill>
                <a:latin typeface="Times New Roman" panose="02020603050405020304" charset="0"/>
                <a:cs typeface="Times New Roman" panose="02020603050405020304" charset="0"/>
                <a:sym typeface="+mn-ea"/>
              </a:rPr>
              <a:t>(n) /</a:t>
            </a:r>
            <a:r>
              <a:rPr lang="en-GB" altLang="en-US" sz="2800" dirty="0" err="1">
                <a:solidFill>
                  <a:prstClr val="black"/>
                </a:solidFill>
                <a:latin typeface="Times New Roman" panose="02020603050405020304" charset="0"/>
                <a:cs typeface="Times New Roman" panose="02020603050405020304" charset="0"/>
                <a:sym typeface="+mn-ea"/>
              </a:rPr>
              <a:t>kənˌtæmɪˈneɪʃn</a:t>
            </a:r>
            <a:r>
              <a:rPr lang="en-GB" altLang="en-US" sz="2800" dirty="0">
                <a:solidFill>
                  <a:prstClr val="black"/>
                </a:solidFill>
                <a:latin typeface="Times New Roman" panose="02020603050405020304" charset="0"/>
                <a:cs typeface="Times New Roman" panose="02020603050405020304" charset="0"/>
                <a:sym typeface="+mn-ea"/>
              </a:rPr>
              <a:t>/: </a:t>
            </a:r>
            <a:endParaRPr lang="en-US" sz="2800" dirty="0"/>
          </a:p>
        </p:txBody>
      </p:sp>
      <p:sp>
        <p:nvSpPr>
          <p:cNvPr id="4" name="Rectangle 3"/>
          <p:cNvSpPr/>
          <p:nvPr/>
        </p:nvSpPr>
        <p:spPr>
          <a:xfrm>
            <a:off x="122890" y="1331567"/>
            <a:ext cx="5378395" cy="523220"/>
          </a:xfrm>
          <a:prstGeom prst="rect">
            <a:avLst/>
          </a:prstGeom>
        </p:spPr>
        <p:txBody>
          <a:bodyPr wrap="none">
            <a:spAutoFit/>
          </a:bodyPr>
          <a:lstStyle/>
          <a:p>
            <a:r>
              <a:rPr lang="en-US" sz="2800" dirty="0">
                <a:solidFill>
                  <a:prstClr val="black"/>
                </a:solidFill>
                <a:latin typeface="Times New Roman" panose="02020603050405020304" charset="0"/>
                <a:cs typeface="Times New Roman" panose="02020603050405020304" charset="0"/>
                <a:sym typeface="+mn-ea"/>
              </a:rPr>
              <a:t>- groundwater </a:t>
            </a:r>
            <a:r>
              <a:rPr lang="en-GB" altLang="en-US" sz="2800" dirty="0">
                <a:solidFill>
                  <a:prstClr val="black"/>
                </a:solidFill>
                <a:latin typeface="Times New Roman" panose="02020603050405020304" charset="0"/>
                <a:cs typeface="Times New Roman" panose="02020603050405020304" charset="0"/>
                <a:sym typeface="+mn-ea"/>
              </a:rPr>
              <a:t>(n)/ˈ</a:t>
            </a:r>
            <a:r>
              <a:rPr lang="en-GB" altLang="en-US" sz="2800" dirty="0" err="1">
                <a:solidFill>
                  <a:prstClr val="black"/>
                </a:solidFill>
                <a:latin typeface="Times New Roman" panose="02020603050405020304" charset="0"/>
                <a:cs typeface="Times New Roman" panose="02020603050405020304" charset="0"/>
                <a:sym typeface="+mn-ea"/>
              </a:rPr>
              <a:t>ɡraʊndwɔːtə</a:t>
            </a:r>
            <a:r>
              <a:rPr lang="en-GB" altLang="en-US" sz="2800" dirty="0">
                <a:solidFill>
                  <a:prstClr val="black"/>
                </a:solidFill>
                <a:latin typeface="Times New Roman" panose="02020603050405020304" charset="0"/>
                <a:cs typeface="Times New Roman" panose="02020603050405020304" charset="0"/>
                <a:sym typeface="+mn-ea"/>
              </a:rPr>
              <a:t>(r)/: </a:t>
            </a:r>
            <a:endParaRPr lang="en-US" sz="2800" dirty="0"/>
          </a:p>
        </p:txBody>
      </p:sp>
      <p:pic>
        <p:nvPicPr>
          <p:cNvPr id="5" name="Content Placeholder 7" descr="ground water"/>
          <p:cNvPicPr>
            <a:picLocks noGrp="1" noChangeAspect="1"/>
          </p:cNvPicPr>
          <p:nvPr>
            <p:ph sz="half" idx="2"/>
          </p:nvPr>
        </p:nvPicPr>
        <p:blipFill>
          <a:blip r:embed="rId2"/>
          <a:stretch>
            <a:fillRect/>
          </a:stretch>
        </p:blipFill>
        <p:spPr>
          <a:xfrm>
            <a:off x="8704580" y="24606"/>
            <a:ext cx="3475990" cy="3886221"/>
          </a:xfrm>
          <a:prstGeom prst="rect">
            <a:avLst/>
          </a:prstGeom>
        </p:spPr>
      </p:pic>
      <p:sp>
        <p:nvSpPr>
          <p:cNvPr id="6" name="Rectangle 5"/>
          <p:cNvSpPr/>
          <p:nvPr/>
        </p:nvSpPr>
        <p:spPr>
          <a:xfrm>
            <a:off x="136068" y="2008463"/>
            <a:ext cx="3938899" cy="523220"/>
          </a:xfrm>
          <a:prstGeom prst="rect">
            <a:avLst/>
          </a:prstGeom>
        </p:spPr>
        <p:txBody>
          <a:bodyPr wrap="none">
            <a:spAutoFit/>
          </a:bodyPr>
          <a:lstStyle/>
          <a:p>
            <a:r>
              <a:rPr lang="en-US" sz="2800" dirty="0">
                <a:solidFill>
                  <a:prstClr val="black"/>
                </a:solidFill>
                <a:latin typeface="Times New Roman" panose="02020603050405020304" charset="0"/>
                <a:cs typeface="Times New Roman" panose="02020603050405020304" charset="0"/>
                <a:sym typeface="+mn-ea"/>
              </a:rPr>
              <a:t>- pesticide </a:t>
            </a:r>
            <a:r>
              <a:rPr lang="en-GB" altLang="en-US" sz="2800" dirty="0">
                <a:solidFill>
                  <a:prstClr val="black"/>
                </a:solidFill>
                <a:latin typeface="Times New Roman" panose="02020603050405020304" charset="0"/>
                <a:cs typeface="Times New Roman" panose="02020603050405020304" charset="0"/>
                <a:sym typeface="+mn-ea"/>
              </a:rPr>
              <a:t>(n)/ˈ</a:t>
            </a:r>
            <a:r>
              <a:rPr lang="en-GB" altLang="en-US" sz="2800" dirty="0" err="1">
                <a:solidFill>
                  <a:prstClr val="black"/>
                </a:solidFill>
                <a:latin typeface="Times New Roman" panose="02020603050405020304" charset="0"/>
                <a:cs typeface="Times New Roman" panose="02020603050405020304" charset="0"/>
                <a:sym typeface="+mn-ea"/>
              </a:rPr>
              <a:t>pestɪsaɪd</a:t>
            </a:r>
            <a:r>
              <a:rPr lang="en-GB" altLang="en-US" sz="2800" dirty="0">
                <a:solidFill>
                  <a:prstClr val="black"/>
                </a:solidFill>
                <a:latin typeface="Times New Roman" panose="02020603050405020304" charset="0"/>
                <a:cs typeface="Times New Roman" panose="02020603050405020304" charset="0"/>
                <a:sym typeface="+mn-ea"/>
              </a:rPr>
              <a:t>/: </a:t>
            </a:r>
            <a:endParaRPr lang="en-US" sz="2800" dirty="0"/>
          </a:p>
        </p:txBody>
      </p:sp>
      <p:sp>
        <p:nvSpPr>
          <p:cNvPr id="7" name="Rectangle 6"/>
          <p:cNvSpPr/>
          <p:nvPr/>
        </p:nvSpPr>
        <p:spPr>
          <a:xfrm>
            <a:off x="144180" y="3387608"/>
            <a:ext cx="3103735" cy="523220"/>
          </a:xfrm>
          <a:prstGeom prst="rect">
            <a:avLst/>
          </a:prstGeom>
        </p:spPr>
        <p:txBody>
          <a:bodyPr wrap="none">
            <a:spAutoFit/>
          </a:bodyPr>
          <a:lstStyle/>
          <a:p>
            <a:r>
              <a:rPr lang="en-US" sz="2800" dirty="0">
                <a:solidFill>
                  <a:prstClr val="black"/>
                </a:solidFill>
                <a:latin typeface="Times New Roman" panose="02020603050405020304" charset="0"/>
                <a:cs typeface="Times New Roman" panose="02020603050405020304" charset="0"/>
                <a:sym typeface="+mn-ea"/>
              </a:rPr>
              <a:t>- insect </a:t>
            </a:r>
            <a:r>
              <a:rPr lang="en-GB" altLang="en-US" sz="2800" dirty="0">
                <a:solidFill>
                  <a:prstClr val="black"/>
                </a:solidFill>
                <a:latin typeface="Times New Roman" panose="02020603050405020304" charset="0"/>
                <a:cs typeface="Times New Roman" panose="02020603050405020304" charset="0"/>
                <a:sym typeface="+mn-ea"/>
              </a:rPr>
              <a:t>(n)</a:t>
            </a:r>
            <a:r>
              <a:rPr lang="en-US" sz="2800" dirty="0">
                <a:solidFill>
                  <a:prstClr val="black"/>
                </a:solidFill>
                <a:latin typeface="Times New Roman" panose="02020603050405020304" charset="0"/>
                <a:cs typeface="Times New Roman" panose="02020603050405020304" charset="0"/>
                <a:sym typeface="+mn-ea"/>
              </a:rPr>
              <a:t>/ˈ</a:t>
            </a:r>
            <a:r>
              <a:rPr lang="en-US" sz="2800" dirty="0" err="1">
                <a:solidFill>
                  <a:prstClr val="black"/>
                </a:solidFill>
                <a:latin typeface="Times New Roman" panose="02020603050405020304" charset="0"/>
                <a:cs typeface="Times New Roman" panose="02020603050405020304" charset="0"/>
                <a:sym typeface="+mn-ea"/>
              </a:rPr>
              <a:t>ɪnsekt</a:t>
            </a:r>
            <a:r>
              <a:rPr lang="en-US" sz="2800" dirty="0">
                <a:solidFill>
                  <a:prstClr val="black"/>
                </a:solidFill>
                <a:latin typeface="Times New Roman" panose="02020603050405020304" charset="0"/>
                <a:cs typeface="Times New Roman" panose="02020603050405020304" charset="0"/>
                <a:sym typeface="+mn-ea"/>
              </a:rPr>
              <a:t>/:</a:t>
            </a:r>
            <a:endParaRPr lang="en-US" sz="2800" dirty="0"/>
          </a:p>
        </p:txBody>
      </p:sp>
      <p:sp>
        <p:nvSpPr>
          <p:cNvPr id="8" name="Rectangle 7"/>
          <p:cNvSpPr/>
          <p:nvPr/>
        </p:nvSpPr>
        <p:spPr>
          <a:xfrm>
            <a:off x="144180" y="2713516"/>
            <a:ext cx="4031873" cy="523220"/>
          </a:xfrm>
          <a:prstGeom prst="rect">
            <a:avLst/>
          </a:prstGeom>
        </p:spPr>
        <p:txBody>
          <a:bodyPr wrap="none">
            <a:spAutoFit/>
          </a:bodyPr>
          <a:lstStyle/>
          <a:p>
            <a:r>
              <a:rPr lang="en-US" sz="2800" dirty="0">
                <a:solidFill>
                  <a:prstClr val="black"/>
                </a:solidFill>
                <a:latin typeface="Times New Roman" panose="02020603050405020304" charset="0"/>
                <a:cs typeface="Times New Roman" panose="02020603050405020304" charset="0"/>
                <a:sym typeface="+mn-ea"/>
              </a:rPr>
              <a:t>- herbicide </a:t>
            </a:r>
            <a:r>
              <a:rPr lang="en-GB" altLang="en-US" sz="2800" dirty="0">
                <a:solidFill>
                  <a:prstClr val="black"/>
                </a:solidFill>
                <a:latin typeface="Times New Roman" panose="02020603050405020304" charset="0"/>
                <a:cs typeface="Times New Roman" panose="02020603050405020304" charset="0"/>
                <a:sym typeface="+mn-ea"/>
              </a:rPr>
              <a:t>(n)</a:t>
            </a:r>
            <a:r>
              <a:rPr lang="en-US" sz="2800" dirty="0">
                <a:solidFill>
                  <a:prstClr val="black"/>
                </a:solidFill>
                <a:latin typeface="Times New Roman" panose="02020603050405020304" charset="0"/>
                <a:cs typeface="Times New Roman" panose="02020603050405020304" charset="0"/>
                <a:sym typeface="+mn-ea"/>
              </a:rPr>
              <a:t>/ˈ</a:t>
            </a:r>
            <a:r>
              <a:rPr lang="en-US" sz="2800" dirty="0" err="1">
                <a:solidFill>
                  <a:prstClr val="black"/>
                </a:solidFill>
                <a:latin typeface="Times New Roman" panose="02020603050405020304" charset="0"/>
                <a:cs typeface="Times New Roman" panose="02020603050405020304" charset="0"/>
                <a:sym typeface="+mn-ea"/>
              </a:rPr>
              <a:t>hɜːbɪsaɪd</a:t>
            </a:r>
            <a:r>
              <a:rPr lang="en-US" sz="2800" dirty="0">
                <a:solidFill>
                  <a:prstClr val="black"/>
                </a:solidFill>
                <a:latin typeface="Times New Roman" panose="02020603050405020304" charset="0"/>
                <a:cs typeface="Times New Roman" panose="02020603050405020304" charset="0"/>
                <a:sym typeface="+mn-ea"/>
              </a:rPr>
              <a:t>/: </a:t>
            </a:r>
            <a:endParaRPr lang="en-US" sz="2800" dirty="0"/>
          </a:p>
        </p:txBody>
      </p:sp>
      <p:sp>
        <p:nvSpPr>
          <p:cNvPr id="9" name="Rectangle 8"/>
          <p:cNvSpPr/>
          <p:nvPr/>
        </p:nvSpPr>
        <p:spPr>
          <a:xfrm>
            <a:off x="156055" y="4068910"/>
            <a:ext cx="3371436" cy="523220"/>
          </a:xfrm>
          <a:prstGeom prst="rect">
            <a:avLst/>
          </a:prstGeom>
        </p:spPr>
        <p:txBody>
          <a:bodyPr wrap="none">
            <a:spAutoFit/>
          </a:bodyPr>
          <a:lstStyle/>
          <a:p>
            <a:r>
              <a:rPr lang="en-US" sz="2800" dirty="0">
                <a:solidFill>
                  <a:prstClr val="black"/>
                </a:solidFill>
                <a:latin typeface="Times New Roman" panose="02020603050405020304" charset="0"/>
                <a:cs typeface="Times New Roman" panose="02020603050405020304" charset="0"/>
                <a:sym typeface="+mn-ea"/>
              </a:rPr>
              <a:t>- cholera </a:t>
            </a:r>
            <a:r>
              <a:rPr lang="en-GB" altLang="en-US" sz="2800" dirty="0">
                <a:solidFill>
                  <a:prstClr val="black"/>
                </a:solidFill>
                <a:latin typeface="Times New Roman" panose="02020603050405020304" charset="0"/>
                <a:cs typeface="Times New Roman" panose="02020603050405020304" charset="0"/>
                <a:sym typeface="+mn-ea"/>
              </a:rPr>
              <a:t>(n)/ˈ</a:t>
            </a:r>
            <a:r>
              <a:rPr lang="en-GB" altLang="en-US" sz="2800" dirty="0" err="1">
                <a:solidFill>
                  <a:prstClr val="black"/>
                </a:solidFill>
                <a:latin typeface="Times New Roman" panose="02020603050405020304" charset="0"/>
                <a:cs typeface="Times New Roman" panose="02020603050405020304" charset="0"/>
                <a:sym typeface="+mn-ea"/>
              </a:rPr>
              <a:t>kɒlərə</a:t>
            </a:r>
            <a:r>
              <a:rPr lang="en-GB" altLang="en-US" sz="2800" dirty="0">
                <a:solidFill>
                  <a:prstClr val="black"/>
                </a:solidFill>
                <a:latin typeface="Times New Roman" panose="02020603050405020304" charset="0"/>
                <a:cs typeface="Times New Roman" panose="02020603050405020304" charset="0"/>
                <a:sym typeface="+mn-ea"/>
              </a:rPr>
              <a:t>/: </a:t>
            </a:r>
            <a:endParaRPr lang="en-US" sz="2800" dirty="0"/>
          </a:p>
        </p:txBody>
      </p:sp>
      <p:sp>
        <p:nvSpPr>
          <p:cNvPr id="10" name="Rectangle 9"/>
          <p:cNvSpPr/>
          <p:nvPr/>
        </p:nvSpPr>
        <p:spPr>
          <a:xfrm>
            <a:off x="145863" y="4717747"/>
            <a:ext cx="6848709" cy="523220"/>
          </a:xfrm>
          <a:prstGeom prst="rect">
            <a:avLst/>
          </a:prstGeom>
        </p:spPr>
        <p:txBody>
          <a:bodyPr wrap="square">
            <a:spAutoFit/>
          </a:bodyPr>
          <a:lstStyle/>
          <a:p>
            <a:r>
              <a:rPr lang="en-US" sz="2800" dirty="0">
                <a:solidFill>
                  <a:prstClr val="black"/>
                </a:solidFill>
                <a:latin typeface="Times New Roman" panose="02020603050405020304" charset="0"/>
                <a:cs typeface="Times New Roman" panose="02020603050405020304" charset="0"/>
                <a:sym typeface="+mn-ea"/>
              </a:rPr>
              <a:t>- untreated water </a:t>
            </a:r>
            <a:r>
              <a:rPr lang="en-GB" altLang="en-US" sz="2800" dirty="0">
                <a:solidFill>
                  <a:prstClr val="black"/>
                </a:solidFill>
                <a:latin typeface="Times New Roman" panose="02020603050405020304" charset="0"/>
                <a:cs typeface="Times New Roman" panose="02020603050405020304" charset="0"/>
                <a:sym typeface="+mn-ea"/>
              </a:rPr>
              <a:t>(n)/ˌ</a:t>
            </a:r>
            <a:r>
              <a:rPr lang="en-GB" altLang="en-US" sz="2800" dirty="0" err="1">
                <a:solidFill>
                  <a:prstClr val="black"/>
                </a:solidFill>
                <a:latin typeface="Times New Roman" panose="02020603050405020304" charset="0"/>
                <a:cs typeface="Times New Roman" panose="02020603050405020304" charset="0"/>
                <a:sym typeface="+mn-ea"/>
              </a:rPr>
              <a:t>ʌnˈtriːtɪd</a:t>
            </a:r>
            <a:r>
              <a:rPr lang="en-GB" altLang="en-US" sz="2800" dirty="0">
                <a:solidFill>
                  <a:prstClr val="black"/>
                </a:solidFill>
                <a:latin typeface="Times New Roman" panose="02020603050405020304" charset="0"/>
                <a:cs typeface="Times New Roman" panose="02020603050405020304" charset="0"/>
                <a:sym typeface="+mn-ea"/>
              </a:rPr>
              <a:t>/ /ˈ</a:t>
            </a:r>
            <a:r>
              <a:rPr lang="en-GB" altLang="en-US" sz="2800" dirty="0" err="1">
                <a:solidFill>
                  <a:prstClr val="black"/>
                </a:solidFill>
                <a:latin typeface="Times New Roman" panose="02020603050405020304" charset="0"/>
                <a:cs typeface="Times New Roman" panose="02020603050405020304" charset="0"/>
                <a:sym typeface="+mn-ea"/>
              </a:rPr>
              <a:t>wɔːtər</a:t>
            </a:r>
            <a:r>
              <a:rPr lang="en-GB" altLang="en-US" sz="2800" dirty="0">
                <a:solidFill>
                  <a:prstClr val="black"/>
                </a:solidFill>
                <a:latin typeface="Times New Roman" panose="02020603050405020304" charset="0"/>
                <a:cs typeface="Times New Roman" panose="02020603050405020304" charset="0"/>
                <a:sym typeface="+mn-ea"/>
              </a:rPr>
              <a:t>/:</a:t>
            </a:r>
            <a:endParaRPr lang="en-US" sz="2800" dirty="0"/>
          </a:p>
        </p:txBody>
      </p:sp>
      <p:sp>
        <p:nvSpPr>
          <p:cNvPr id="11" name="Rectangle 10"/>
          <p:cNvSpPr/>
          <p:nvPr/>
        </p:nvSpPr>
        <p:spPr>
          <a:xfrm>
            <a:off x="136068" y="5453174"/>
            <a:ext cx="3233578" cy="480131"/>
          </a:xfrm>
          <a:prstGeom prst="rect">
            <a:avLst/>
          </a:prstGeom>
        </p:spPr>
        <p:txBody>
          <a:bodyPr wrap="none">
            <a:spAutoFit/>
          </a:bodyPr>
          <a:lstStyle/>
          <a:p>
            <a:pPr lvl="0">
              <a:lnSpc>
                <a:spcPct val="90000"/>
              </a:lnSpc>
              <a:spcBef>
                <a:spcPts val="1000"/>
              </a:spcBef>
            </a:pPr>
            <a:r>
              <a:rPr lang="en-GB" altLang="en-US" sz="2800" dirty="0">
                <a:solidFill>
                  <a:prstClr val="black"/>
                </a:solidFill>
                <a:latin typeface="Times New Roman" panose="02020603050405020304" charset="0"/>
                <a:cs typeface="Times New Roman" panose="02020603050405020304" charset="0"/>
                <a:sym typeface="+mn-ea"/>
              </a:rPr>
              <a:t>- s</a:t>
            </a:r>
            <a:r>
              <a:rPr lang="en-US" sz="2800" dirty="0" err="1">
                <a:solidFill>
                  <a:prstClr val="black"/>
                </a:solidFill>
                <a:latin typeface="Times New Roman" panose="02020603050405020304" charset="0"/>
                <a:cs typeface="Times New Roman" panose="02020603050405020304" charset="0"/>
                <a:sym typeface="+mn-ea"/>
              </a:rPr>
              <a:t>ewage</a:t>
            </a:r>
            <a:r>
              <a:rPr lang="en-US" sz="2800" dirty="0">
                <a:solidFill>
                  <a:prstClr val="black"/>
                </a:solidFill>
                <a:latin typeface="Times New Roman" panose="02020603050405020304" charset="0"/>
                <a:cs typeface="Times New Roman" panose="02020603050405020304" charset="0"/>
                <a:sym typeface="+mn-ea"/>
              </a:rPr>
              <a:t> </a:t>
            </a:r>
            <a:r>
              <a:rPr lang="en-GB" altLang="en-US" sz="2800" dirty="0">
                <a:solidFill>
                  <a:prstClr val="black"/>
                </a:solidFill>
                <a:latin typeface="Times New Roman" panose="02020603050405020304" charset="0"/>
                <a:cs typeface="Times New Roman" panose="02020603050405020304" charset="0"/>
                <a:sym typeface="+mn-ea"/>
              </a:rPr>
              <a:t>(n)/ˈ</a:t>
            </a:r>
            <a:r>
              <a:rPr lang="en-GB" altLang="en-US" sz="2800" dirty="0" err="1">
                <a:solidFill>
                  <a:prstClr val="black"/>
                </a:solidFill>
                <a:latin typeface="Times New Roman" panose="02020603050405020304" charset="0"/>
                <a:cs typeface="Times New Roman" panose="02020603050405020304" charset="0"/>
                <a:sym typeface="+mn-ea"/>
              </a:rPr>
              <a:t>suːɪdʒ</a:t>
            </a:r>
            <a:r>
              <a:rPr lang="en-GB" altLang="en-US" sz="2800" dirty="0">
                <a:solidFill>
                  <a:prstClr val="black"/>
                </a:solidFill>
                <a:latin typeface="Times New Roman" panose="02020603050405020304" charset="0"/>
                <a:cs typeface="Times New Roman" panose="02020603050405020304" charset="0"/>
                <a:sym typeface="+mn-ea"/>
              </a:rPr>
              <a:t>/:</a:t>
            </a:r>
          </a:p>
        </p:txBody>
      </p:sp>
      <p:pic>
        <p:nvPicPr>
          <p:cNvPr id="12" name="Picture 11" descr="thuoc tru sau"/>
          <p:cNvPicPr>
            <a:picLocks noChangeAspect="1"/>
          </p:cNvPicPr>
          <p:nvPr/>
        </p:nvPicPr>
        <p:blipFill>
          <a:blip r:embed="rId3"/>
          <a:stretch>
            <a:fillRect/>
          </a:stretch>
        </p:blipFill>
        <p:spPr>
          <a:xfrm>
            <a:off x="8071945" y="8646"/>
            <a:ext cx="4120055" cy="3173471"/>
          </a:xfrm>
          <a:prstGeom prst="rect">
            <a:avLst/>
          </a:prstGeom>
        </p:spPr>
      </p:pic>
      <p:sp>
        <p:nvSpPr>
          <p:cNvPr id="13" name="Rectangle 12"/>
          <p:cNvSpPr/>
          <p:nvPr/>
        </p:nvSpPr>
        <p:spPr>
          <a:xfrm>
            <a:off x="7131504" y="682485"/>
            <a:ext cx="184731" cy="523220"/>
          </a:xfrm>
          <a:prstGeom prst="rect">
            <a:avLst/>
          </a:prstGeom>
        </p:spPr>
        <p:txBody>
          <a:bodyPr wrap="none">
            <a:spAutoFit/>
          </a:bodyPr>
          <a:lstStyle/>
          <a:p>
            <a:pPr algn="ctr"/>
            <a:endParaRPr lang="en-GB" altLang="en-US" sz="2800" dirty="0">
              <a:solidFill>
                <a:srgbClr val="FF0000"/>
              </a:solidFill>
              <a:latin typeface="Times New Roman" panose="02020603050405020304" charset="0"/>
              <a:cs typeface="Times New Roman" panose="02020603050405020304" charset="0"/>
            </a:endParaRPr>
          </a:p>
        </p:txBody>
      </p:sp>
      <p:pic>
        <p:nvPicPr>
          <p:cNvPr id="14" name="Picture 13" descr="bệnh tả"/>
          <p:cNvPicPr>
            <a:picLocks noChangeAspect="1"/>
          </p:cNvPicPr>
          <p:nvPr/>
        </p:nvPicPr>
        <p:blipFill>
          <a:blip r:embed="rId4"/>
          <a:stretch>
            <a:fillRect/>
          </a:stretch>
        </p:blipFill>
        <p:spPr>
          <a:xfrm>
            <a:off x="8460827" y="84211"/>
            <a:ext cx="3430456" cy="3097906"/>
          </a:xfrm>
          <a:prstGeom prst="rect">
            <a:avLst/>
          </a:prstGeom>
        </p:spPr>
      </p:pic>
      <p:pic>
        <p:nvPicPr>
          <p:cNvPr id="15" name="Picture 14" descr="insects hay"/>
          <p:cNvPicPr>
            <a:picLocks noChangeAspect="1"/>
          </p:cNvPicPr>
          <p:nvPr/>
        </p:nvPicPr>
        <p:blipFill>
          <a:blip r:embed="rId5"/>
          <a:stretch>
            <a:fillRect/>
          </a:stretch>
        </p:blipFill>
        <p:spPr>
          <a:xfrm>
            <a:off x="8372660" y="327333"/>
            <a:ext cx="3518623" cy="2933101"/>
          </a:xfrm>
          <a:prstGeom prst="rect">
            <a:avLst/>
          </a:prstGeom>
        </p:spPr>
      </p:pic>
      <p:pic>
        <p:nvPicPr>
          <p:cNvPr id="16" name="Picture 15" descr="thuoc diet co"/>
          <p:cNvPicPr>
            <a:picLocks noChangeAspect="1"/>
          </p:cNvPicPr>
          <p:nvPr/>
        </p:nvPicPr>
        <p:blipFill>
          <a:blip r:embed="rId6"/>
          <a:stretch>
            <a:fillRect/>
          </a:stretch>
        </p:blipFill>
        <p:spPr>
          <a:xfrm>
            <a:off x="8071945" y="-16283"/>
            <a:ext cx="4120055" cy="3152589"/>
          </a:xfrm>
          <a:prstGeom prst="rect">
            <a:avLst/>
          </a:prstGeom>
        </p:spPr>
      </p:pic>
      <p:sp>
        <p:nvSpPr>
          <p:cNvPr id="17" name="Rectangle 16"/>
          <p:cNvSpPr/>
          <p:nvPr/>
        </p:nvSpPr>
        <p:spPr>
          <a:xfrm>
            <a:off x="5767384" y="727184"/>
            <a:ext cx="1752403" cy="480131"/>
          </a:xfrm>
          <a:prstGeom prst="rect">
            <a:avLst/>
          </a:prstGeom>
        </p:spPr>
        <p:txBody>
          <a:bodyPr wrap="none">
            <a:spAutoFit/>
          </a:bodyPr>
          <a:lstStyle/>
          <a:p>
            <a:pPr lvl="0">
              <a:lnSpc>
                <a:spcPct val="90000"/>
              </a:lnSpc>
              <a:spcBef>
                <a:spcPts val="1000"/>
              </a:spcBef>
            </a:pPr>
            <a:r>
              <a:rPr lang="en-GB" altLang="en-US" sz="2800" dirty="0" err="1">
                <a:solidFill>
                  <a:prstClr val="black"/>
                </a:solidFill>
                <a:latin typeface="Times New Roman" panose="02020603050405020304" charset="0"/>
                <a:cs typeface="Times New Roman" panose="02020603050405020304" charset="0"/>
                <a:sym typeface="+mn-ea"/>
              </a:rPr>
              <a:t>sự</a:t>
            </a:r>
            <a:r>
              <a:rPr lang="en-GB" altLang="en-US" sz="2800" dirty="0">
                <a:solidFill>
                  <a:prstClr val="black"/>
                </a:solidFill>
                <a:latin typeface="Times New Roman" panose="02020603050405020304" charset="0"/>
                <a:cs typeface="Times New Roman" panose="02020603050405020304" charset="0"/>
                <a:sym typeface="+mn-ea"/>
              </a:rPr>
              <a:t> </a:t>
            </a:r>
            <a:r>
              <a:rPr lang="en-GB" altLang="en-US" sz="2800" dirty="0" err="1">
                <a:solidFill>
                  <a:prstClr val="black"/>
                </a:solidFill>
                <a:latin typeface="Times New Roman" panose="02020603050405020304" charset="0"/>
                <a:cs typeface="Times New Roman" panose="02020603050405020304" charset="0"/>
                <a:sym typeface="+mn-ea"/>
              </a:rPr>
              <a:t>làm</a:t>
            </a:r>
            <a:r>
              <a:rPr lang="en-GB" altLang="en-US" sz="2800" dirty="0">
                <a:solidFill>
                  <a:prstClr val="black"/>
                </a:solidFill>
                <a:latin typeface="Times New Roman" panose="02020603050405020304" charset="0"/>
                <a:cs typeface="Times New Roman" panose="02020603050405020304" charset="0"/>
                <a:sym typeface="+mn-ea"/>
              </a:rPr>
              <a:t> </a:t>
            </a:r>
            <a:r>
              <a:rPr lang="en-GB" altLang="en-US" sz="2800" dirty="0" err="1">
                <a:solidFill>
                  <a:prstClr val="black"/>
                </a:solidFill>
                <a:latin typeface="Times New Roman" panose="02020603050405020304" charset="0"/>
                <a:cs typeface="Times New Roman" panose="02020603050405020304" charset="0"/>
                <a:sym typeface="+mn-ea"/>
              </a:rPr>
              <a:t>bẩn</a:t>
            </a:r>
            <a:endParaRPr lang="en-GB" altLang="en-US" sz="2800" dirty="0">
              <a:solidFill>
                <a:prstClr val="black"/>
              </a:solidFill>
              <a:latin typeface="Times New Roman" panose="02020603050405020304" charset="0"/>
              <a:cs typeface="Times New Roman" panose="02020603050405020304" charset="0"/>
              <a:sym typeface="+mn-ea"/>
            </a:endParaRPr>
          </a:p>
        </p:txBody>
      </p:sp>
      <p:sp>
        <p:nvSpPr>
          <p:cNvPr id="19" name="Rectangle 18"/>
          <p:cNvSpPr/>
          <p:nvPr/>
        </p:nvSpPr>
        <p:spPr>
          <a:xfrm>
            <a:off x="5426091" y="1355317"/>
            <a:ext cx="1792478" cy="480131"/>
          </a:xfrm>
          <a:prstGeom prst="rect">
            <a:avLst/>
          </a:prstGeom>
        </p:spPr>
        <p:txBody>
          <a:bodyPr wrap="none">
            <a:spAutoFit/>
          </a:bodyPr>
          <a:lstStyle/>
          <a:p>
            <a:pPr lvl="0">
              <a:lnSpc>
                <a:spcPct val="90000"/>
              </a:lnSpc>
              <a:spcBef>
                <a:spcPts val="1000"/>
              </a:spcBef>
            </a:pPr>
            <a:r>
              <a:rPr lang="en-GB" altLang="en-US" sz="2800" dirty="0" err="1">
                <a:solidFill>
                  <a:prstClr val="black"/>
                </a:solidFill>
                <a:latin typeface="Times New Roman" panose="02020603050405020304" charset="0"/>
                <a:cs typeface="Times New Roman" panose="02020603050405020304" charset="0"/>
                <a:sym typeface="+mn-ea"/>
              </a:rPr>
              <a:t>nước</a:t>
            </a:r>
            <a:r>
              <a:rPr lang="en-GB" altLang="en-US" sz="2800" dirty="0">
                <a:solidFill>
                  <a:prstClr val="black"/>
                </a:solidFill>
                <a:latin typeface="Times New Roman" panose="02020603050405020304" charset="0"/>
                <a:cs typeface="Times New Roman" panose="02020603050405020304" charset="0"/>
                <a:sym typeface="+mn-ea"/>
              </a:rPr>
              <a:t> </a:t>
            </a:r>
            <a:r>
              <a:rPr lang="en-GB" altLang="en-US" sz="2800" dirty="0" err="1">
                <a:solidFill>
                  <a:prstClr val="black"/>
                </a:solidFill>
                <a:latin typeface="Times New Roman" panose="02020603050405020304" charset="0"/>
                <a:cs typeface="Times New Roman" panose="02020603050405020304" charset="0"/>
                <a:sym typeface="+mn-ea"/>
              </a:rPr>
              <a:t>ngầm</a:t>
            </a:r>
            <a:endParaRPr lang="en-GB" altLang="en-US" sz="2800" dirty="0">
              <a:solidFill>
                <a:prstClr val="black"/>
              </a:solidFill>
              <a:latin typeface="Times New Roman" panose="02020603050405020304" charset="0"/>
              <a:cs typeface="Times New Roman" panose="02020603050405020304" charset="0"/>
              <a:sym typeface="+mn-ea"/>
            </a:endParaRPr>
          </a:p>
        </p:txBody>
      </p:sp>
      <p:sp>
        <p:nvSpPr>
          <p:cNvPr id="20" name="Rectangle 19"/>
          <p:cNvSpPr/>
          <p:nvPr/>
        </p:nvSpPr>
        <p:spPr>
          <a:xfrm>
            <a:off x="4119025" y="2016371"/>
            <a:ext cx="2052165" cy="480131"/>
          </a:xfrm>
          <a:prstGeom prst="rect">
            <a:avLst/>
          </a:prstGeom>
        </p:spPr>
        <p:txBody>
          <a:bodyPr wrap="none">
            <a:spAutoFit/>
          </a:bodyPr>
          <a:lstStyle/>
          <a:p>
            <a:pPr lvl="0">
              <a:lnSpc>
                <a:spcPct val="90000"/>
              </a:lnSpc>
              <a:spcBef>
                <a:spcPts val="1000"/>
              </a:spcBef>
            </a:pPr>
            <a:r>
              <a:rPr lang="en-GB" altLang="en-US" sz="2800" dirty="0" err="1">
                <a:solidFill>
                  <a:prstClr val="black"/>
                </a:solidFill>
                <a:latin typeface="Times New Roman" panose="02020603050405020304" charset="0"/>
                <a:cs typeface="Times New Roman" panose="02020603050405020304" charset="0"/>
                <a:sym typeface="+mn-ea"/>
              </a:rPr>
              <a:t>thuốc</a:t>
            </a:r>
            <a:r>
              <a:rPr lang="en-GB" altLang="en-US" sz="2800" dirty="0">
                <a:solidFill>
                  <a:prstClr val="black"/>
                </a:solidFill>
                <a:latin typeface="Times New Roman" panose="02020603050405020304" charset="0"/>
                <a:cs typeface="Times New Roman" panose="02020603050405020304" charset="0"/>
                <a:sym typeface="+mn-ea"/>
              </a:rPr>
              <a:t> </a:t>
            </a:r>
            <a:r>
              <a:rPr lang="en-GB" altLang="en-US" sz="2800" dirty="0" err="1">
                <a:solidFill>
                  <a:prstClr val="black"/>
                </a:solidFill>
                <a:latin typeface="Times New Roman" panose="02020603050405020304" charset="0"/>
                <a:cs typeface="Times New Roman" panose="02020603050405020304" charset="0"/>
                <a:sym typeface="+mn-ea"/>
              </a:rPr>
              <a:t>trừ</a:t>
            </a:r>
            <a:r>
              <a:rPr lang="en-GB" altLang="en-US" sz="2800" dirty="0">
                <a:solidFill>
                  <a:prstClr val="black"/>
                </a:solidFill>
                <a:latin typeface="Times New Roman" panose="02020603050405020304" charset="0"/>
                <a:cs typeface="Times New Roman" panose="02020603050405020304" charset="0"/>
                <a:sym typeface="+mn-ea"/>
              </a:rPr>
              <a:t> </a:t>
            </a:r>
            <a:r>
              <a:rPr lang="en-GB" altLang="en-US" sz="2800" dirty="0" err="1">
                <a:solidFill>
                  <a:prstClr val="black"/>
                </a:solidFill>
                <a:latin typeface="Times New Roman" panose="02020603050405020304" charset="0"/>
                <a:cs typeface="Times New Roman" panose="02020603050405020304" charset="0"/>
                <a:sym typeface="+mn-ea"/>
              </a:rPr>
              <a:t>sâu</a:t>
            </a:r>
            <a:endParaRPr lang="en-GB" altLang="en-US" sz="2800" dirty="0">
              <a:solidFill>
                <a:prstClr val="black"/>
              </a:solidFill>
              <a:latin typeface="Times New Roman" panose="02020603050405020304" charset="0"/>
              <a:cs typeface="Times New Roman" panose="02020603050405020304" charset="0"/>
              <a:sym typeface="+mn-ea"/>
            </a:endParaRPr>
          </a:p>
        </p:txBody>
      </p:sp>
      <p:sp>
        <p:nvSpPr>
          <p:cNvPr id="21" name="Rectangle 20"/>
          <p:cNvSpPr/>
          <p:nvPr/>
        </p:nvSpPr>
        <p:spPr>
          <a:xfrm>
            <a:off x="4118394" y="2735553"/>
            <a:ext cx="2036135" cy="480131"/>
          </a:xfrm>
          <a:prstGeom prst="rect">
            <a:avLst/>
          </a:prstGeom>
        </p:spPr>
        <p:txBody>
          <a:bodyPr wrap="none">
            <a:spAutoFit/>
          </a:bodyPr>
          <a:lstStyle/>
          <a:p>
            <a:pPr lvl="0">
              <a:lnSpc>
                <a:spcPct val="90000"/>
              </a:lnSpc>
              <a:spcBef>
                <a:spcPts val="1000"/>
              </a:spcBef>
            </a:pPr>
            <a:r>
              <a:rPr lang="en-GB" altLang="en-US" sz="2800" dirty="0" err="1">
                <a:solidFill>
                  <a:prstClr val="black"/>
                </a:solidFill>
                <a:latin typeface="Times New Roman" panose="02020603050405020304" charset="0"/>
                <a:cs typeface="Times New Roman" panose="02020603050405020304" charset="0"/>
                <a:sym typeface="+mn-ea"/>
              </a:rPr>
              <a:t>thuốc</a:t>
            </a:r>
            <a:r>
              <a:rPr lang="en-GB" altLang="en-US" sz="2800" dirty="0">
                <a:solidFill>
                  <a:prstClr val="black"/>
                </a:solidFill>
                <a:latin typeface="Times New Roman" panose="02020603050405020304" charset="0"/>
                <a:cs typeface="Times New Roman" panose="02020603050405020304" charset="0"/>
                <a:sym typeface="+mn-ea"/>
              </a:rPr>
              <a:t> </a:t>
            </a:r>
            <a:r>
              <a:rPr lang="en-GB" altLang="en-US" sz="2800" dirty="0" err="1">
                <a:solidFill>
                  <a:prstClr val="black"/>
                </a:solidFill>
                <a:latin typeface="Times New Roman" panose="02020603050405020304" charset="0"/>
                <a:cs typeface="Times New Roman" panose="02020603050405020304" charset="0"/>
                <a:sym typeface="+mn-ea"/>
              </a:rPr>
              <a:t>diệt</a:t>
            </a:r>
            <a:r>
              <a:rPr lang="en-GB" altLang="en-US" sz="2800" dirty="0">
                <a:solidFill>
                  <a:prstClr val="black"/>
                </a:solidFill>
                <a:latin typeface="Times New Roman" panose="02020603050405020304" charset="0"/>
                <a:cs typeface="Times New Roman" panose="02020603050405020304" charset="0"/>
                <a:sym typeface="+mn-ea"/>
              </a:rPr>
              <a:t> </a:t>
            </a:r>
            <a:r>
              <a:rPr lang="en-GB" altLang="en-US" sz="2800" dirty="0" err="1">
                <a:solidFill>
                  <a:prstClr val="black"/>
                </a:solidFill>
                <a:latin typeface="Times New Roman" panose="02020603050405020304" charset="0"/>
                <a:cs typeface="Times New Roman" panose="02020603050405020304" charset="0"/>
                <a:sym typeface="+mn-ea"/>
              </a:rPr>
              <a:t>cỏ</a:t>
            </a:r>
            <a:endParaRPr lang="en-US" sz="2800" dirty="0">
              <a:solidFill>
                <a:prstClr val="black"/>
              </a:solidFill>
              <a:latin typeface="Times New Roman" panose="02020603050405020304" charset="0"/>
              <a:cs typeface="Times New Roman" panose="02020603050405020304" charset="0"/>
              <a:sym typeface="+mn-ea"/>
            </a:endParaRPr>
          </a:p>
        </p:txBody>
      </p:sp>
      <p:sp>
        <p:nvSpPr>
          <p:cNvPr id="22" name="Rectangle 21"/>
          <p:cNvSpPr/>
          <p:nvPr/>
        </p:nvSpPr>
        <p:spPr>
          <a:xfrm>
            <a:off x="3235498" y="3413491"/>
            <a:ext cx="1550424" cy="480131"/>
          </a:xfrm>
          <a:prstGeom prst="rect">
            <a:avLst/>
          </a:prstGeom>
        </p:spPr>
        <p:txBody>
          <a:bodyPr wrap="none">
            <a:spAutoFit/>
          </a:bodyPr>
          <a:lstStyle/>
          <a:p>
            <a:pPr lvl="0">
              <a:lnSpc>
                <a:spcPct val="90000"/>
              </a:lnSpc>
              <a:spcBef>
                <a:spcPts val="1000"/>
              </a:spcBef>
            </a:pPr>
            <a:r>
              <a:rPr lang="en-GB" sz="2800" dirty="0" err="1">
                <a:solidFill>
                  <a:prstClr val="black"/>
                </a:solidFill>
                <a:latin typeface="Times New Roman" panose="02020603050405020304" charset="0"/>
                <a:cs typeface="Times New Roman" panose="02020603050405020304" charset="0"/>
                <a:sym typeface="+mn-ea"/>
              </a:rPr>
              <a:t>côn</a:t>
            </a:r>
            <a:r>
              <a:rPr lang="en-GB" sz="2800" dirty="0">
                <a:solidFill>
                  <a:prstClr val="black"/>
                </a:solidFill>
                <a:latin typeface="Times New Roman" panose="02020603050405020304" charset="0"/>
                <a:cs typeface="Times New Roman" panose="02020603050405020304" charset="0"/>
                <a:sym typeface="+mn-ea"/>
              </a:rPr>
              <a:t> </a:t>
            </a:r>
            <a:r>
              <a:rPr lang="en-GB" sz="2800" dirty="0" err="1">
                <a:solidFill>
                  <a:prstClr val="black"/>
                </a:solidFill>
                <a:latin typeface="Times New Roman" panose="02020603050405020304" charset="0"/>
                <a:cs typeface="Times New Roman" panose="02020603050405020304" charset="0"/>
                <a:sym typeface="+mn-ea"/>
              </a:rPr>
              <a:t>trùng</a:t>
            </a:r>
            <a:endParaRPr lang="en-US" sz="2800" dirty="0">
              <a:solidFill>
                <a:prstClr val="black"/>
              </a:solidFill>
              <a:latin typeface="Times New Roman" panose="02020603050405020304" charset="0"/>
              <a:cs typeface="Times New Roman" panose="02020603050405020304" charset="0"/>
              <a:sym typeface="+mn-ea"/>
            </a:endParaRPr>
          </a:p>
        </p:txBody>
      </p:sp>
      <p:sp>
        <p:nvSpPr>
          <p:cNvPr id="23" name="Rectangle 22"/>
          <p:cNvSpPr/>
          <p:nvPr/>
        </p:nvSpPr>
        <p:spPr>
          <a:xfrm>
            <a:off x="3535052" y="4103897"/>
            <a:ext cx="1149674" cy="480131"/>
          </a:xfrm>
          <a:prstGeom prst="rect">
            <a:avLst/>
          </a:prstGeom>
        </p:spPr>
        <p:txBody>
          <a:bodyPr wrap="none">
            <a:spAutoFit/>
          </a:bodyPr>
          <a:lstStyle/>
          <a:p>
            <a:pPr lvl="0">
              <a:lnSpc>
                <a:spcPct val="90000"/>
              </a:lnSpc>
              <a:spcBef>
                <a:spcPts val="1000"/>
              </a:spcBef>
            </a:pPr>
            <a:r>
              <a:rPr lang="en-GB" altLang="en-US" sz="2800" dirty="0" err="1">
                <a:solidFill>
                  <a:prstClr val="black"/>
                </a:solidFill>
                <a:latin typeface="Times New Roman" panose="02020603050405020304" charset="0"/>
                <a:cs typeface="Times New Roman" panose="02020603050405020304" charset="0"/>
                <a:sym typeface="+mn-ea"/>
              </a:rPr>
              <a:t>dịch</a:t>
            </a:r>
            <a:r>
              <a:rPr lang="en-GB" altLang="en-US" sz="2800" dirty="0">
                <a:solidFill>
                  <a:prstClr val="black"/>
                </a:solidFill>
                <a:latin typeface="Times New Roman" panose="02020603050405020304" charset="0"/>
                <a:cs typeface="Times New Roman" panose="02020603050405020304" charset="0"/>
                <a:sym typeface="+mn-ea"/>
              </a:rPr>
              <a:t> </a:t>
            </a:r>
            <a:r>
              <a:rPr lang="en-GB" altLang="en-US" sz="2800" dirty="0" err="1">
                <a:solidFill>
                  <a:prstClr val="black"/>
                </a:solidFill>
                <a:latin typeface="Times New Roman" panose="02020603050405020304" charset="0"/>
                <a:cs typeface="Times New Roman" panose="02020603050405020304" charset="0"/>
                <a:sym typeface="+mn-ea"/>
              </a:rPr>
              <a:t>tả</a:t>
            </a:r>
            <a:endParaRPr lang="en-GB" altLang="en-US" sz="2800" dirty="0">
              <a:solidFill>
                <a:prstClr val="black"/>
              </a:solidFill>
              <a:latin typeface="Times New Roman" panose="02020603050405020304" charset="0"/>
              <a:cs typeface="Times New Roman" panose="02020603050405020304" charset="0"/>
              <a:sym typeface="+mn-ea"/>
            </a:endParaRPr>
          </a:p>
        </p:txBody>
      </p:sp>
      <p:sp>
        <p:nvSpPr>
          <p:cNvPr id="24" name="Rectangle 23"/>
          <p:cNvSpPr/>
          <p:nvPr/>
        </p:nvSpPr>
        <p:spPr>
          <a:xfrm>
            <a:off x="3362257" y="5441239"/>
            <a:ext cx="1532792" cy="480131"/>
          </a:xfrm>
          <a:prstGeom prst="rect">
            <a:avLst/>
          </a:prstGeom>
        </p:spPr>
        <p:txBody>
          <a:bodyPr wrap="none">
            <a:spAutoFit/>
          </a:bodyPr>
          <a:lstStyle/>
          <a:p>
            <a:pPr lvl="0">
              <a:lnSpc>
                <a:spcPct val="90000"/>
              </a:lnSpc>
              <a:spcBef>
                <a:spcPts val="1000"/>
              </a:spcBef>
            </a:pPr>
            <a:r>
              <a:rPr lang="en-GB" altLang="en-US" sz="2800" dirty="0" err="1">
                <a:solidFill>
                  <a:prstClr val="black"/>
                </a:solidFill>
                <a:latin typeface="Times New Roman" panose="02020603050405020304" charset="0"/>
                <a:cs typeface="Times New Roman" panose="02020603050405020304" charset="0"/>
                <a:sym typeface="+mn-ea"/>
              </a:rPr>
              <a:t>nước</a:t>
            </a:r>
            <a:r>
              <a:rPr lang="en-GB" altLang="en-US" sz="2800" dirty="0">
                <a:solidFill>
                  <a:prstClr val="black"/>
                </a:solidFill>
                <a:latin typeface="Times New Roman" panose="02020603050405020304" charset="0"/>
                <a:cs typeface="Times New Roman" panose="02020603050405020304" charset="0"/>
                <a:sym typeface="+mn-ea"/>
              </a:rPr>
              <a:t> </a:t>
            </a:r>
            <a:r>
              <a:rPr lang="en-GB" altLang="en-US" sz="2800" dirty="0" err="1">
                <a:solidFill>
                  <a:prstClr val="black"/>
                </a:solidFill>
                <a:latin typeface="Times New Roman" panose="02020603050405020304" charset="0"/>
                <a:cs typeface="Times New Roman" panose="02020603050405020304" charset="0"/>
                <a:sym typeface="+mn-ea"/>
              </a:rPr>
              <a:t>thải</a:t>
            </a:r>
            <a:endParaRPr lang="en-GB" altLang="en-US" sz="2800" dirty="0">
              <a:solidFill>
                <a:prstClr val="black"/>
              </a:solidFill>
              <a:latin typeface="Times New Roman" panose="02020603050405020304" charset="0"/>
              <a:cs typeface="Times New Roman" panose="02020603050405020304" charset="0"/>
              <a:sym typeface="+mn-ea"/>
            </a:endParaRPr>
          </a:p>
        </p:txBody>
      </p:sp>
      <p:sp>
        <p:nvSpPr>
          <p:cNvPr id="25" name="Rectangle 24"/>
          <p:cNvSpPr/>
          <p:nvPr/>
        </p:nvSpPr>
        <p:spPr>
          <a:xfrm>
            <a:off x="6193346" y="4739999"/>
            <a:ext cx="3046027" cy="480131"/>
          </a:xfrm>
          <a:prstGeom prst="rect">
            <a:avLst/>
          </a:prstGeom>
        </p:spPr>
        <p:txBody>
          <a:bodyPr wrap="none">
            <a:spAutoFit/>
          </a:bodyPr>
          <a:lstStyle/>
          <a:p>
            <a:pPr lvl="0">
              <a:lnSpc>
                <a:spcPct val="90000"/>
              </a:lnSpc>
              <a:spcBef>
                <a:spcPts val="1000"/>
              </a:spcBef>
            </a:pPr>
            <a:r>
              <a:rPr lang="en-GB" altLang="en-US" sz="2800" dirty="0" err="1">
                <a:solidFill>
                  <a:prstClr val="black"/>
                </a:solidFill>
                <a:latin typeface="Times New Roman" panose="02020603050405020304" charset="0"/>
                <a:cs typeface="Times New Roman" panose="02020603050405020304" charset="0"/>
                <a:sym typeface="+mn-ea"/>
              </a:rPr>
              <a:t>nước</a:t>
            </a:r>
            <a:r>
              <a:rPr lang="en-GB" altLang="en-US" sz="2800" dirty="0">
                <a:solidFill>
                  <a:prstClr val="black"/>
                </a:solidFill>
                <a:latin typeface="Times New Roman" panose="02020603050405020304" charset="0"/>
                <a:cs typeface="Times New Roman" panose="02020603050405020304" charset="0"/>
                <a:sym typeface="+mn-ea"/>
              </a:rPr>
              <a:t> </a:t>
            </a:r>
            <a:r>
              <a:rPr lang="en-GB" altLang="en-US" sz="2800" dirty="0" err="1">
                <a:solidFill>
                  <a:prstClr val="black"/>
                </a:solidFill>
                <a:latin typeface="Times New Roman" panose="02020603050405020304" charset="0"/>
                <a:cs typeface="Times New Roman" panose="02020603050405020304" charset="0"/>
                <a:sym typeface="+mn-ea"/>
              </a:rPr>
              <a:t>chưa</a:t>
            </a:r>
            <a:r>
              <a:rPr lang="en-GB" altLang="en-US" sz="2800" dirty="0">
                <a:solidFill>
                  <a:prstClr val="black"/>
                </a:solidFill>
                <a:latin typeface="Times New Roman" panose="02020603050405020304" charset="0"/>
                <a:cs typeface="Times New Roman" panose="02020603050405020304" charset="0"/>
                <a:sym typeface="+mn-ea"/>
              </a:rPr>
              <a:t> qua </a:t>
            </a:r>
            <a:r>
              <a:rPr lang="en-GB" altLang="en-US" sz="2800" dirty="0" err="1">
                <a:solidFill>
                  <a:prstClr val="black"/>
                </a:solidFill>
                <a:latin typeface="Times New Roman" panose="02020603050405020304" charset="0"/>
                <a:cs typeface="Times New Roman" panose="02020603050405020304" charset="0"/>
                <a:sym typeface="+mn-ea"/>
              </a:rPr>
              <a:t>xử</a:t>
            </a:r>
            <a:r>
              <a:rPr lang="en-GB" altLang="en-US" sz="2800" dirty="0">
                <a:solidFill>
                  <a:prstClr val="black"/>
                </a:solidFill>
                <a:latin typeface="Times New Roman" panose="02020603050405020304" charset="0"/>
                <a:cs typeface="Times New Roman" panose="02020603050405020304" charset="0"/>
                <a:sym typeface="+mn-ea"/>
              </a:rPr>
              <a:t> </a:t>
            </a:r>
            <a:r>
              <a:rPr lang="en-GB" altLang="en-US" sz="2800" dirty="0" err="1">
                <a:solidFill>
                  <a:prstClr val="black"/>
                </a:solidFill>
                <a:latin typeface="Times New Roman" panose="02020603050405020304" charset="0"/>
                <a:cs typeface="Times New Roman" panose="02020603050405020304" charset="0"/>
                <a:sym typeface="+mn-ea"/>
              </a:rPr>
              <a:t>lí</a:t>
            </a:r>
            <a:endParaRPr lang="en-GB" altLang="en-US" sz="2800" dirty="0">
              <a:solidFill>
                <a:prstClr val="black"/>
              </a:solidFill>
              <a:latin typeface="Times New Roman" panose="02020603050405020304" charset="0"/>
              <a:cs typeface="Times New Roman" panose="02020603050405020304" charset="0"/>
              <a:sym typeface="+mn-ea"/>
            </a:endParaRPr>
          </a:p>
        </p:txBody>
      </p:sp>
      <p:pic>
        <p:nvPicPr>
          <p:cNvPr id="1026" name="Picture 2" descr="C:\Users\ADMIN\Desktop\Unit 07 Pollution Lesson 5 Skills 1\Unit 07 Pollution Lesson 5 Skills 1\Unit 07. Pollution. Lesson 5. Skills 1\Unit 07. Pollution. Lesson 5. Skills 1\Data\lake_is_almost_blac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03171" y="88500"/>
            <a:ext cx="3946634" cy="3038856"/>
          </a:xfrm>
          <a:prstGeom prst="rect">
            <a:avLst/>
          </a:prstGeom>
          <a:noFill/>
          <a:extLst>
            <a:ext uri="{909E8E84-426E-40DD-AFC4-6F175D3DCCD1}">
              <a14:hiddenFill xmlns:a14="http://schemas.microsoft.com/office/drawing/2010/main">
                <a:solidFill>
                  <a:srgbClr val="FFFFFF"/>
                </a:solidFill>
              </a14:hiddenFill>
            </a:ext>
          </a:extLst>
        </p:spPr>
      </p:pic>
      <p:pic>
        <p:nvPicPr>
          <p:cNvPr id="27" name="Content Placeholder 4" descr="untreated water"/>
          <p:cNvPicPr>
            <a:picLocks noChangeAspect="1"/>
          </p:cNvPicPr>
          <p:nvPr/>
        </p:nvPicPr>
        <p:blipFill>
          <a:blip r:embed="rId8"/>
          <a:stretch>
            <a:fillRect/>
          </a:stretch>
        </p:blipFill>
        <p:spPr>
          <a:xfrm>
            <a:off x="8382585" y="-16283"/>
            <a:ext cx="3672195" cy="34345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10" presetClass="exit" presetSubtype="0" fill="hold" nodeType="withEffect">
                                  <p:stCondLst>
                                    <p:cond delay="0"/>
                                  </p:stCondLst>
                                  <p:childTnLst>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xit" presetSubtype="0" fill="hold" nodeType="withEffect">
                                  <p:stCondLst>
                                    <p:cond delay="0"/>
                                  </p:stCondLst>
                                  <p:childTnLst>
                                    <p:animEffect transition="out" filter="fade">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par>
                                <p:cTn id="65" presetID="10" presetClass="exit" presetSubtype="0" fill="hold" nodeType="withEffect">
                                  <p:stCondLst>
                                    <p:cond delay="0"/>
                                  </p:stCondLst>
                                  <p:childTnLst>
                                    <p:animEffect transition="out" filter="fade">
                                      <p:cBhvr>
                                        <p:cTn id="66" dur="500"/>
                                        <p:tgtEl>
                                          <p:spTgt spid="16"/>
                                        </p:tgtEl>
                                      </p:cBhvr>
                                    </p:animEffect>
                                    <p:set>
                                      <p:cBhvr>
                                        <p:cTn id="67" dur="1" fill="hold">
                                          <p:stCondLst>
                                            <p:cond delay="499"/>
                                          </p:stCondLst>
                                        </p:cTn>
                                        <p:tgtEl>
                                          <p:spTgt spid="16"/>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500"/>
                                        <p:tgtEl>
                                          <p:spTgt spid="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par>
                                <p:cTn id="81" presetID="10" presetClass="exit" presetSubtype="0" fill="hold" nodeType="withEffect">
                                  <p:stCondLst>
                                    <p:cond delay="0"/>
                                  </p:stCondLst>
                                  <p:childTnLst>
                                    <p:animEffect transition="out" filter="fade">
                                      <p:cBhvr>
                                        <p:cTn id="82" dur="500"/>
                                        <p:tgtEl>
                                          <p:spTgt spid="15"/>
                                        </p:tgtEl>
                                      </p:cBhvr>
                                    </p:animEffect>
                                    <p:set>
                                      <p:cBhvr>
                                        <p:cTn id="83" dur="1" fill="hold">
                                          <p:stCondLst>
                                            <p:cond delay="499"/>
                                          </p:stCondLst>
                                        </p:cTn>
                                        <p:tgtEl>
                                          <p:spTgt spid="15"/>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fade">
                                      <p:cBhvr>
                                        <p:cTn id="88" dur="500"/>
                                        <p:tgtEl>
                                          <p:spTgt spid="1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500"/>
                                        <p:tgtEl>
                                          <p:spTgt spid="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fade">
                                      <p:cBhvr>
                                        <p:cTn id="96" dur="500"/>
                                        <p:tgtEl>
                                          <p:spTgt spid="23"/>
                                        </p:tgtEl>
                                      </p:cBhvr>
                                    </p:animEffect>
                                  </p:childTnLst>
                                </p:cTn>
                              </p:par>
                              <p:par>
                                <p:cTn id="97" presetID="10" presetClass="exit" presetSubtype="0" fill="hold" nodeType="withEffect">
                                  <p:stCondLst>
                                    <p:cond delay="0"/>
                                  </p:stCondLst>
                                  <p:childTnLst>
                                    <p:animEffect transition="out" filter="fade">
                                      <p:cBhvr>
                                        <p:cTn id="98" dur="500"/>
                                        <p:tgtEl>
                                          <p:spTgt spid="14"/>
                                        </p:tgtEl>
                                      </p:cBhvr>
                                    </p:animEffect>
                                    <p:set>
                                      <p:cBhvr>
                                        <p:cTn id="99" dur="1" fill="hold">
                                          <p:stCondLst>
                                            <p:cond delay="499"/>
                                          </p:stCondLst>
                                        </p:cTn>
                                        <p:tgtEl>
                                          <p:spTgt spid="14"/>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fade">
                                      <p:cBhvr>
                                        <p:cTn id="104" dur="500"/>
                                        <p:tgtEl>
                                          <p:spTgt spid="27"/>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fade">
                                      <p:cBhvr>
                                        <p:cTn id="107" dur="500"/>
                                        <p:tgtEl>
                                          <p:spTgt spid="1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fade">
                                      <p:cBhvr>
                                        <p:cTn id="112" dur="500"/>
                                        <p:tgtEl>
                                          <p:spTgt spid="25"/>
                                        </p:tgtEl>
                                      </p:cBhvr>
                                    </p:animEffect>
                                  </p:childTnLst>
                                </p:cTn>
                              </p:par>
                              <p:par>
                                <p:cTn id="113" presetID="10" presetClass="exit" presetSubtype="0" fill="hold" nodeType="withEffect">
                                  <p:stCondLst>
                                    <p:cond delay="0"/>
                                  </p:stCondLst>
                                  <p:childTnLst>
                                    <p:animEffect transition="out" filter="fade">
                                      <p:cBhvr>
                                        <p:cTn id="114" dur="500"/>
                                        <p:tgtEl>
                                          <p:spTgt spid="27"/>
                                        </p:tgtEl>
                                      </p:cBhvr>
                                    </p:animEffect>
                                    <p:set>
                                      <p:cBhvr>
                                        <p:cTn id="115" dur="1" fill="hold">
                                          <p:stCondLst>
                                            <p:cond delay="499"/>
                                          </p:stCondLst>
                                        </p:cTn>
                                        <p:tgtEl>
                                          <p:spTgt spid="27"/>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1026"/>
                                        </p:tgtEl>
                                        <p:attrNameLst>
                                          <p:attrName>style.visibility</p:attrName>
                                        </p:attrNameLst>
                                      </p:cBhvr>
                                      <p:to>
                                        <p:strVal val="visible"/>
                                      </p:to>
                                    </p:set>
                                    <p:animEffect transition="in" filter="fade">
                                      <p:cBhvr>
                                        <p:cTn id="120" dur="500"/>
                                        <p:tgtEl>
                                          <p:spTgt spid="1026"/>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fade">
                                      <p:cBhvr>
                                        <p:cTn id="123" dur="500"/>
                                        <p:tgtEl>
                                          <p:spTgt spid="11"/>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24"/>
                                        </p:tgtEl>
                                        <p:attrNameLst>
                                          <p:attrName>style.visibility</p:attrName>
                                        </p:attrNameLst>
                                      </p:cBhvr>
                                      <p:to>
                                        <p:strVal val="visible"/>
                                      </p:to>
                                    </p:set>
                                    <p:animEffect transition="in" filter="fade">
                                      <p:cBhvr>
                                        <p:cTn id="128" dur="500"/>
                                        <p:tgtEl>
                                          <p:spTgt spid="24"/>
                                        </p:tgtEl>
                                      </p:cBhvr>
                                    </p:animEffect>
                                  </p:childTnLst>
                                </p:cTn>
                              </p:par>
                              <p:par>
                                <p:cTn id="129" presetID="10" presetClass="exit" presetSubtype="0" fill="hold" nodeType="withEffect">
                                  <p:stCondLst>
                                    <p:cond delay="0"/>
                                  </p:stCondLst>
                                  <p:childTnLst>
                                    <p:animEffect transition="out" filter="fade">
                                      <p:cBhvr>
                                        <p:cTn id="130" dur="500"/>
                                        <p:tgtEl>
                                          <p:spTgt spid="1026"/>
                                        </p:tgtEl>
                                      </p:cBhvr>
                                    </p:animEffect>
                                    <p:set>
                                      <p:cBhvr>
                                        <p:cTn id="131"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P spid="9" grpId="0"/>
      <p:bldP spid="10" grpId="0"/>
      <p:bldP spid="11" grpId="0"/>
      <p:bldP spid="17" grpId="0"/>
      <p:bldP spid="19" grpId="0"/>
      <p:bldP spid="20" grpId="0"/>
      <p:bldP spid="21" grpId="0"/>
      <p:bldP spid="22" grpId="0"/>
      <p:bldP spid="2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Picture 2" descr="G:\hinh nen ppt\a24f8092fc4711b2040f2b934efa3baa.jpg"/>
          <p:cNvPicPr>
            <a:picLocks noChangeAspect="1" noChangeArrowheads="1"/>
          </p:cNvPicPr>
          <p:nvPr/>
        </p:nvPicPr>
        <p:blipFill>
          <a:blip r:embed="rId2"/>
          <a:srcRect/>
          <a:stretch>
            <a:fillRect/>
          </a:stretch>
        </p:blipFill>
        <p:spPr bwMode="auto">
          <a:xfrm>
            <a:off x="-15766" y="-57070"/>
            <a:ext cx="12192000" cy="6858000"/>
          </a:xfrm>
          <a:prstGeom prst="rect">
            <a:avLst/>
          </a:prstGeom>
          <a:noFill/>
        </p:spPr>
      </p:pic>
      <p:sp>
        <p:nvSpPr>
          <p:cNvPr id="6" name="Rectangles 5"/>
          <p:cNvSpPr/>
          <p:nvPr/>
        </p:nvSpPr>
        <p:spPr>
          <a:xfrm>
            <a:off x="17955" y="742008"/>
            <a:ext cx="1491967" cy="503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Times New Roman" panose="02020603050405020304" charset="0"/>
                <a:cs typeface="Times New Roman" panose="02020603050405020304" charset="0"/>
                <a:sym typeface="+mn-ea"/>
              </a:rPr>
              <a:t>sewage</a:t>
            </a:r>
            <a:endParaRPr lang="en-US" altLang="en-US" sz="2800" dirty="0">
              <a:solidFill>
                <a:schemeClr val="bg1"/>
              </a:solidFill>
              <a:latin typeface="Times New Roman" panose="02020603050405020304" charset="0"/>
              <a:cs typeface="Times New Roman" panose="02020603050405020304" charset="0"/>
              <a:sym typeface="+mn-ea"/>
            </a:endParaRPr>
          </a:p>
        </p:txBody>
      </p:sp>
      <p:sp>
        <p:nvSpPr>
          <p:cNvPr id="7" name="Rectangles 6"/>
          <p:cNvSpPr/>
          <p:nvPr/>
        </p:nvSpPr>
        <p:spPr>
          <a:xfrm>
            <a:off x="2802815" y="743979"/>
            <a:ext cx="1658820" cy="503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Times New Roman" panose="02020603050405020304" charset="0"/>
                <a:cs typeface="Times New Roman" panose="02020603050405020304" charset="0"/>
                <a:sym typeface="+mn-ea"/>
              </a:rPr>
              <a:t>pesticides </a:t>
            </a:r>
            <a:endParaRPr lang="en-US" altLang="en-US" sz="2800" dirty="0">
              <a:solidFill>
                <a:schemeClr val="bg1"/>
              </a:solidFill>
              <a:latin typeface="Times New Roman" panose="02020603050405020304" charset="0"/>
              <a:cs typeface="Times New Roman" panose="02020603050405020304" charset="0"/>
              <a:sym typeface="+mn-ea"/>
            </a:endParaRPr>
          </a:p>
        </p:txBody>
      </p:sp>
      <p:sp>
        <p:nvSpPr>
          <p:cNvPr id="9" name="Rectangles 8"/>
          <p:cNvSpPr/>
          <p:nvPr/>
        </p:nvSpPr>
        <p:spPr>
          <a:xfrm>
            <a:off x="4471025" y="745950"/>
            <a:ext cx="1273299" cy="503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Times New Roman" panose="02020603050405020304" charset="0"/>
                <a:cs typeface="Times New Roman" panose="02020603050405020304" charset="0"/>
                <a:sym typeface="+mn-ea"/>
              </a:rPr>
              <a:t>insects</a:t>
            </a:r>
            <a:endParaRPr lang="en-US" altLang="en-US" sz="2800" dirty="0">
              <a:solidFill>
                <a:schemeClr val="bg1"/>
              </a:solidFill>
              <a:latin typeface="Times New Roman" panose="02020603050405020304" charset="0"/>
              <a:cs typeface="Times New Roman" panose="02020603050405020304" charset="0"/>
              <a:sym typeface="+mn-ea"/>
            </a:endParaRPr>
          </a:p>
        </p:txBody>
      </p:sp>
      <p:sp>
        <p:nvSpPr>
          <p:cNvPr id="10" name="Rectangles 9"/>
          <p:cNvSpPr/>
          <p:nvPr/>
        </p:nvSpPr>
        <p:spPr>
          <a:xfrm>
            <a:off x="5749244" y="734866"/>
            <a:ext cx="1773187" cy="503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Times New Roman" panose="02020603050405020304" charset="0"/>
                <a:cs typeface="Times New Roman" panose="02020603050405020304" charset="0"/>
                <a:sym typeface="+mn-ea"/>
              </a:rPr>
              <a:t>herbicides</a:t>
            </a:r>
            <a:endParaRPr lang="en-US" altLang="en-US" sz="2800" dirty="0">
              <a:solidFill>
                <a:schemeClr val="bg1"/>
              </a:solidFill>
              <a:latin typeface="Times New Roman" panose="02020603050405020304" charset="0"/>
              <a:cs typeface="Times New Roman" panose="02020603050405020304" charset="0"/>
              <a:sym typeface="+mn-ea"/>
            </a:endParaRPr>
          </a:p>
        </p:txBody>
      </p:sp>
      <p:sp>
        <p:nvSpPr>
          <p:cNvPr id="13" name="Rectangles 12"/>
          <p:cNvSpPr/>
          <p:nvPr/>
        </p:nvSpPr>
        <p:spPr>
          <a:xfrm>
            <a:off x="1533936" y="728597"/>
            <a:ext cx="1256561" cy="503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Times New Roman" panose="02020603050405020304" charset="0"/>
                <a:cs typeface="Times New Roman" panose="02020603050405020304" charset="0"/>
                <a:sym typeface="+mn-ea"/>
              </a:rPr>
              <a:t>cholera</a:t>
            </a:r>
            <a:endParaRPr lang="en-US" altLang="en-US" sz="2800" dirty="0">
              <a:solidFill>
                <a:schemeClr val="bg1"/>
              </a:solidFill>
              <a:latin typeface="Times New Roman" panose="02020603050405020304" charset="0"/>
              <a:cs typeface="Times New Roman" panose="02020603050405020304" charset="0"/>
              <a:sym typeface="+mn-ea"/>
            </a:endParaRPr>
          </a:p>
        </p:txBody>
      </p:sp>
      <p:sp>
        <p:nvSpPr>
          <p:cNvPr id="14" name="Rectangles 13"/>
          <p:cNvSpPr/>
          <p:nvPr/>
        </p:nvSpPr>
        <p:spPr>
          <a:xfrm>
            <a:off x="9677240" y="748000"/>
            <a:ext cx="2481334" cy="503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Times New Roman" panose="02020603050405020304" charset="0"/>
                <a:cs typeface="Times New Roman" panose="02020603050405020304" charset="0"/>
                <a:sym typeface="+mn-ea"/>
              </a:rPr>
              <a:t>untreated water</a:t>
            </a:r>
            <a:endParaRPr lang="en-US" altLang="en-US" sz="2800" dirty="0">
              <a:solidFill>
                <a:schemeClr val="bg1"/>
              </a:solidFill>
              <a:latin typeface="Times New Roman" panose="02020603050405020304" charset="0"/>
              <a:cs typeface="Times New Roman" panose="02020603050405020304" charset="0"/>
              <a:sym typeface="+mn-ea"/>
            </a:endParaRPr>
          </a:p>
        </p:txBody>
      </p:sp>
      <p:pic>
        <p:nvPicPr>
          <p:cNvPr id="15" name="Content Placeholder 7" descr="ground water"/>
          <p:cNvPicPr>
            <a:picLocks noGrp="1" noChangeAspect="1"/>
          </p:cNvPicPr>
          <p:nvPr>
            <p:ph sz="half" idx="1"/>
          </p:nvPr>
        </p:nvPicPr>
        <p:blipFill>
          <a:blip r:embed="rId3"/>
          <a:stretch>
            <a:fillRect/>
          </a:stretch>
        </p:blipFill>
        <p:spPr>
          <a:xfrm>
            <a:off x="590597" y="1864461"/>
            <a:ext cx="2073782" cy="1367472"/>
          </a:xfrm>
          <a:prstGeom prst="rect">
            <a:avLst/>
          </a:prstGeom>
        </p:spPr>
      </p:pic>
      <p:pic>
        <p:nvPicPr>
          <p:cNvPr id="16" name="Content Placeholder 5" descr="nuoc thai chua qua xu li"/>
          <p:cNvPicPr>
            <a:picLocks noGrp="1" noChangeAspect="1"/>
          </p:cNvPicPr>
          <p:nvPr>
            <p:ph sz="half" idx="2"/>
          </p:nvPr>
        </p:nvPicPr>
        <p:blipFill>
          <a:blip r:embed="rId4" cstate="print"/>
          <a:stretch>
            <a:fillRect/>
          </a:stretch>
        </p:blipFill>
        <p:spPr>
          <a:xfrm>
            <a:off x="3632225" y="1923394"/>
            <a:ext cx="2301459" cy="1308538"/>
          </a:xfrm>
          <a:prstGeom prst="rect">
            <a:avLst/>
          </a:prstGeom>
        </p:spPr>
      </p:pic>
      <p:pic>
        <p:nvPicPr>
          <p:cNvPr id="18" name="Picture 17" descr="thuoc tru sau"/>
          <p:cNvPicPr>
            <a:picLocks noChangeAspect="1"/>
          </p:cNvPicPr>
          <p:nvPr/>
        </p:nvPicPr>
        <p:blipFill>
          <a:blip r:embed="rId5" cstate="print"/>
          <a:stretch>
            <a:fillRect/>
          </a:stretch>
        </p:blipFill>
        <p:spPr>
          <a:xfrm>
            <a:off x="6771571" y="1923394"/>
            <a:ext cx="2025588" cy="1308538"/>
          </a:xfrm>
          <a:prstGeom prst="rect">
            <a:avLst/>
          </a:prstGeom>
        </p:spPr>
      </p:pic>
      <p:pic>
        <p:nvPicPr>
          <p:cNvPr id="20" name="Content Placeholder 4" descr="untreated water"/>
          <p:cNvPicPr>
            <a:picLocks noChangeAspect="1"/>
          </p:cNvPicPr>
          <p:nvPr/>
        </p:nvPicPr>
        <p:blipFill>
          <a:blip r:embed="rId6"/>
          <a:stretch>
            <a:fillRect/>
          </a:stretch>
        </p:blipFill>
        <p:spPr>
          <a:xfrm>
            <a:off x="9711556" y="1923394"/>
            <a:ext cx="2025120" cy="1308538"/>
          </a:xfrm>
          <a:prstGeom prst="rect">
            <a:avLst/>
          </a:prstGeom>
        </p:spPr>
      </p:pic>
      <p:pic>
        <p:nvPicPr>
          <p:cNvPr id="21" name="Picture 20" descr="bệnh tả"/>
          <p:cNvPicPr>
            <a:picLocks noChangeAspect="1"/>
          </p:cNvPicPr>
          <p:nvPr/>
        </p:nvPicPr>
        <p:blipFill>
          <a:blip r:embed="rId7" cstate="print"/>
          <a:stretch>
            <a:fillRect/>
          </a:stretch>
        </p:blipFill>
        <p:spPr>
          <a:xfrm>
            <a:off x="8910958" y="3915982"/>
            <a:ext cx="2006949" cy="1567545"/>
          </a:xfrm>
          <a:prstGeom prst="rect">
            <a:avLst/>
          </a:prstGeom>
        </p:spPr>
      </p:pic>
      <p:pic>
        <p:nvPicPr>
          <p:cNvPr id="22" name="Picture 21" descr="thuoc diet co"/>
          <p:cNvPicPr>
            <a:picLocks noChangeAspect="1"/>
          </p:cNvPicPr>
          <p:nvPr/>
        </p:nvPicPr>
        <p:blipFill>
          <a:blip r:embed="rId8" cstate="print"/>
          <a:stretch>
            <a:fillRect/>
          </a:stretch>
        </p:blipFill>
        <p:spPr>
          <a:xfrm>
            <a:off x="5201540" y="3915983"/>
            <a:ext cx="2256790" cy="1302404"/>
          </a:xfrm>
          <a:prstGeom prst="rect">
            <a:avLst/>
          </a:prstGeom>
        </p:spPr>
      </p:pic>
      <p:pic>
        <p:nvPicPr>
          <p:cNvPr id="3" name="Picture 2" descr="insects hay"/>
          <p:cNvPicPr>
            <a:picLocks noChangeAspect="1"/>
          </p:cNvPicPr>
          <p:nvPr/>
        </p:nvPicPr>
        <p:blipFill>
          <a:blip r:embed="rId9"/>
          <a:stretch>
            <a:fillRect/>
          </a:stretch>
        </p:blipFill>
        <p:spPr>
          <a:xfrm>
            <a:off x="1672226" y="3915982"/>
            <a:ext cx="2261178" cy="1472541"/>
          </a:xfrm>
          <a:prstGeom prst="rect">
            <a:avLst/>
          </a:prstGeom>
        </p:spPr>
      </p:pic>
      <p:sp>
        <p:nvSpPr>
          <p:cNvPr id="23" name="Rectangle 22"/>
          <p:cNvSpPr/>
          <p:nvPr/>
        </p:nvSpPr>
        <p:spPr>
          <a:xfrm>
            <a:off x="2430310" y="149705"/>
            <a:ext cx="7226210" cy="584775"/>
          </a:xfrm>
          <a:prstGeom prst="rect">
            <a:avLst/>
          </a:prstGeom>
        </p:spPr>
        <p:txBody>
          <a:bodyPr wrap="none">
            <a:spAutoFit/>
          </a:bodyPr>
          <a:lstStyle/>
          <a:p>
            <a:pPr algn="ctr"/>
            <a:r>
              <a:rPr lang="en-GB" altLang="en-US" sz="3200" b="1" dirty="0">
                <a:effectLst>
                  <a:outerShdw blurRad="38100" dist="25400" dir="5400000" algn="ctr" rotWithShape="0">
                    <a:srgbClr val="6E747A">
                      <a:alpha val="43000"/>
                    </a:srgbClr>
                  </a:outerShdw>
                </a:effectLst>
                <a:latin typeface="Times New Roman" pitchFamily="18" charset="0"/>
                <a:cs typeface="Times New Roman" pitchFamily="18" charset="0"/>
              </a:rPr>
              <a:t>CHECK VOCABULARY: MATCHING</a:t>
            </a:r>
          </a:p>
        </p:txBody>
      </p:sp>
      <p:sp>
        <p:nvSpPr>
          <p:cNvPr id="25" name="Rectangles 9"/>
          <p:cNvSpPr/>
          <p:nvPr/>
        </p:nvSpPr>
        <p:spPr>
          <a:xfrm>
            <a:off x="7542413" y="734480"/>
            <a:ext cx="2119061" cy="503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a:solidFill>
                  <a:prstClr val="white"/>
                </a:solidFill>
                <a:latin typeface="Times New Roman" panose="02020603050405020304" charset="0"/>
                <a:cs typeface="Times New Roman" panose="02020603050405020304" charset="0"/>
                <a:sym typeface="+mn-ea"/>
              </a:rPr>
              <a:t>groundwater</a:t>
            </a:r>
            <a:endParaRPr lang="en-US" altLang="en-US" sz="2800" dirty="0">
              <a:solidFill>
                <a:prstClr val="white"/>
              </a:solidFill>
              <a:latin typeface="Times New Roman" panose="02020603050405020304" charset="0"/>
              <a:cs typeface="Times New Roman" panose="02020603050405020304" charset="0"/>
              <a:sym typeface="+mn-ea"/>
            </a:endParaRPr>
          </a:p>
        </p:txBody>
      </p:sp>
      <p:sp>
        <p:nvSpPr>
          <p:cNvPr id="2" name="TextBox 1"/>
          <p:cNvSpPr txBox="1"/>
          <p:nvPr/>
        </p:nvSpPr>
        <p:spPr>
          <a:xfrm>
            <a:off x="4337353" y="1358132"/>
            <a:ext cx="510416" cy="523220"/>
          </a:xfrm>
          <a:prstGeom prst="rect">
            <a:avLst/>
          </a:prstGeom>
          <a:noFill/>
        </p:spPr>
        <p:txBody>
          <a:bodyPr wrap="square" rtlCol="0">
            <a:spAutoFit/>
          </a:bodyPr>
          <a:lstStyle/>
          <a:p>
            <a:r>
              <a:rPr lang="en-US" sz="2800" b="1" dirty="0">
                <a:latin typeface="Times New Roman" pitchFamily="18" charset="0"/>
                <a:cs typeface="Times New Roman" pitchFamily="18" charset="0"/>
              </a:rPr>
              <a:t>2.</a:t>
            </a:r>
          </a:p>
        </p:txBody>
      </p:sp>
      <p:sp>
        <p:nvSpPr>
          <p:cNvPr id="26" name="TextBox 25"/>
          <p:cNvSpPr txBox="1"/>
          <p:nvPr/>
        </p:nvSpPr>
        <p:spPr>
          <a:xfrm>
            <a:off x="1404440" y="1314942"/>
            <a:ext cx="510416" cy="523220"/>
          </a:xfrm>
          <a:prstGeom prst="rect">
            <a:avLst/>
          </a:prstGeom>
          <a:noFill/>
        </p:spPr>
        <p:txBody>
          <a:bodyPr wrap="square" rtlCol="0">
            <a:spAutoFit/>
          </a:bodyPr>
          <a:lstStyle/>
          <a:p>
            <a:r>
              <a:rPr lang="en-US" sz="2800" b="1" dirty="0">
                <a:latin typeface="Times New Roman" pitchFamily="18" charset="0"/>
                <a:cs typeface="Times New Roman" pitchFamily="18" charset="0"/>
              </a:rPr>
              <a:t>1.</a:t>
            </a:r>
          </a:p>
        </p:txBody>
      </p:sp>
      <p:sp>
        <p:nvSpPr>
          <p:cNvPr id="28" name="TextBox 27"/>
          <p:cNvSpPr txBox="1"/>
          <p:nvPr/>
        </p:nvSpPr>
        <p:spPr>
          <a:xfrm>
            <a:off x="1246557" y="4512021"/>
            <a:ext cx="510416" cy="523220"/>
          </a:xfrm>
          <a:prstGeom prst="rect">
            <a:avLst/>
          </a:prstGeom>
          <a:noFill/>
        </p:spPr>
        <p:txBody>
          <a:bodyPr wrap="square" rtlCol="0">
            <a:spAutoFit/>
          </a:bodyPr>
          <a:lstStyle/>
          <a:p>
            <a:r>
              <a:rPr lang="en-US" sz="2800" b="1" dirty="0">
                <a:latin typeface="Times New Roman" pitchFamily="18" charset="0"/>
                <a:cs typeface="Times New Roman" pitchFamily="18" charset="0"/>
              </a:rPr>
              <a:t>5.</a:t>
            </a:r>
          </a:p>
        </p:txBody>
      </p:sp>
      <p:sp>
        <p:nvSpPr>
          <p:cNvPr id="29" name="TextBox 28"/>
          <p:cNvSpPr txBox="1"/>
          <p:nvPr/>
        </p:nvSpPr>
        <p:spPr>
          <a:xfrm>
            <a:off x="7363128" y="1342366"/>
            <a:ext cx="510416" cy="523220"/>
          </a:xfrm>
          <a:prstGeom prst="rect">
            <a:avLst/>
          </a:prstGeom>
          <a:noFill/>
        </p:spPr>
        <p:txBody>
          <a:bodyPr wrap="square" rtlCol="0">
            <a:spAutoFit/>
          </a:bodyPr>
          <a:lstStyle/>
          <a:p>
            <a:r>
              <a:rPr lang="en-US" sz="2800" b="1" dirty="0">
                <a:latin typeface="Times New Roman" pitchFamily="18" charset="0"/>
                <a:cs typeface="Times New Roman" pitchFamily="18" charset="0"/>
              </a:rPr>
              <a:t>3.</a:t>
            </a:r>
          </a:p>
        </p:txBody>
      </p:sp>
      <p:sp>
        <p:nvSpPr>
          <p:cNvPr id="30" name="TextBox 29"/>
          <p:cNvSpPr txBox="1"/>
          <p:nvPr/>
        </p:nvSpPr>
        <p:spPr>
          <a:xfrm>
            <a:off x="10452558" y="1372749"/>
            <a:ext cx="510416" cy="523220"/>
          </a:xfrm>
          <a:prstGeom prst="rect">
            <a:avLst/>
          </a:prstGeom>
          <a:noFill/>
        </p:spPr>
        <p:txBody>
          <a:bodyPr wrap="square" rtlCol="0">
            <a:spAutoFit/>
          </a:bodyPr>
          <a:lstStyle/>
          <a:p>
            <a:r>
              <a:rPr lang="en-US" sz="2800" b="1" dirty="0">
                <a:latin typeface="Times New Roman" pitchFamily="18" charset="0"/>
                <a:cs typeface="Times New Roman" pitchFamily="18" charset="0"/>
              </a:rPr>
              <a:t>4.</a:t>
            </a:r>
          </a:p>
        </p:txBody>
      </p:sp>
      <p:sp>
        <p:nvSpPr>
          <p:cNvPr id="32" name="TextBox 31"/>
          <p:cNvSpPr txBox="1"/>
          <p:nvPr/>
        </p:nvSpPr>
        <p:spPr>
          <a:xfrm>
            <a:off x="8286743" y="4494592"/>
            <a:ext cx="510416" cy="523220"/>
          </a:xfrm>
          <a:prstGeom prst="rect">
            <a:avLst/>
          </a:prstGeom>
          <a:noFill/>
        </p:spPr>
        <p:txBody>
          <a:bodyPr wrap="square" rtlCol="0">
            <a:spAutoFit/>
          </a:bodyPr>
          <a:lstStyle/>
          <a:p>
            <a:r>
              <a:rPr lang="en-US" sz="2800" b="1" dirty="0">
                <a:latin typeface="Times New Roman" pitchFamily="18" charset="0"/>
                <a:cs typeface="Times New Roman" pitchFamily="18" charset="0"/>
              </a:rPr>
              <a:t>7.</a:t>
            </a:r>
          </a:p>
        </p:txBody>
      </p:sp>
      <p:sp>
        <p:nvSpPr>
          <p:cNvPr id="33" name="TextBox 32"/>
          <p:cNvSpPr txBox="1"/>
          <p:nvPr/>
        </p:nvSpPr>
        <p:spPr>
          <a:xfrm>
            <a:off x="4889616" y="4512021"/>
            <a:ext cx="510416" cy="523220"/>
          </a:xfrm>
          <a:prstGeom prst="rect">
            <a:avLst/>
          </a:prstGeom>
          <a:noFill/>
        </p:spPr>
        <p:txBody>
          <a:bodyPr wrap="square" rtlCol="0">
            <a:spAutoFit/>
          </a:bodyPr>
          <a:lstStyle/>
          <a:p>
            <a:r>
              <a:rPr lang="en-US" sz="2800" b="1" dirty="0">
                <a:latin typeface="Times New Roman" pitchFamily="18" charset="0"/>
                <a:cs typeface="Times New Roman" pitchFamily="18" charset="0"/>
              </a:rPr>
              <a:t>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1" nodeType="clickEffect">
                                  <p:stCondLst>
                                    <p:cond delay="0"/>
                                  </p:stCondLst>
                                  <p:childTnLst>
                                    <p:animMotion origin="layout" path="M 1.25E-6 0 L -0.57891 0.37569 " pathEditMode="relative" rAng="0" ptsTypes="AA">
                                      <p:cBhvr>
                                        <p:cTn id="53" dur="2000" fill="hold"/>
                                        <p:tgtEl>
                                          <p:spTgt spid="25"/>
                                        </p:tgtEl>
                                        <p:attrNameLst>
                                          <p:attrName>ppt_x</p:attrName>
                                          <p:attrName>ppt_y</p:attrName>
                                        </p:attrNameLst>
                                      </p:cBhvr>
                                      <p:rCtr x="-28945" y="18773"/>
                                    </p:animMotion>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grpId="2" nodeType="clickEffect">
                                  <p:stCondLst>
                                    <p:cond delay="0"/>
                                  </p:stCondLst>
                                  <p:childTnLst>
                                    <p:animMotion origin="layout" path="M -2.08333E-7 2.59259E-6 L 0.32982 0.38379 " pathEditMode="relative" rAng="0" ptsTypes="AA">
                                      <p:cBhvr>
                                        <p:cTn id="57" dur="2000" fill="hold"/>
                                        <p:tgtEl>
                                          <p:spTgt spid="6"/>
                                        </p:tgtEl>
                                        <p:attrNameLst>
                                          <p:attrName>ppt_x</p:attrName>
                                          <p:attrName>ppt_y</p:attrName>
                                        </p:attrNameLst>
                                      </p:cBhvr>
                                      <p:rCtr x="16484" y="19190"/>
                                    </p:animMotion>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grpId="2" nodeType="clickEffect">
                                  <p:stCondLst>
                                    <p:cond delay="0"/>
                                  </p:stCondLst>
                                  <p:childTnLst>
                                    <p:animMotion origin="layout" path="M 3.33333E-6 1.11111E-6 L 0.33619 0.38356 " pathEditMode="relative" rAng="0" ptsTypes="AA">
                                      <p:cBhvr>
                                        <p:cTn id="61" dur="2000" fill="hold"/>
                                        <p:tgtEl>
                                          <p:spTgt spid="7"/>
                                        </p:tgtEl>
                                        <p:attrNameLst>
                                          <p:attrName>ppt_x</p:attrName>
                                          <p:attrName>ppt_y</p:attrName>
                                        </p:attrNameLst>
                                      </p:cBhvr>
                                      <p:rCtr x="16810" y="19167"/>
                                    </p:animMotion>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grpId="2" nodeType="clickEffect">
                                  <p:stCondLst>
                                    <p:cond delay="0"/>
                                  </p:stCondLst>
                                  <p:childTnLst>
                                    <p:animMotion origin="layout" path="M -2.70833E-6 -1.85185E-6 L 0.00508 0.3831 " pathEditMode="relative" rAng="0" ptsTypes="AA">
                                      <p:cBhvr>
                                        <p:cTn id="65" dur="2000" fill="hold"/>
                                        <p:tgtEl>
                                          <p:spTgt spid="14"/>
                                        </p:tgtEl>
                                        <p:attrNameLst>
                                          <p:attrName>ppt_x</p:attrName>
                                          <p:attrName>ppt_y</p:attrName>
                                        </p:attrNameLst>
                                      </p:cBhvr>
                                      <p:rCtr x="247" y="19144"/>
                                    </p:animMotion>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grpId="2" nodeType="clickEffect">
                                  <p:stCondLst>
                                    <p:cond delay="0"/>
                                  </p:stCondLst>
                                  <p:childTnLst>
                                    <p:animMotion origin="layout" path="M -2.08333E-7 -3.7037E-7 L -0.20677 0.70347 " pathEditMode="relative" rAng="0" ptsTypes="AA">
                                      <p:cBhvr>
                                        <p:cTn id="69" dur="2000" fill="hold"/>
                                        <p:tgtEl>
                                          <p:spTgt spid="9"/>
                                        </p:tgtEl>
                                        <p:attrNameLst>
                                          <p:attrName>ppt_x</p:attrName>
                                          <p:attrName>ppt_y</p:attrName>
                                        </p:attrNameLst>
                                      </p:cBhvr>
                                      <p:rCtr x="-10339" y="35162"/>
                                    </p:animMotion>
                                  </p:childTnLst>
                                </p:cTn>
                              </p:par>
                            </p:childTnLst>
                          </p:cTn>
                        </p:par>
                      </p:childTnLst>
                    </p:cTn>
                  </p:par>
                  <p:par>
                    <p:cTn id="70" fill="hold">
                      <p:stCondLst>
                        <p:cond delay="indefinite"/>
                      </p:stCondLst>
                      <p:childTnLst>
                        <p:par>
                          <p:cTn id="71" fill="hold">
                            <p:stCondLst>
                              <p:cond delay="0"/>
                            </p:stCondLst>
                            <p:childTnLst>
                              <p:par>
                                <p:cTn id="72" presetID="42" presetClass="path" presetSubtype="0" accel="50000" decel="50000" fill="hold" grpId="2" nodeType="clickEffect">
                                  <p:stCondLst>
                                    <p:cond delay="0"/>
                                  </p:stCondLst>
                                  <p:childTnLst>
                                    <p:animMotion origin="layout" path="M -8.33333E-7 0 L -0.03346 0.68079 " pathEditMode="relative" rAng="0" ptsTypes="AA">
                                      <p:cBhvr>
                                        <p:cTn id="73" dur="2000" fill="hold"/>
                                        <p:tgtEl>
                                          <p:spTgt spid="10"/>
                                        </p:tgtEl>
                                        <p:attrNameLst>
                                          <p:attrName>ppt_x</p:attrName>
                                          <p:attrName>ppt_y</p:attrName>
                                        </p:attrNameLst>
                                      </p:cBhvr>
                                      <p:rCtr x="-1680" y="34028"/>
                                    </p:animMotion>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grpId="2" nodeType="clickEffect">
                                  <p:stCondLst>
                                    <p:cond delay="0"/>
                                  </p:stCondLst>
                                  <p:childTnLst>
                                    <p:animMotion origin="layout" path="M -3.75E-6 -4.07407E-6 L 0.64388 0.70834 " pathEditMode="relative" rAng="0" ptsTypes="AA">
                                      <p:cBhvr>
                                        <p:cTn id="77" dur="2000" fill="hold"/>
                                        <p:tgtEl>
                                          <p:spTgt spid="13"/>
                                        </p:tgtEl>
                                        <p:attrNameLst>
                                          <p:attrName>ppt_x</p:attrName>
                                          <p:attrName>ppt_y</p:attrName>
                                        </p:attrNameLst>
                                      </p:cBhvr>
                                      <p:rCtr x="32188" y="35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6" grpId="2" animBg="1"/>
      <p:bldP spid="7" grpId="1" animBg="1"/>
      <p:bldP spid="7" grpId="2" animBg="1"/>
      <p:bldP spid="9" grpId="1" animBg="1"/>
      <p:bldP spid="9" grpId="2" animBg="1"/>
      <p:bldP spid="10" grpId="1" animBg="1"/>
      <p:bldP spid="10" grpId="2" animBg="1"/>
      <p:bldP spid="13" grpId="1" animBg="1"/>
      <p:bldP spid="13" grpId="2" animBg="1"/>
      <p:bldP spid="14" grpId="1" animBg="1"/>
      <p:bldP spid="14" grpId="2" animBg="1"/>
      <p:bldP spid="23" grpId="0"/>
      <p:bldP spid="25" grpId="0" animBg="1"/>
      <p:bldP spid="25" grpId="1" animBg="1"/>
      <p:bldP spid="2" grpId="0"/>
      <p:bldP spid="26" grpId="0"/>
      <p:bldP spid="28" grpId="0"/>
      <p:bldP spid="29" grpId="0"/>
      <p:bldP spid="30" grpId="0"/>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36483" y="536203"/>
            <a:ext cx="11761076" cy="6093976"/>
          </a:xfrm>
          <a:prstGeom prst="rect">
            <a:avLst/>
          </a:prstGeom>
        </p:spPr>
        <p:txBody>
          <a:bodyPr wrap="square">
            <a:spAutoFit/>
          </a:bodyPr>
          <a:lstStyle/>
          <a:p>
            <a:pPr algn="just"/>
            <a:r>
              <a:rPr lang="en-US" sz="2600" dirty="0">
                <a:latin typeface="Times New Roman" pitchFamily="18" charset="0"/>
                <a:cs typeface="Times New Roman" pitchFamily="18" charset="0"/>
                <a:sym typeface="+mn-ea"/>
              </a:rPr>
              <a:t>Water pollution is the contamination of bodies of water such as lakes, rivers, oceans and groundwater (the water beneath the Earth’s surface). It is one of the most serious types of pollution.</a:t>
            </a:r>
            <a:endParaRPr lang="en-US" sz="2600" dirty="0">
              <a:latin typeface="Times New Roman" pitchFamily="18" charset="0"/>
              <a:cs typeface="Times New Roman" pitchFamily="18" charset="0"/>
            </a:endParaRPr>
          </a:p>
          <a:p>
            <a:pPr algn="just"/>
            <a:r>
              <a:rPr lang="en-US" sz="2600" dirty="0">
                <a:latin typeface="Times New Roman" panose="02020603050405020304" charset="0"/>
                <a:cs typeface="Times New Roman" panose="02020603050405020304" charset="0"/>
                <a:sym typeface="+mn-ea"/>
              </a:rPr>
              <a:t>Water pollution can have many different causes. Factories dump industrial waste into lakes and rivers. Sewage from households is another cause. Farms using pesticides to kill insects and herbicides to kill weeds can also lead to water pollution. These factors cause ‘point source’ pollution while pollutants from storm water and the atmosphere result in ‘non-point source’ pollution. </a:t>
            </a:r>
          </a:p>
          <a:p>
            <a:pPr algn="just"/>
            <a:r>
              <a:rPr lang="en-US" sz="2600" dirty="0">
                <a:latin typeface="Times New Roman" panose="02020603050405020304" charset="0"/>
                <a:cs typeface="Times New Roman" panose="02020603050405020304" charset="0"/>
                <a:sym typeface="+mn-ea"/>
              </a:rPr>
              <a:t>Water pollution can have dramatic effects. In many poor nations, there are frequent outbreaks of cholera and other diseases because of people drinking untreated water. Humans can even die if they drink contaminated water. Polluted water also causes the death of aquatic animals such as fish, crabs, or birds. Other animals eat these dead animals and may also get sick. In addition, herbicides in water can kill aquatic plants and cause further damage to the environment.</a:t>
            </a:r>
            <a:endParaRPr lang="en-US" sz="2600" dirty="0">
              <a:latin typeface="Times New Roman" panose="02020603050405020304" charset="0"/>
              <a:cs typeface="Times New Roman" panose="02020603050405020304" charset="0"/>
            </a:endParaRPr>
          </a:p>
          <a:p>
            <a:pPr algn="just"/>
            <a:r>
              <a:rPr lang="en-US" sz="2600" dirty="0">
                <a:latin typeface="Times New Roman" panose="02020603050405020304" charset="0"/>
                <a:cs typeface="Times New Roman" panose="02020603050405020304" charset="0"/>
                <a:sym typeface="+mn-ea"/>
              </a:rPr>
              <a:t>   So what should we do to reduce water pollution?</a:t>
            </a:r>
            <a:endParaRPr lang="en-US" sz="2600" dirty="0">
              <a:latin typeface="Times New Roman" panose="02020603050405020304" charset="0"/>
              <a:cs typeface="Times New Roman" panose="02020603050405020304" charset="0"/>
            </a:endParaRPr>
          </a:p>
        </p:txBody>
      </p:sp>
      <p:sp>
        <p:nvSpPr>
          <p:cNvPr id="3" name="Rectangle 2"/>
          <p:cNvSpPr/>
          <p:nvPr/>
        </p:nvSpPr>
        <p:spPr>
          <a:xfrm>
            <a:off x="1963280" y="94170"/>
            <a:ext cx="9135644" cy="584775"/>
          </a:xfrm>
          <a:prstGeom prst="rect">
            <a:avLst/>
          </a:prstGeom>
        </p:spPr>
        <p:txBody>
          <a:bodyPr wrap="square">
            <a:spAutoFit/>
          </a:bodyPr>
          <a:lstStyle/>
          <a:p>
            <a:pPr algn="ctr"/>
            <a:r>
              <a:rPr lang="en-GB" altLang="en-US" sz="3200" b="1" dirty="0">
                <a:solidFill>
                  <a:srgbClr val="FF0000"/>
                </a:solidFill>
                <a:effectLst>
                  <a:outerShdw blurRad="38100" dist="25400" dir="5400000" algn="ctr" rotWithShape="0">
                    <a:srgbClr val="6E747A">
                      <a:alpha val="43000"/>
                    </a:srgbClr>
                  </a:outerShdw>
                </a:effectLst>
                <a:latin typeface="Times New Roman" pitchFamily="18" charset="0"/>
                <a:cs typeface="Times New Roman" pitchFamily="18" charset="0"/>
              </a:rPr>
              <a:t>Read the text and check your prediction</a:t>
            </a:r>
          </a:p>
        </p:txBody>
      </p:sp>
      <p:cxnSp>
        <p:nvCxnSpPr>
          <p:cNvPr id="5" name="Straight Connector 4"/>
          <p:cNvCxnSpPr/>
          <p:nvPr/>
        </p:nvCxnSpPr>
        <p:spPr>
          <a:xfrm>
            <a:off x="2963917" y="1418897"/>
            <a:ext cx="47927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309945" y="2186152"/>
            <a:ext cx="358402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53710" y="2548759"/>
            <a:ext cx="300070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634248" y="2559270"/>
            <a:ext cx="263809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67558" y="3005959"/>
            <a:ext cx="897058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67558" y="4514193"/>
            <a:ext cx="1090973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62151" y="5391807"/>
            <a:ext cx="1090973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49317" y="5754413"/>
            <a:ext cx="399655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ight Arrow 13">
            <a:hlinkClick r:id="rId2" action="ppaction://hlinksldjump"/>
          </p:cNvPr>
          <p:cNvSpPr/>
          <p:nvPr/>
        </p:nvSpPr>
        <p:spPr>
          <a:xfrm>
            <a:off x="10325100" y="6045200"/>
            <a:ext cx="787400"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210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356870" y="179880"/>
            <a:ext cx="11414760" cy="584775"/>
          </a:xfrm>
          <a:prstGeom prst="rect">
            <a:avLst/>
          </a:prstGeom>
        </p:spPr>
        <p:txBody>
          <a:bodyPr wrap="square">
            <a:spAutoFit/>
          </a:bodyPr>
          <a:lstStyle/>
          <a:p>
            <a:r>
              <a:rPr lang="en-GB" altLang="en-US" sz="3200" b="1" dirty="0">
                <a:solidFill>
                  <a:srgbClr val="FF0000"/>
                </a:solidFill>
                <a:latin typeface="Times New Roman" pitchFamily="18" charset="0"/>
                <a:cs typeface="Times New Roman" pitchFamily="18" charset="0"/>
              </a:rPr>
              <a:t>2. Reading the text again and then answer the questions.</a:t>
            </a:r>
            <a:endParaRPr lang="en-US" sz="3200" b="1" dirty="0">
              <a:solidFill>
                <a:prstClr val="black"/>
              </a:solidFill>
            </a:endParaRPr>
          </a:p>
        </p:txBody>
      </p:sp>
      <p:sp>
        <p:nvSpPr>
          <p:cNvPr id="2" name="Rectangle 1"/>
          <p:cNvSpPr/>
          <p:nvPr/>
        </p:nvSpPr>
        <p:spPr>
          <a:xfrm>
            <a:off x="117842" y="2748152"/>
            <a:ext cx="4316182" cy="584775"/>
          </a:xfrm>
          <a:prstGeom prst="rect">
            <a:avLst/>
          </a:prstGeom>
        </p:spPr>
        <p:txBody>
          <a:bodyPr wrap="none">
            <a:spAutoFit/>
          </a:bodyPr>
          <a:lstStyle/>
          <a:p>
            <a:pPr lvl="0" algn="ctr"/>
            <a:r>
              <a:rPr lang="en-GB" altLang="en-US" sz="3200" dirty="0">
                <a:solidFill>
                  <a:prstClr val="black"/>
                </a:solidFill>
                <a:latin typeface="Times New Roman" pitchFamily="18" charset="0"/>
                <a:cs typeface="Times New Roman" pitchFamily="18" charset="0"/>
              </a:rPr>
              <a:t>3. What is ground water?</a:t>
            </a:r>
          </a:p>
        </p:txBody>
      </p:sp>
      <p:sp>
        <p:nvSpPr>
          <p:cNvPr id="3" name="Rectangle 2"/>
          <p:cNvSpPr/>
          <p:nvPr/>
        </p:nvSpPr>
        <p:spPr>
          <a:xfrm>
            <a:off x="117842" y="3591097"/>
            <a:ext cx="6711069" cy="584775"/>
          </a:xfrm>
          <a:prstGeom prst="rect">
            <a:avLst/>
          </a:prstGeom>
        </p:spPr>
        <p:txBody>
          <a:bodyPr wrap="none">
            <a:spAutoFit/>
          </a:bodyPr>
          <a:lstStyle/>
          <a:p>
            <a:pPr lvl="0" algn="ctr"/>
            <a:r>
              <a:rPr lang="en-GB" altLang="en-US" sz="3200" dirty="0">
                <a:solidFill>
                  <a:prstClr val="black"/>
                </a:solidFill>
                <a:latin typeface="Times New Roman" pitchFamily="18" charset="0"/>
                <a:cs typeface="Times New Roman" pitchFamily="18" charset="0"/>
              </a:rPr>
              <a:t>4. What are the point source pollutants?</a:t>
            </a:r>
          </a:p>
        </p:txBody>
      </p:sp>
      <p:sp>
        <p:nvSpPr>
          <p:cNvPr id="4" name="Rectangle 3"/>
          <p:cNvSpPr/>
          <p:nvPr/>
        </p:nvSpPr>
        <p:spPr>
          <a:xfrm>
            <a:off x="117842" y="4459646"/>
            <a:ext cx="8468755" cy="584775"/>
          </a:xfrm>
          <a:prstGeom prst="rect">
            <a:avLst/>
          </a:prstGeom>
        </p:spPr>
        <p:txBody>
          <a:bodyPr wrap="square">
            <a:spAutoFit/>
          </a:bodyPr>
          <a:lstStyle/>
          <a:p>
            <a:pPr lvl="0"/>
            <a:r>
              <a:rPr lang="en-GB" altLang="en-US" sz="3200" dirty="0">
                <a:solidFill>
                  <a:prstClr val="black"/>
                </a:solidFill>
                <a:latin typeface="Times New Roman" pitchFamily="18" charset="0"/>
                <a:cs typeface="Times New Roman" pitchFamily="18" charset="0"/>
              </a:rPr>
              <a:t>5. What are the non-point source pollutants?</a:t>
            </a:r>
          </a:p>
        </p:txBody>
      </p:sp>
      <p:sp>
        <p:nvSpPr>
          <p:cNvPr id="6" name="Rectangle 5"/>
          <p:cNvSpPr/>
          <p:nvPr/>
        </p:nvSpPr>
        <p:spPr>
          <a:xfrm>
            <a:off x="117842" y="5323203"/>
            <a:ext cx="5720413" cy="584775"/>
          </a:xfrm>
          <a:prstGeom prst="rect">
            <a:avLst/>
          </a:prstGeom>
        </p:spPr>
        <p:txBody>
          <a:bodyPr wrap="none">
            <a:spAutoFit/>
          </a:bodyPr>
          <a:lstStyle/>
          <a:p>
            <a:pPr lvl="0" algn="ctr"/>
            <a:r>
              <a:rPr lang="en-GB" altLang="en-US" sz="3200" dirty="0">
                <a:solidFill>
                  <a:prstClr val="black"/>
                </a:solidFill>
                <a:latin typeface="Times New Roman" pitchFamily="18" charset="0"/>
                <a:cs typeface="Times New Roman" pitchFamily="18" charset="0"/>
              </a:rPr>
              <a:t>6. Why do people use herbicides?</a:t>
            </a:r>
          </a:p>
        </p:txBody>
      </p:sp>
      <p:sp>
        <p:nvSpPr>
          <p:cNvPr id="13" name="Rectangle 12"/>
          <p:cNvSpPr/>
          <p:nvPr/>
        </p:nvSpPr>
        <p:spPr>
          <a:xfrm>
            <a:off x="117842" y="1858991"/>
            <a:ext cx="6276655" cy="584775"/>
          </a:xfrm>
          <a:prstGeom prst="rect">
            <a:avLst/>
          </a:prstGeom>
        </p:spPr>
        <p:txBody>
          <a:bodyPr wrap="none">
            <a:spAutoFit/>
          </a:bodyPr>
          <a:lstStyle/>
          <a:p>
            <a:pPr lvl="0" algn="ctr"/>
            <a:r>
              <a:rPr lang="en-GB" altLang="en-US" sz="3200" dirty="0">
                <a:solidFill>
                  <a:prstClr val="black"/>
                </a:solidFill>
                <a:latin typeface="Times New Roman" pitchFamily="18" charset="0"/>
                <a:cs typeface="Times New Roman" pitchFamily="18" charset="0"/>
              </a:rPr>
              <a:t>2. What is the third paragraph about?</a:t>
            </a:r>
          </a:p>
        </p:txBody>
      </p:sp>
      <p:sp>
        <p:nvSpPr>
          <p:cNvPr id="14" name="Rectangle 13"/>
          <p:cNvSpPr/>
          <p:nvPr/>
        </p:nvSpPr>
        <p:spPr>
          <a:xfrm>
            <a:off x="117842" y="958046"/>
            <a:ext cx="6643743" cy="584775"/>
          </a:xfrm>
          <a:prstGeom prst="rect">
            <a:avLst/>
          </a:prstGeom>
        </p:spPr>
        <p:txBody>
          <a:bodyPr wrap="none">
            <a:spAutoFit/>
          </a:bodyPr>
          <a:lstStyle/>
          <a:p>
            <a:pPr lvl="0" algn="ctr"/>
            <a:r>
              <a:rPr lang="en-GB" altLang="en-US" sz="3200" dirty="0">
                <a:solidFill>
                  <a:prstClr val="black"/>
                </a:solidFill>
                <a:latin typeface="Times New Roman" pitchFamily="18" charset="0"/>
                <a:cs typeface="Times New Roman" pitchFamily="18" charset="0"/>
              </a:rPr>
              <a:t>1. What is the second paragraph about?</a:t>
            </a:r>
          </a:p>
        </p:txBody>
      </p:sp>
    </p:spTree>
    <p:extLst>
      <p:ext uri="{BB962C8B-B14F-4D97-AF65-F5344CB8AC3E}">
        <p14:creationId xmlns:p14="http://schemas.microsoft.com/office/powerpoint/2010/main" val="2187584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3"/>
          <p:cNvSpPr>
            <a:spLocks noGrp="1"/>
          </p:cNvSpPr>
          <p:nvPr/>
        </p:nvSpPr>
        <p:spPr>
          <a:xfrm>
            <a:off x="445770" y="1405681"/>
            <a:ext cx="5574030" cy="4843145"/>
          </a:xfrm>
          <a:prstGeom prst="rect">
            <a:avLst/>
          </a:prstGeom>
          <a:solidFill>
            <a:schemeClr val="accent1">
              <a:lumMod val="20000"/>
              <a:lumOff val="80000"/>
            </a:schemeClr>
          </a:solidFill>
        </p:spPr>
        <p:txBody>
          <a:bodyPr vert="horz" lIns="91440" tIns="45720" rIns="91440" bIns="45720" rtlCol="0">
            <a:normAutofit fontScale="97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latin typeface="Times New Roman" pitchFamily="18" charset="0"/>
                <a:cs typeface="Times New Roman" pitchFamily="18" charset="0"/>
                <a:sym typeface="+mn-ea"/>
              </a:rPr>
              <a:t>Water pollution can have many different causes. Factories dump industrial waste into lakes and rivers. Sewage from households is another cause. Farms using pesticides to kill insects and herbicides to kill </a:t>
            </a:r>
            <a:r>
              <a:rPr lang="en-US" dirty="0">
                <a:solidFill>
                  <a:schemeClr val="tx1"/>
                </a:solidFill>
                <a:latin typeface="Times New Roman" pitchFamily="18" charset="0"/>
                <a:cs typeface="Times New Roman" pitchFamily="18" charset="0"/>
                <a:sym typeface="+mn-ea"/>
              </a:rPr>
              <a:t>weeds c</a:t>
            </a:r>
            <a:r>
              <a:rPr lang="en-US" dirty="0">
                <a:latin typeface="Times New Roman" pitchFamily="18" charset="0"/>
                <a:cs typeface="Times New Roman" pitchFamily="18" charset="0"/>
                <a:sym typeface="+mn-ea"/>
              </a:rPr>
              <a:t>an also lead to water pollution. These factors cause ‘point source’ pollution while pollutants from storm water and the atmosphere result in ‘non-point source’ pollution. </a:t>
            </a:r>
            <a:endParaRPr lang="en-US" dirty="0">
              <a:latin typeface="Times New Roman" pitchFamily="18" charset="0"/>
              <a:cs typeface="Times New Roman" pitchFamily="18" charset="0"/>
            </a:endParaRPr>
          </a:p>
          <a:p>
            <a:endParaRPr lang="en-GB" altLang="en-US" dirty="0">
              <a:ln>
                <a:solidFill>
                  <a:schemeClr val="accent1">
                    <a:lumMod val="20000"/>
                    <a:lumOff val="80000"/>
                  </a:schemeClr>
                </a:solidFill>
              </a:ln>
              <a:solidFill>
                <a:schemeClr val="accent1">
                  <a:lumMod val="40000"/>
                  <a:lumOff val="60000"/>
                </a:schemeClr>
              </a:solidFill>
              <a:latin typeface="Times New Roman" pitchFamily="18" charset="0"/>
              <a:cs typeface="Times New Roman" pitchFamily="18" charset="0"/>
            </a:endParaRPr>
          </a:p>
        </p:txBody>
      </p:sp>
      <p:sp>
        <p:nvSpPr>
          <p:cNvPr id="7" name="7-Point Star 6"/>
          <p:cNvSpPr/>
          <p:nvPr/>
        </p:nvSpPr>
        <p:spPr>
          <a:xfrm>
            <a:off x="6523355" y="3147060"/>
            <a:ext cx="5248275" cy="170815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dirty="0">
                <a:latin typeface="Times New Roman" pitchFamily="18" charset="0"/>
                <a:cs typeface="Times New Roman" pitchFamily="18" charset="0"/>
              </a:rPr>
              <a:t>Causes of water pollution</a:t>
            </a:r>
          </a:p>
        </p:txBody>
      </p:sp>
      <p:sp>
        <p:nvSpPr>
          <p:cNvPr id="8" name="Rectangle 7"/>
          <p:cNvSpPr/>
          <p:nvPr/>
        </p:nvSpPr>
        <p:spPr>
          <a:xfrm>
            <a:off x="2014952" y="577674"/>
            <a:ext cx="6619697" cy="584775"/>
          </a:xfrm>
          <a:prstGeom prst="rect">
            <a:avLst/>
          </a:prstGeom>
        </p:spPr>
        <p:txBody>
          <a:bodyPr wrap="none">
            <a:spAutoFit/>
          </a:bodyPr>
          <a:lstStyle/>
          <a:p>
            <a:pPr lvl="0" algn="ctr"/>
            <a:r>
              <a:rPr lang="en-GB" altLang="en-US" sz="3200" dirty="0">
                <a:solidFill>
                  <a:srgbClr val="0000FF"/>
                </a:solidFill>
                <a:latin typeface="Times New Roman" pitchFamily="18" charset="0"/>
                <a:cs typeface="Times New Roman" pitchFamily="18" charset="0"/>
              </a:rPr>
              <a:t>1. What is the second paragraph about</a:t>
            </a:r>
            <a:r>
              <a:rPr lang="en-GB" altLang="en-US" sz="2800" dirty="0">
                <a:solidFill>
                  <a:srgbClr val="0000FF"/>
                </a:solidFill>
                <a:latin typeface="Times New Roman" pitchFamily="18" charset="0"/>
                <a:cs typeface="Times New Roman" pitchFamily="18" charset="0"/>
              </a:rPr>
              <a:t>?</a:t>
            </a:r>
          </a:p>
        </p:txBody>
      </p:sp>
      <p:cxnSp>
        <p:nvCxnSpPr>
          <p:cNvPr id="11" name="Straight Connector 10"/>
          <p:cNvCxnSpPr/>
          <p:nvPr/>
        </p:nvCxnSpPr>
        <p:spPr>
          <a:xfrm>
            <a:off x="2049517" y="2207172"/>
            <a:ext cx="102475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596</TotalTime>
  <Words>1436</Words>
  <Application>Microsoft Office PowerPoint</Application>
  <PresentationFormat>Widescreen</PresentationFormat>
  <Paragraphs>107</Paragraphs>
  <Slides>18</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18</vt:i4>
      </vt:variant>
    </vt:vector>
  </HeadingPairs>
  <TitlesOfParts>
    <vt:vector size="28" baseType="lpstr">
      <vt:lpstr>Arial</vt:lpstr>
      <vt:lpstr>Calibri</vt:lpstr>
      <vt:lpstr>Calibri Light</vt:lpstr>
      <vt:lpstr>Times New Roman</vt:lpstr>
      <vt:lpstr>Twinkl</vt:lpstr>
      <vt:lpstr>VNI-Times</vt:lpstr>
      <vt:lpstr>Office Theme</vt:lpstr>
      <vt:lpstr>2_Default Design</vt:lpstr>
      <vt:lpstr>1_Office Theme</vt:lpstr>
      <vt:lpstr>4_Office Theme</vt:lpstr>
      <vt:lpstr>PowerPoint Presentation</vt:lpstr>
      <vt:lpstr>PowerPoint Presentation</vt:lpstr>
      <vt:lpstr>PowerPoint Presentation</vt:lpstr>
      <vt:lpstr>PowerPoint Presentation</vt:lpstr>
      <vt:lpstr>Vocabulary: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samsung</dc:creator>
  <cp:lastModifiedBy>nguyen jerry</cp:lastModifiedBy>
  <cp:revision>300</cp:revision>
  <dcterms:created xsi:type="dcterms:W3CDTF">2021-01-25T15:22:00Z</dcterms:created>
  <dcterms:modified xsi:type="dcterms:W3CDTF">2023-03-27T15:48:28Z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2057-11.2.0.9232</vt:lpwstr>
  </property>
  <property fmtid="{D5CDD505-2E9C-101B-9397-08002B2CF9AE}" pid="3" name="MSIP_Label_defa4170-0d19-0005-0004-bc88714345d2_Enabled">
    <vt:lpwstr>true</vt:lpwstr>
  </property>
  <property fmtid="{D5CDD505-2E9C-101B-9397-08002B2CF9AE}" pid="4" name="MSIP_Label_defa4170-0d19-0005-0004-bc88714345d2_SetDate">
    <vt:lpwstr>2023-02-01T04:46:59Z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bd6de796-2b04-42ee-ac80-caf81b2c391f</vt:lpwstr>
  </property>
  <property fmtid="{D5CDD505-2E9C-101B-9397-08002B2CF9AE}" pid="8" name="MSIP_Label_defa4170-0d19-0005-0004-bc88714345d2_ActionId">
    <vt:lpwstr>3fca3e00-1543-4173-96e3-4fb13e43d726</vt:lpwstr>
  </property>
  <property fmtid="{D5CDD505-2E9C-101B-9397-08002B2CF9AE}" pid="9" name="MSIP_Label_defa4170-0d19-0005-0004-bc88714345d2_ContentBits">
    <vt:lpwstr>0</vt:lpwstr>
  </property>
</Properties>
</file>