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9" r:id="rId2"/>
    <p:sldMasterId id="2147483692" r:id="rId3"/>
    <p:sldMasterId id="2147483718" r:id="rId4"/>
    <p:sldMasterId id="2147483730" r:id="rId5"/>
    <p:sldMasterId id="2147483745" r:id="rId6"/>
    <p:sldMasterId id="2147483753" r:id="rId7"/>
    <p:sldMasterId id="2147483765" r:id="rId8"/>
    <p:sldMasterId id="2147483782" r:id="rId9"/>
  </p:sldMasterIdLst>
  <p:notesMasterIdLst>
    <p:notesMasterId r:id="rId45"/>
  </p:notesMasterIdLst>
  <p:sldIdLst>
    <p:sldId id="11088666" r:id="rId10"/>
    <p:sldId id="11088699" r:id="rId11"/>
    <p:sldId id="11088618" r:id="rId12"/>
    <p:sldId id="11088700" r:id="rId13"/>
    <p:sldId id="258" r:id="rId14"/>
    <p:sldId id="308" r:id="rId15"/>
    <p:sldId id="11088598" r:id="rId16"/>
    <p:sldId id="11088648" r:id="rId17"/>
    <p:sldId id="11088654" r:id="rId18"/>
    <p:sldId id="11088645" r:id="rId19"/>
    <p:sldId id="11088649" r:id="rId20"/>
    <p:sldId id="11088651" r:id="rId21"/>
    <p:sldId id="11088650" r:id="rId22"/>
    <p:sldId id="11088647" r:id="rId23"/>
    <p:sldId id="11088653" r:id="rId24"/>
    <p:sldId id="11088585" r:id="rId25"/>
    <p:sldId id="11088655" r:id="rId26"/>
    <p:sldId id="11088657" r:id="rId27"/>
    <p:sldId id="11088656" r:id="rId28"/>
    <p:sldId id="11088658" r:id="rId29"/>
    <p:sldId id="11088661" r:id="rId30"/>
    <p:sldId id="11088660" r:id="rId31"/>
    <p:sldId id="11088664" r:id="rId32"/>
    <p:sldId id="11088663" r:id="rId33"/>
    <p:sldId id="11088662" r:id="rId34"/>
    <p:sldId id="11088665" r:id="rId35"/>
    <p:sldId id="261" r:id="rId36"/>
    <p:sldId id="325" r:id="rId37"/>
    <p:sldId id="276" r:id="rId38"/>
    <p:sldId id="11088586" r:id="rId39"/>
    <p:sldId id="11088587" r:id="rId40"/>
    <p:sldId id="11088588" r:id="rId41"/>
    <p:sldId id="11088589" r:id="rId42"/>
    <p:sldId id="11088590" r:id="rId43"/>
    <p:sldId id="11088591" r:id="rId4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a:srgbClr val="ECF6FA"/>
    <a:srgbClr val="449630"/>
    <a:srgbClr val="C5E9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35"/>
    <p:restoredTop sz="96341"/>
  </p:normalViewPr>
  <p:slideViewPr>
    <p:cSldViewPr snapToGrid="0" snapToObjects="1" showGuides="1">
      <p:cViewPr varScale="1">
        <p:scale>
          <a:sx n="72" d="100"/>
          <a:sy n="72" d="100"/>
        </p:scale>
        <p:origin x="708" y="72"/>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D045A-39D9-1946-BCCD-FE439CBD7633}" type="datetimeFigureOut">
              <a:rPr lang="x-none" smtClean="0"/>
              <a:t>04/03/2022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3CC662-1721-534E-B0F9-7FD55A11F9FB}" type="slidenum">
              <a:rPr lang="x-none" smtClean="0"/>
              <a:t>‹#›</a:t>
            </a:fld>
            <a:endParaRPr lang="x-none"/>
          </a:p>
        </p:txBody>
      </p:sp>
    </p:spTree>
    <p:extLst>
      <p:ext uri="{BB962C8B-B14F-4D97-AF65-F5344CB8AC3E}">
        <p14:creationId xmlns:p14="http://schemas.microsoft.com/office/powerpoint/2010/main" val="2335486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05558147de_0_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105558147d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8399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0403d9b2bc_0_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10403d9b2b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67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0b8984cf7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0b8984cf7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7249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89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545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680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491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145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0b8984cf7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0b8984cf7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0048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5778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193645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5"/>
          <p:cNvSpPr/>
          <p:nvPr/>
        </p:nvSpPr>
        <p:spPr>
          <a:xfrm rot="-900299" flipH="1">
            <a:off x="1652381" y="2797414"/>
            <a:ext cx="440807" cy="7147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 name="Google Shape;45;p5"/>
          <p:cNvGrpSpPr/>
          <p:nvPr/>
        </p:nvGrpSpPr>
        <p:grpSpPr>
          <a:xfrm>
            <a:off x="721580" y="396757"/>
            <a:ext cx="10748821" cy="703954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5"/>
          <p:cNvSpPr txBox="1">
            <a:spLocks noGrp="1"/>
          </p:cNvSpPr>
          <p:nvPr>
            <p:ph type="title"/>
          </p:nvPr>
        </p:nvSpPr>
        <p:spPr>
          <a:xfrm>
            <a:off x="2309019" y="737567"/>
            <a:ext cx="7569200" cy="98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5733"/>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2382123" y="4086833"/>
            <a:ext cx="2766800" cy="1346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solidFill>
                  <a:schemeClr val="accent5"/>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50" name="Google Shape;50;p5"/>
          <p:cNvSpPr txBox="1">
            <a:spLocks noGrp="1"/>
          </p:cNvSpPr>
          <p:nvPr>
            <p:ph type="subTitle" idx="2"/>
          </p:nvPr>
        </p:nvSpPr>
        <p:spPr>
          <a:xfrm>
            <a:off x="2139039" y="2811059"/>
            <a:ext cx="3144400" cy="90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
        <p:nvSpPr>
          <p:cNvPr id="51" name="Google Shape;51;p5"/>
          <p:cNvSpPr txBox="1">
            <a:spLocks noGrp="1"/>
          </p:cNvSpPr>
          <p:nvPr>
            <p:ph type="body" idx="3"/>
          </p:nvPr>
        </p:nvSpPr>
        <p:spPr>
          <a:xfrm>
            <a:off x="7043041" y="4086833"/>
            <a:ext cx="2766800" cy="134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solidFill>
                  <a:schemeClr val="accent5"/>
                </a:solidFill>
              </a:defRPr>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2" name="Google Shape;52;p5"/>
          <p:cNvSpPr txBox="1">
            <a:spLocks noGrp="1"/>
          </p:cNvSpPr>
          <p:nvPr>
            <p:ph type="subTitle" idx="4"/>
          </p:nvPr>
        </p:nvSpPr>
        <p:spPr>
          <a:xfrm>
            <a:off x="6854241" y="2811059"/>
            <a:ext cx="3144400" cy="9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3"/>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8918001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6052833" y="-254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 name="Google Shape;56;p6"/>
          <p:cNvGrpSpPr/>
          <p:nvPr/>
        </p:nvGrpSpPr>
        <p:grpSpPr>
          <a:xfrm>
            <a:off x="721597" y="341023"/>
            <a:ext cx="10748821" cy="7039540"/>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844945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7"/>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7"/>
          <p:cNvSpPr/>
          <p:nvPr/>
        </p:nvSpPr>
        <p:spPr>
          <a:xfrm rot="-9570">
            <a:off x="982536" y="45450"/>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7"/>
          <p:cNvSpPr/>
          <p:nvPr/>
        </p:nvSpPr>
        <p:spPr>
          <a:xfrm rot="-9570">
            <a:off x="901109" y="-49879"/>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7"/>
          <p:cNvSpPr txBox="1">
            <a:spLocks noGrp="1"/>
          </p:cNvSpPr>
          <p:nvPr>
            <p:ph type="title"/>
          </p:nvPr>
        </p:nvSpPr>
        <p:spPr>
          <a:xfrm>
            <a:off x="1699952" y="940633"/>
            <a:ext cx="7569200" cy="989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1950700" y="1986800"/>
            <a:ext cx="7039600" cy="3062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Char char="●"/>
              <a:defRPr sz="1600">
                <a:solidFill>
                  <a:schemeClr val="accent5"/>
                </a:solidFill>
              </a:defRPr>
            </a:lvl1pPr>
            <a:lvl2pPr marL="1219170" lvl="1" indent="-406390">
              <a:spcBef>
                <a:spcPts val="0"/>
              </a:spcBef>
              <a:spcAft>
                <a:spcPts val="0"/>
              </a:spcAft>
              <a:buClr>
                <a:schemeClr val="accent5"/>
              </a:buClr>
              <a:buSzPts val="1200"/>
              <a:buChar char="○"/>
              <a:defRPr sz="1600">
                <a:solidFill>
                  <a:schemeClr val="accent5"/>
                </a:solidFill>
              </a:defRPr>
            </a:lvl2pPr>
            <a:lvl3pPr marL="1828754" lvl="2" indent="-406390">
              <a:spcBef>
                <a:spcPts val="0"/>
              </a:spcBef>
              <a:spcAft>
                <a:spcPts val="0"/>
              </a:spcAft>
              <a:buClr>
                <a:schemeClr val="accent5"/>
              </a:buClr>
              <a:buSzPts val="1200"/>
              <a:buChar char="■"/>
              <a:defRPr sz="1600">
                <a:solidFill>
                  <a:schemeClr val="accent5"/>
                </a:solidFill>
              </a:defRPr>
            </a:lvl3pPr>
            <a:lvl4pPr marL="2438339" lvl="3" indent="-406390">
              <a:spcBef>
                <a:spcPts val="0"/>
              </a:spcBef>
              <a:spcAft>
                <a:spcPts val="0"/>
              </a:spcAft>
              <a:buClr>
                <a:schemeClr val="accent5"/>
              </a:buClr>
              <a:buSzPts val="1200"/>
              <a:buChar char="●"/>
              <a:defRPr sz="1600">
                <a:solidFill>
                  <a:schemeClr val="accent5"/>
                </a:solidFill>
              </a:defRPr>
            </a:lvl4pPr>
            <a:lvl5pPr marL="3047924" lvl="4" indent="-406390">
              <a:spcBef>
                <a:spcPts val="0"/>
              </a:spcBef>
              <a:spcAft>
                <a:spcPts val="0"/>
              </a:spcAft>
              <a:buClr>
                <a:schemeClr val="accent5"/>
              </a:buClr>
              <a:buSzPts val="1200"/>
              <a:buChar char="○"/>
              <a:defRPr sz="1600">
                <a:solidFill>
                  <a:schemeClr val="accent5"/>
                </a:solidFill>
              </a:defRPr>
            </a:lvl5pPr>
            <a:lvl6pPr marL="3657509" lvl="5" indent="-406390">
              <a:spcBef>
                <a:spcPts val="0"/>
              </a:spcBef>
              <a:spcAft>
                <a:spcPts val="0"/>
              </a:spcAft>
              <a:buClr>
                <a:schemeClr val="accent5"/>
              </a:buClr>
              <a:buSzPts val="1200"/>
              <a:buChar char="■"/>
              <a:defRPr sz="1600">
                <a:solidFill>
                  <a:schemeClr val="accent5"/>
                </a:solidFill>
              </a:defRPr>
            </a:lvl6pPr>
            <a:lvl7pPr marL="4267093" lvl="6" indent="-406390">
              <a:spcBef>
                <a:spcPts val="0"/>
              </a:spcBef>
              <a:spcAft>
                <a:spcPts val="0"/>
              </a:spcAft>
              <a:buClr>
                <a:schemeClr val="accent5"/>
              </a:buClr>
              <a:buSzPts val="1200"/>
              <a:buChar char="●"/>
              <a:defRPr sz="1600">
                <a:solidFill>
                  <a:schemeClr val="accent5"/>
                </a:solidFill>
              </a:defRPr>
            </a:lvl7pPr>
            <a:lvl8pPr marL="4876678" lvl="7" indent="-406390">
              <a:spcBef>
                <a:spcPts val="0"/>
              </a:spcBef>
              <a:spcAft>
                <a:spcPts val="0"/>
              </a:spcAft>
              <a:buClr>
                <a:schemeClr val="accent5"/>
              </a:buClr>
              <a:buSzPts val="1200"/>
              <a:buChar char="○"/>
              <a:defRPr sz="1600">
                <a:solidFill>
                  <a:schemeClr val="accent5"/>
                </a:solidFill>
              </a:defRPr>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2882503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7"/>
        <p:cNvGrpSpPr/>
        <p:nvPr/>
      </p:nvGrpSpPr>
      <p:grpSpPr>
        <a:xfrm>
          <a:off x="0" y="0"/>
          <a:ext cx="0" cy="0"/>
          <a:chOff x="0" y="0"/>
          <a:chExt cx="0" cy="0"/>
        </a:xfrm>
      </p:grpSpPr>
      <p:sp>
        <p:nvSpPr>
          <p:cNvPr id="68" name="Google Shape;68;p8"/>
          <p:cNvSpPr/>
          <p:nvPr/>
        </p:nvSpPr>
        <p:spPr>
          <a:xfrm>
            <a:off x="-61000" y="0"/>
            <a:ext cx="12314000" cy="6858000"/>
          </a:xfrm>
          <a:prstGeom prst="triangle">
            <a:avLst>
              <a:gd name="adj" fmla="val 50000"/>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8"/>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 name="Google Shape;70;p8"/>
          <p:cNvGrpSpPr/>
          <p:nvPr/>
        </p:nvGrpSpPr>
        <p:grpSpPr>
          <a:xfrm flipH="1">
            <a:off x="421704" y="2847041"/>
            <a:ext cx="5738245" cy="4659872"/>
            <a:chOff x="1430435" y="706208"/>
            <a:chExt cx="7147790" cy="5804524"/>
          </a:xfrm>
        </p:grpSpPr>
        <p:sp>
          <p:nvSpPr>
            <p:cNvPr id="71" name="Google Shape;71;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8"/>
          <p:cNvGrpSpPr/>
          <p:nvPr/>
        </p:nvGrpSpPr>
        <p:grpSpPr>
          <a:xfrm>
            <a:off x="5405471" y="-1163025"/>
            <a:ext cx="5738245" cy="4659872"/>
            <a:chOff x="1430435" y="706208"/>
            <a:chExt cx="7147790" cy="5804524"/>
          </a:xfrm>
        </p:grpSpPr>
        <p:sp>
          <p:nvSpPr>
            <p:cNvPr id="75" name="Google Shape;75;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 name="Google Shape;78;p8"/>
          <p:cNvSpPr/>
          <p:nvPr/>
        </p:nvSpPr>
        <p:spPr>
          <a:xfrm rot="-9571">
            <a:off x="2593382" y="1013049"/>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8"/>
          <p:cNvSpPr/>
          <p:nvPr/>
        </p:nvSpPr>
        <p:spPr>
          <a:xfrm rot="-9571">
            <a:off x="2528615" y="937223"/>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8"/>
          <p:cNvSpPr txBox="1">
            <a:spLocks noGrp="1"/>
          </p:cNvSpPr>
          <p:nvPr>
            <p:ph type="title"/>
          </p:nvPr>
        </p:nvSpPr>
        <p:spPr>
          <a:xfrm>
            <a:off x="1850800" y="762000"/>
            <a:ext cx="8490400" cy="511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6386644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 name="Google Shape;83;p9"/>
          <p:cNvGrpSpPr/>
          <p:nvPr/>
        </p:nvGrpSpPr>
        <p:grpSpPr>
          <a:xfrm>
            <a:off x="721597" y="341023"/>
            <a:ext cx="10748821" cy="703954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9"/>
          <p:cNvSpPr txBox="1">
            <a:spLocks noGrp="1"/>
          </p:cNvSpPr>
          <p:nvPr>
            <p:ph type="title"/>
          </p:nvPr>
        </p:nvSpPr>
        <p:spPr>
          <a:xfrm>
            <a:off x="2732733"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7" name="Google Shape;87;p9"/>
          <p:cNvSpPr txBox="1">
            <a:spLocks noGrp="1"/>
          </p:cNvSpPr>
          <p:nvPr>
            <p:ph type="subTitle" idx="1"/>
          </p:nvPr>
        </p:nvSpPr>
        <p:spPr>
          <a:xfrm>
            <a:off x="2732733"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800">
                <a:solidFill>
                  <a:schemeClr val="accent5"/>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252874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10"/>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 name="Google Shape;91;p10"/>
          <p:cNvGrpSpPr/>
          <p:nvPr/>
        </p:nvGrpSpPr>
        <p:grpSpPr>
          <a:xfrm>
            <a:off x="721597" y="341023"/>
            <a:ext cx="10748821" cy="703954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10"/>
          <p:cNvSpPr txBox="1">
            <a:spLocks noGrp="1"/>
          </p:cNvSpPr>
          <p:nvPr>
            <p:ph type="body" idx="1"/>
          </p:nvPr>
        </p:nvSpPr>
        <p:spPr>
          <a:xfrm>
            <a:off x="3327300" y="5323733"/>
            <a:ext cx="7597200" cy="8068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31127078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11"/>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1"/>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11"/>
          <p:cNvGrpSpPr/>
          <p:nvPr/>
        </p:nvGrpSpPr>
        <p:grpSpPr>
          <a:xfrm>
            <a:off x="5247386" y="-988772"/>
            <a:ext cx="7132541" cy="5792141"/>
            <a:chOff x="1430435" y="706208"/>
            <a:chExt cx="7147790" cy="5804524"/>
          </a:xfrm>
        </p:grpSpPr>
        <p:sp>
          <p:nvSpPr>
            <p:cNvPr id="99" name="Google Shape;99;p1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1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11"/>
          <p:cNvGrpSpPr/>
          <p:nvPr/>
        </p:nvGrpSpPr>
        <p:grpSpPr>
          <a:xfrm flipH="1">
            <a:off x="-480315" y="1957628"/>
            <a:ext cx="7132541" cy="5792141"/>
            <a:chOff x="1430435" y="706208"/>
            <a:chExt cx="7147790" cy="5804524"/>
          </a:xfrm>
        </p:grpSpPr>
        <p:sp>
          <p:nvSpPr>
            <p:cNvPr id="103" name="Google Shape;103;p1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11"/>
          <p:cNvGrpSpPr/>
          <p:nvPr/>
        </p:nvGrpSpPr>
        <p:grpSpPr>
          <a:xfrm>
            <a:off x="781402" y="1126133"/>
            <a:ext cx="10629199" cy="4615272"/>
            <a:chOff x="586051" y="844600"/>
            <a:chExt cx="7971899" cy="3461454"/>
          </a:xfrm>
        </p:grpSpPr>
        <p:sp>
          <p:nvSpPr>
            <p:cNvPr id="107" name="Google Shape;107;p11"/>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1"/>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11"/>
          <p:cNvSpPr txBox="1">
            <a:spLocks noGrp="1"/>
          </p:cNvSpPr>
          <p:nvPr>
            <p:ph type="title" hasCustomPrompt="1"/>
          </p:nvPr>
        </p:nvSpPr>
        <p:spPr>
          <a:xfrm>
            <a:off x="2158000" y="1745633"/>
            <a:ext cx="7876000" cy="23608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0" name="Google Shape;110;p11"/>
          <p:cNvSpPr txBox="1">
            <a:spLocks noGrp="1"/>
          </p:cNvSpPr>
          <p:nvPr>
            <p:ph type="subTitle" idx="1"/>
          </p:nvPr>
        </p:nvSpPr>
        <p:spPr>
          <a:xfrm rot="1352">
            <a:off x="2536400" y="4207967"/>
            <a:ext cx="7119200" cy="8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Font typeface="Comfortaa"/>
              <a:buNone/>
              <a:defRPr sz="37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40735123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23972738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13"/>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5" name="Google Shape;115;p13"/>
          <p:cNvGrpSpPr/>
          <p:nvPr/>
        </p:nvGrpSpPr>
        <p:grpSpPr>
          <a:xfrm>
            <a:off x="721597" y="341023"/>
            <a:ext cx="10748821" cy="703954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 name="Google Shape;118;p13"/>
          <p:cNvSpPr txBox="1">
            <a:spLocks noGrp="1"/>
          </p:cNvSpPr>
          <p:nvPr>
            <p:ph type="title"/>
          </p:nvPr>
        </p:nvSpPr>
        <p:spPr>
          <a:xfrm>
            <a:off x="2317948"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2867800" y="2006067"/>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0" name="Google Shape;120;p13"/>
          <p:cNvSpPr txBox="1">
            <a:spLocks noGrp="1"/>
          </p:cNvSpPr>
          <p:nvPr>
            <p:ph type="subTitle" idx="1"/>
          </p:nvPr>
        </p:nvSpPr>
        <p:spPr>
          <a:xfrm>
            <a:off x="1932200" y="2621680"/>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13"/>
          <p:cNvSpPr txBox="1">
            <a:spLocks noGrp="1"/>
          </p:cNvSpPr>
          <p:nvPr>
            <p:ph type="subTitle" idx="3"/>
          </p:nvPr>
        </p:nvSpPr>
        <p:spPr>
          <a:xfrm rot="1593">
            <a:off x="1932200" y="3238095"/>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7743133" y="2011164"/>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3" name="Google Shape;123;p13"/>
          <p:cNvSpPr txBox="1">
            <a:spLocks noGrp="1"/>
          </p:cNvSpPr>
          <p:nvPr>
            <p:ph type="subTitle" idx="5"/>
          </p:nvPr>
        </p:nvSpPr>
        <p:spPr>
          <a:xfrm>
            <a:off x="6807533" y="2626777"/>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4" name="Google Shape;124;p13"/>
          <p:cNvSpPr txBox="1">
            <a:spLocks noGrp="1"/>
          </p:cNvSpPr>
          <p:nvPr>
            <p:ph type="subTitle" idx="6"/>
          </p:nvPr>
        </p:nvSpPr>
        <p:spPr>
          <a:xfrm rot="1593">
            <a:off x="6807533" y="3243191"/>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3026275"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6" name="Google Shape;126;p13"/>
          <p:cNvSpPr txBox="1">
            <a:spLocks noGrp="1"/>
          </p:cNvSpPr>
          <p:nvPr>
            <p:ph type="subTitle" idx="8"/>
          </p:nvPr>
        </p:nvSpPr>
        <p:spPr>
          <a:xfrm>
            <a:off x="2090675"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13"/>
          <p:cNvSpPr txBox="1">
            <a:spLocks noGrp="1"/>
          </p:cNvSpPr>
          <p:nvPr>
            <p:ph type="subTitle" idx="9"/>
          </p:nvPr>
        </p:nvSpPr>
        <p:spPr>
          <a:xfrm rot="1593">
            <a:off x="2090675"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7584541"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9" name="Google Shape;129;p13"/>
          <p:cNvSpPr txBox="1">
            <a:spLocks noGrp="1"/>
          </p:cNvSpPr>
          <p:nvPr>
            <p:ph type="subTitle" idx="14"/>
          </p:nvPr>
        </p:nvSpPr>
        <p:spPr>
          <a:xfrm>
            <a:off x="6648941"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30" name="Google Shape;130;p13"/>
          <p:cNvSpPr txBox="1">
            <a:spLocks noGrp="1"/>
          </p:cNvSpPr>
          <p:nvPr>
            <p:ph type="subTitle" idx="15"/>
          </p:nvPr>
        </p:nvSpPr>
        <p:spPr>
          <a:xfrm rot="1593">
            <a:off x="6648941"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029159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4"/>
          <p:cNvSpPr/>
          <p:nvPr/>
        </p:nvSpPr>
        <p:spPr>
          <a:xfrm>
            <a:off x="-1016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14"/>
          <p:cNvGrpSpPr/>
          <p:nvPr/>
        </p:nvGrpSpPr>
        <p:grpSpPr>
          <a:xfrm>
            <a:off x="721597" y="341023"/>
            <a:ext cx="10748821" cy="703954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14"/>
          <p:cNvSpPr txBox="1">
            <a:spLocks noGrp="1"/>
          </p:cNvSpPr>
          <p:nvPr>
            <p:ph type="title"/>
          </p:nvPr>
        </p:nvSpPr>
        <p:spPr>
          <a:xfrm>
            <a:off x="2311400"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93189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309105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5"/>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1" name="Google Shape;141;p15"/>
          <p:cNvGrpSpPr/>
          <p:nvPr/>
        </p:nvGrpSpPr>
        <p:grpSpPr>
          <a:xfrm>
            <a:off x="721597" y="341023"/>
            <a:ext cx="10748821" cy="703954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 name="Google Shape;144;p15"/>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726417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16700" y="-12600"/>
            <a:ext cx="60604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16"/>
          <p:cNvGrpSpPr/>
          <p:nvPr/>
        </p:nvGrpSpPr>
        <p:grpSpPr>
          <a:xfrm>
            <a:off x="721597" y="341023"/>
            <a:ext cx="10748821" cy="703954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1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630077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2"/>
        <p:cNvGrpSpPr/>
        <p:nvPr/>
      </p:nvGrpSpPr>
      <p:grpSpPr>
        <a:xfrm>
          <a:off x="0" y="0"/>
          <a:ext cx="0" cy="0"/>
          <a:chOff x="0" y="0"/>
          <a:chExt cx="0" cy="0"/>
        </a:xfrm>
      </p:grpSpPr>
      <p:sp>
        <p:nvSpPr>
          <p:cNvPr id="153" name="Google Shape;153;p1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7"/>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 name="Google Shape;155;p17"/>
          <p:cNvGrpSpPr/>
          <p:nvPr/>
        </p:nvGrpSpPr>
        <p:grpSpPr>
          <a:xfrm>
            <a:off x="5247386" y="-988772"/>
            <a:ext cx="7132541" cy="5792141"/>
            <a:chOff x="1430435" y="706208"/>
            <a:chExt cx="7147790" cy="5804524"/>
          </a:xfrm>
        </p:grpSpPr>
        <p:sp>
          <p:nvSpPr>
            <p:cNvPr id="156" name="Google Shape;156;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 name="Google Shape;159;p17"/>
          <p:cNvGrpSpPr/>
          <p:nvPr/>
        </p:nvGrpSpPr>
        <p:grpSpPr>
          <a:xfrm flipH="1">
            <a:off x="-480315" y="1957628"/>
            <a:ext cx="7132541" cy="5792141"/>
            <a:chOff x="1430435" y="706208"/>
            <a:chExt cx="7147790" cy="5804524"/>
          </a:xfrm>
        </p:grpSpPr>
        <p:sp>
          <p:nvSpPr>
            <p:cNvPr id="160" name="Google Shape;160;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 name="Google Shape;163;p17"/>
          <p:cNvGrpSpPr/>
          <p:nvPr/>
        </p:nvGrpSpPr>
        <p:grpSpPr>
          <a:xfrm>
            <a:off x="781402" y="1126133"/>
            <a:ext cx="10629199" cy="4615272"/>
            <a:chOff x="586051" y="844600"/>
            <a:chExt cx="7971899" cy="3461454"/>
          </a:xfrm>
        </p:grpSpPr>
        <p:sp>
          <p:nvSpPr>
            <p:cNvPr id="164" name="Google Shape;164;p17"/>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7"/>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17"/>
          <p:cNvSpPr txBox="1">
            <a:spLocks noGrp="1"/>
          </p:cNvSpPr>
          <p:nvPr>
            <p:ph type="title"/>
          </p:nvPr>
        </p:nvSpPr>
        <p:spPr>
          <a:xfrm>
            <a:off x="3858000" y="2583084"/>
            <a:ext cx="7411200" cy="1121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7" name="Google Shape;167;p17"/>
          <p:cNvSpPr txBox="1">
            <a:spLocks noGrp="1"/>
          </p:cNvSpPr>
          <p:nvPr>
            <p:ph type="title" idx="2" hasCustomPrompt="1"/>
          </p:nvPr>
        </p:nvSpPr>
        <p:spPr>
          <a:xfrm>
            <a:off x="1407067" y="2656667"/>
            <a:ext cx="2220000" cy="147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8533"/>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68" name="Google Shape;168;p17"/>
          <p:cNvSpPr txBox="1">
            <a:spLocks noGrp="1"/>
          </p:cNvSpPr>
          <p:nvPr>
            <p:ph type="subTitle" idx="1"/>
          </p:nvPr>
        </p:nvSpPr>
        <p:spPr>
          <a:xfrm rot="1159">
            <a:off x="3858000" y="3705584"/>
            <a:ext cx="7119200" cy="47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22654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7"/>
        <p:cNvGrpSpPr/>
        <p:nvPr/>
      </p:nvGrpSpPr>
      <p:grpSpPr>
        <a:xfrm>
          <a:off x="0" y="0"/>
          <a:ext cx="0" cy="0"/>
          <a:chOff x="0" y="0"/>
          <a:chExt cx="0" cy="0"/>
        </a:xfrm>
      </p:grpSpPr>
      <p:sp>
        <p:nvSpPr>
          <p:cNvPr id="238" name="Google Shape;238;p2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3"/>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0" name="Google Shape;240;p23"/>
          <p:cNvGrpSpPr/>
          <p:nvPr/>
        </p:nvGrpSpPr>
        <p:grpSpPr>
          <a:xfrm>
            <a:off x="4452036" y="1484567"/>
            <a:ext cx="7940837" cy="6445048"/>
            <a:chOff x="2031957" y="-524742"/>
            <a:chExt cx="7112047" cy="5772374"/>
          </a:xfrm>
        </p:grpSpPr>
        <p:sp>
          <p:nvSpPr>
            <p:cNvPr id="241" name="Google Shape;241;p23"/>
            <p:cNvSpPr/>
            <p:nvPr/>
          </p:nvSpPr>
          <p:spPr>
            <a:xfrm rot="892995" flipH="1">
              <a:off x="2477348" y="2397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3"/>
            <p:cNvSpPr/>
            <p:nvPr/>
          </p:nvSpPr>
          <p:spPr>
            <a:xfrm rot="892995" flipH="1">
              <a:off x="2477352" y="20241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3"/>
            <p:cNvSpPr/>
            <p:nvPr/>
          </p:nvSpPr>
          <p:spPr>
            <a:xfrm rot="900299">
              <a:off x="8130790" y="8349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4" name="Google Shape;244;p23"/>
          <p:cNvSpPr/>
          <p:nvPr/>
        </p:nvSpPr>
        <p:spPr>
          <a:xfrm rot="-9572">
            <a:off x="1492995" y="140455"/>
            <a:ext cx="9291116" cy="616575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3"/>
          <p:cNvSpPr/>
          <p:nvPr/>
        </p:nvSpPr>
        <p:spPr>
          <a:xfrm rot="-9572">
            <a:off x="1407879" y="40807"/>
            <a:ext cx="9291116" cy="616575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6" name="Google Shape;246;p23"/>
          <p:cNvGrpSpPr/>
          <p:nvPr/>
        </p:nvGrpSpPr>
        <p:grpSpPr>
          <a:xfrm rot="2700000">
            <a:off x="9313953" y="46731"/>
            <a:ext cx="1243783" cy="1243783"/>
            <a:chOff x="7898308" y="723458"/>
            <a:chExt cx="932846" cy="932846"/>
          </a:xfrm>
        </p:grpSpPr>
        <p:sp>
          <p:nvSpPr>
            <p:cNvPr id="247" name="Google Shape;247;p23"/>
            <p:cNvSpPr/>
            <p:nvPr/>
          </p:nvSpPr>
          <p:spPr>
            <a:xfrm rot="-8100000">
              <a:off x="7846236" y="1048814"/>
              <a:ext cx="1037025" cy="282169"/>
            </a:xfrm>
            <a:custGeom>
              <a:avLst/>
              <a:gdLst/>
              <a:ahLst/>
              <a:cxnLst/>
              <a:rect l="l" t="t" r="r" b="b"/>
              <a:pathLst>
                <a:path w="39387" h="10717" extrusionOk="0">
                  <a:moveTo>
                    <a:pt x="418" y="1"/>
                  </a:moveTo>
                  <a:cubicBezTo>
                    <a:pt x="156" y="1"/>
                    <a:pt x="1" y="310"/>
                    <a:pt x="167" y="525"/>
                  </a:cubicBezTo>
                  <a:lnTo>
                    <a:pt x="3692" y="5168"/>
                  </a:lnTo>
                  <a:cubicBezTo>
                    <a:pt x="3787" y="5263"/>
                    <a:pt x="3787" y="5430"/>
                    <a:pt x="3692" y="5549"/>
                  </a:cubicBezTo>
                  <a:lnTo>
                    <a:pt x="167" y="10193"/>
                  </a:lnTo>
                  <a:cubicBezTo>
                    <a:pt x="1" y="10407"/>
                    <a:pt x="167" y="10717"/>
                    <a:pt x="441" y="10717"/>
                  </a:cubicBezTo>
                  <a:lnTo>
                    <a:pt x="39053" y="10717"/>
                  </a:lnTo>
                  <a:cubicBezTo>
                    <a:pt x="39232" y="10717"/>
                    <a:pt x="39387" y="10562"/>
                    <a:pt x="39387" y="10383"/>
                  </a:cubicBezTo>
                  <a:lnTo>
                    <a:pt x="39387" y="322"/>
                  </a:lnTo>
                  <a:cubicBezTo>
                    <a:pt x="39387" y="144"/>
                    <a:pt x="39232" y="1"/>
                    <a:pt x="39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3"/>
            <p:cNvSpPr/>
            <p:nvPr/>
          </p:nvSpPr>
          <p:spPr>
            <a:xfrm rot="-8100000">
              <a:off x="7976996" y="733019"/>
              <a:ext cx="143915" cy="282169"/>
            </a:xfrm>
            <a:custGeom>
              <a:avLst/>
              <a:gdLst/>
              <a:ahLst/>
              <a:cxnLst/>
              <a:rect l="l" t="t" r="r" b="b"/>
              <a:pathLst>
                <a:path w="5466" h="10717" extrusionOk="0">
                  <a:moveTo>
                    <a:pt x="1" y="1"/>
                  </a:moveTo>
                  <a:lnTo>
                    <a:pt x="1" y="10717"/>
                  </a:lnTo>
                  <a:lnTo>
                    <a:pt x="5013" y="10717"/>
                  </a:lnTo>
                  <a:cubicBezTo>
                    <a:pt x="5275" y="10717"/>
                    <a:pt x="5466" y="10526"/>
                    <a:pt x="5466" y="10264"/>
                  </a:cubicBezTo>
                  <a:lnTo>
                    <a:pt x="5466" y="441"/>
                  </a:lnTo>
                  <a:cubicBezTo>
                    <a:pt x="5466" y="191"/>
                    <a:pt x="5275" y="1"/>
                    <a:pt x="5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3"/>
            <p:cNvSpPr/>
            <p:nvPr/>
          </p:nvSpPr>
          <p:spPr>
            <a:xfrm rot="-8100000">
              <a:off x="7985994" y="711291"/>
              <a:ext cx="82463" cy="282169"/>
            </a:xfrm>
            <a:custGeom>
              <a:avLst/>
              <a:gdLst/>
              <a:ahLst/>
              <a:cxnLst/>
              <a:rect l="l" t="t" r="r" b="b"/>
              <a:pathLst>
                <a:path w="3132" h="10717" extrusionOk="0">
                  <a:moveTo>
                    <a:pt x="0" y="1"/>
                  </a:moveTo>
                  <a:lnTo>
                    <a:pt x="0" y="10717"/>
                  </a:lnTo>
                  <a:lnTo>
                    <a:pt x="2763" y="10717"/>
                  </a:lnTo>
                  <a:cubicBezTo>
                    <a:pt x="2965" y="10717"/>
                    <a:pt x="3132" y="10550"/>
                    <a:pt x="3132" y="10347"/>
                  </a:cubicBezTo>
                  <a:lnTo>
                    <a:pt x="3132" y="370"/>
                  </a:lnTo>
                  <a:cubicBezTo>
                    <a:pt x="3132" y="168"/>
                    <a:pt x="2965" y="1"/>
                    <a:pt x="2763" y="1"/>
                  </a:cubicBezTo>
                  <a:close/>
                </a:path>
              </a:pathLst>
            </a:custGeom>
            <a:solidFill>
              <a:srgbClr val="9AA6FD">
                <a:alpha val="3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3"/>
            <p:cNvSpPr/>
            <p:nvPr/>
          </p:nvSpPr>
          <p:spPr>
            <a:xfrm rot="-8100000">
              <a:off x="8319977" y="1157874"/>
              <a:ext cx="59583" cy="50447"/>
            </a:xfrm>
            <a:custGeom>
              <a:avLst/>
              <a:gdLst/>
              <a:ahLst/>
              <a:cxnLst/>
              <a:rect l="l" t="t" r="r" b="b"/>
              <a:pathLst>
                <a:path w="2263" h="1916" extrusionOk="0">
                  <a:moveTo>
                    <a:pt x="1692" y="0"/>
                  </a:moveTo>
                  <a:cubicBezTo>
                    <a:pt x="1435" y="0"/>
                    <a:pt x="1164" y="188"/>
                    <a:pt x="1072" y="451"/>
                  </a:cubicBezTo>
                  <a:cubicBezTo>
                    <a:pt x="964" y="213"/>
                    <a:pt x="798" y="94"/>
                    <a:pt x="500" y="94"/>
                  </a:cubicBezTo>
                  <a:cubicBezTo>
                    <a:pt x="179" y="106"/>
                    <a:pt x="0" y="428"/>
                    <a:pt x="48" y="701"/>
                  </a:cubicBezTo>
                  <a:cubicBezTo>
                    <a:pt x="167" y="1237"/>
                    <a:pt x="881" y="1654"/>
                    <a:pt x="1322" y="1916"/>
                  </a:cubicBezTo>
                  <a:lnTo>
                    <a:pt x="1369" y="1904"/>
                  </a:lnTo>
                  <a:cubicBezTo>
                    <a:pt x="1715" y="1606"/>
                    <a:pt x="2262" y="1106"/>
                    <a:pt x="2215" y="594"/>
                  </a:cubicBezTo>
                  <a:cubicBezTo>
                    <a:pt x="2163" y="167"/>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3"/>
            <p:cNvSpPr/>
            <p:nvPr/>
          </p:nvSpPr>
          <p:spPr>
            <a:xfrm rot="-8100000">
              <a:off x="8343960" y="1249202"/>
              <a:ext cx="59583" cy="50394"/>
            </a:xfrm>
            <a:custGeom>
              <a:avLst/>
              <a:gdLst/>
              <a:ahLst/>
              <a:cxnLst/>
              <a:rect l="l" t="t" r="r" b="b"/>
              <a:pathLst>
                <a:path w="2263" h="1914" extrusionOk="0">
                  <a:moveTo>
                    <a:pt x="1689" y="0"/>
                  </a:moveTo>
                  <a:cubicBezTo>
                    <a:pt x="1430" y="0"/>
                    <a:pt x="1158" y="185"/>
                    <a:pt x="1072" y="437"/>
                  </a:cubicBezTo>
                  <a:cubicBezTo>
                    <a:pt x="965" y="199"/>
                    <a:pt x="798" y="80"/>
                    <a:pt x="500" y="80"/>
                  </a:cubicBezTo>
                  <a:cubicBezTo>
                    <a:pt x="179" y="92"/>
                    <a:pt x="0" y="425"/>
                    <a:pt x="48" y="687"/>
                  </a:cubicBezTo>
                  <a:cubicBezTo>
                    <a:pt x="167" y="1223"/>
                    <a:pt x="881" y="1639"/>
                    <a:pt x="1322" y="1913"/>
                  </a:cubicBezTo>
                  <a:lnTo>
                    <a:pt x="1370" y="1901"/>
                  </a:lnTo>
                  <a:cubicBezTo>
                    <a:pt x="1715" y="1604"/>
                    <a:pt x="2263" y="1092"/>
                    <a:pt x="2215" y="592"/>
                  </a:cubicBezTo>
                  <a:cubicBezTo>
                    <a:pt x="2163" y="164"/>
                    <a:pt x="1932"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3"/>
            <p:cNvSpPr/>
            <p:nvPr/>
          </p:nvSpPr>
          <p:spPr>
            <a:xfrm rot="-8100000">
              <a:off x="8228713" y="1153323"/>
              <a:ext cx="59267" cy="50473"/>
            </a:xfrm>
            <a:custGeom>
              <a:avLst/>
              <a:gdLst/>
              <a:ahLst/>
              <a:cxnLst/>
              <a:rect l="l" t="t" r="r" b="b"/>
              <a:pathLst>
                <a:path w="2251" h="1917" extrusionOk="0">
                  <a:moveTo>
                    <a:pt x="1689" y="1"/>
                  </a:moveTo>
                  <a:cubicBezTo>
                    <a:pt x="1435" y="1"/>
                    <a:pt x="1163" y="185"/>
                    <a:pt x="1072" y="440"/>
                  </a:cubicBezTo>
                  <a:cubicBezTo>
                    <a:pt x="977" y="202"/>
                    <a:pt x="810" y="83"/>
                    <a:pt x="513" y="83"/>
                  </a:cubicBezTo>
                  <a:cubicBezTo>
                    <a:pt x="179" y="107"/>
                    <a:pt x="1" y="428"/>
                    <a:pt x="48" y="702"/>
                  </a:cubicBezTo>
                  <a:cubicBezTo>
                    <a:pt x="167" y="1238"/>
                    <a:pt x="882" y="1654"/>
                    <a:pt x="1334" y="1916"/>
                  </a:cubicBezTo>
                  <a:lnTo>
                    <a:pt x="1358" y="1916"/>
                  </a:lnTo>
                  <a:cubicBezTo>
                    <a:pt x="1703" y="1619"/>
                    <a:pt x="2251" y="1119"/>
                    <a:pt x="2203" y="607"/>
                  </a:cubicBezTo>
                  <a:cubicBezTo>
                    <a:pt x="2163" y="170"/>
                    <a:pt x="1934"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3"/>
            <p:cNvSpPr/>
            <p:nvPr/>
          </p:nvSpPr>
          <p:spPr>
            <a:xfrm rot="-8100000">
              <a:off x="8305860" y="1056374"/>
              <a:ext cx="59267" cy="51052"/>
            </a:xfrm>
            <a:custGeom>
              <a:avLst/>
              <a:gdLst/>
              <a:ahLst/>
              <a:cxnLst/>
              <a:rect l="l" t="t" r="r" b="b"/>
              <a:pathLst>
                <a:path w="2251" h="1939" extrusionOk="0">
                  <a:moveTo>
                    <a:pt x="1692" y="0"/>
                  </a:moveTo>
                  <a:cubicBezTo>
                    <a:pt x="1437" y="0"/>
                    <a:pt x="1164" y="188"/>
                    <a:pt x="1072" y="450"/>
                  </a:cubicBezTo>
                  <a:cubicBezTo>
                    <a:pt x="965" y="212"/>
                    <a:pt x="810" y="93"/>
                    <a:pt x="513" y="93"/>
                  </a:cubicBezTo>
                  <a:cubicBezTo>
                    <a:pt x="179" y="105"/>
                    <a:pt x="1" y="426"/>
                    <a:pt x="48" y="700"/>
                  </a:cubicBezTo>
                  <a:cubicBezTo>
                    <a:pt x="155" y="1248"/>
                    <a:pt x="870" y="1653"/>
                    <a:pt x="1310" y="1938"/>
                  </a:cubicBezTo>
                  <a:lnTo>
                    <a:pt x="1358" y="1915"/>
                  </a:lnTo>
                  <a:cubicBezTo>
                    <a:pt x="1691" y="1617"/>
                    <a:pt x="2251" y="1117"/>
                    <a:pt x="2203" y="605"/>
                  </a:cubicBezTo>
                  <a:cubicBezTo>
                    <a:pt x="2163"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3"/>
            <p:cNvSpPr/>
            <p:nvPr/>
          </p:nvSpPr>
          <p:spPr>
            <a:xfrm rot="-8100000">
              <a:off x="8425735" y="1167415"/>
              <a:ext cx="59583" cy="50420"/>
            </a:xfrm>
            <a:custGeom>
              <a:avLst/>
              <a:gdLst/>
              <a:ahLst/>
              <a:cxnLst/>
              <a:rect l="l" t="t" r="r" b="b"/>
              <a:pathLst>
                <a:path w="2263" h="1915" extrusionOk="0">
                  <a:moveTo>
                    <a:pt x="1692" y="0"/>
                  </a:moveTo>
                  <a:cubicBezTo>
                    <a:pt x="1432" y="0"/>
                    <a:pt x="1158" y="186"/>
                    <a:pt x="1072" y="438"/>
                  </a:cubicBezTo>
                  <a:cubicBezTo>
                    <a:pt x="965" y="200"/>
                    <a:pt x="798" y="81"/>
                    <a:pt x="500" y="81"/>
                  </a:cubicBezTo>
                  <a:cubicBezTo>
                    <a:pt x="179" y="93"/>
                    <a:pt x="0" y="426"/>
                    <a:pt x="48" y="688"/>
                  </a:cubicBezTo>
                  <a:cubicBezTo>
                    <a:pt x="167" y="1224"/>
                    <a:pt x="881" y="1641"/>
                    <a:pt x="1322" y="1915"/>
                  </a:cubicBezTo>
                  <a:lnTo>
                    <a:pt x="1370" y="1891"/>
                  </a:lnTo>
                  <a:cubicBezTo>
                    <a:pt x="1715" y="1593"/>
                    <a:pt x="2263" y="1093"/>
                    <a:pt x="2215" y="581"/>
                  </a:cubicBezTo>
                  <a:cubicBezTo>
                    <a:pt x="2163" y="162"/>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3"/>
            <p:cNvSpPr/>
            <p:nvPr/>
          </p:nvSpPr>
          <p:spPr>
            <a:xfrm rot="-8100000">
              <a:off x="8532133" y="1360144"/>
              <a:ext cx="59267" cy="50578"/>
            </a:xfrm>
            <a:custGeom>
              <a:avLst/>
              <a:gdLst/>
              <a:ahLst/>
              <a:cxnLst/>
              <a:rect l="l" t="t" r="r" b="b"/>
              <a:pathLst>
                <a:path w="2251" h="1921" extrusionOk="0">
                  <a:moveTo>
                    <a:pt x="1686" y="1"/>
                  </a:moveTo>
                  <a:cubicBezTo>
                    <a:pt x="1432" y="1"/>
                    <a:pt x="1163" y="184"/>
                    <a:pt x="1072" y="444"/>
                  </a:cubicBezTo>
                  <a:cubicBezTo>
                    <a:pt x="965" y="206"/>
                    <a:pt x="810" y="87"/>
                    <a:pt x="513" y="87"/>
                  </a:cubicBezTo>
                  <a:cubicBezTo>
                    <a:pt x="179" y="99"/>
                    <a:pt x="1" y="433"/>
                    <a:pt x="48" y="695"/>
                  </a:cubicBezTo>
                  <a:cubicBezTo>
                    <a:pt x="167" y="1230"/>
                    <a:pt x="882" y="1647"/>
                    <a:pt x="1322" y="1921"/>
                  </a:cubicBezTo>
                  <a:lnTo>
                    <a:pt x="1358" y="1921"/>
                  </a:lnTo>
                  <a:cubicBezTo>
                    <a:pt x="1703" y="1623"/>
                    <a:pt x="2251" y="1111"/>
                    <a:pt x="2203" y="611"/>
                  </a:cubicBezTo>
                  <a:cubicBezTo>
                    <a:pt x="2162" y="172"/>
                    <a:pt x="1931" y="1"/>
                    <a:pt x="1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3"/>
            <p:cNvSpPr/>
            <p:nvPr/>
          </p:nvSpPr>
          <p:spPr>
            <a:xfrm rot="-8100000">
              <a:off x="8445524" y="1360053"/>
              <a:ext cx="59267" cy="51052"/>
            </a:xfrm>
            <a:custGeom>
              <a:avLst/>
              <a:gdLst/>
              <a:ahLst/>
              <a:cxnLst/>
              <a:rect l="l" t="t" r="r" b="b"/>
              <a:pathLst>
                <a:path w="2251" h="1939" extrusionOk="0">
                  <a:moveTo>
                    <a:pt x="1692" y="0"/>
                  </a:moveTo>
                  <a:cubicBezTo>
                    <a:pt x="1436" y="0"/>
                    <a:pt x="1163" y="187"/>
                    <a:pt x="1072" y="450"/>
                  </a:cubicBezTo>
                  <a:cubicBezTo>
                    <a:pt x="965" y="212"/>
                    <a:pt x="810" y="93"/>
                    <a:pt x="512" y="93"/>
                  </a:cubicBezTo>
                  <a:cubicBezTo>
                    <a:pt x="179" y="105"/>
                    <a:pt x="0" y="426"/>
                    <a:pt x="48" y="700"/>
                  </a:cubicBezTo>
                  <a:cubicBezTo>
                    <a:pt x="155" y="1248"/>
                    <a:pt x="869" y="1664"/>
                    <a:pt x="1310" y="1938"/>
                  </a:cubicBezTo>
                  <a:lnTo>
                    <a:pt x="1358" y="1914"/>
                  </a:lnTo>
                  <a:cubicBezTo>
                    <a:pt x="1691" y="1617"/>
                    <a:pt x="2251" y="1117"/>
                    <a:pt x="2203" y="605"/>
                  </a:cubicBezTo>
                  <a:cubicBezTo>
                    <a:pt x="2162" y="169"/>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3"/>
            <p:cNvSpPr/>
            <p:nvPr/>
          </p:nvSpPr>
          <p:spPr>
            <a:xfrm rot="-8100000">
              <a:off x="8512883" y="1466326"/>
              <a:ext cx="59293" cy="50473"/>
            </a:xfrm>
            <a:custGeom>
              <a:avLst/>
              <a:gdLst/>
              <a:ahLst/>
              <a:cxnLst/>
              <a:rect l="l" t="t" r="r" b="b"/>
              <a:pathLst>
                <a:path w="2252" h="1917" extrusionOk="0">
                  <a:moveTo>
                    <a:pt x="1685" y="1"/>
                  </a:moveTo>
                  <a:cubicBezTo>
                    <a:pt x="1432" y="1"/>
                    <a:pt x="1164" y="185"/>
                    <a:pt x="1073" y="440"/>
                  </a:cubicBezTo>
                  <a:cubicBezTo>
                    <a:pt x="965" y="202"/>
                    <a:pt x="799" y="83"/>
                    <a:pt x="501" y="83"/>
                  </a:cubicBezTo>
                  <a:cubicBezTo>
                    <a:pt x="180" y="107"/>
                    <a:pt x="1" y="428"/>
                    <a:pt x="49" y="702"/>
                  </a:cubicBezTo>
                  <a:cubicBezTo>
                    <a:pt x="168" y="1238"/>
                    <a:pt x="882" y="1654"/>
                    <a:pt x="1323" y="1916"/>
                  </a:cubicBezTo>
                  <a:lnTo>
                    <a:pt x="1358" y="1916"/>
                  </a:lnTo>
                  <a:cubicBezTo>
                    <a:pt x="1692" y="1619"/>
                    <a:pt x="2251" y="1119"/>
                    <a:pt x="2204"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3"/>
            <p:cNvSpPr/>
            <p:nvPr/>
          </p:nvSpPr>
          <p:spPr>
            <a:xfrm rot="-8100000">
              <a:off x="8535264" y="1555867"/>
              <a:ext cx="51737" cy="24802"/>
            </a:xfrm>
            <a:custGeom>
              <a:avLst/>
              <a:gdLst/>
              <a:ahLst/>
              <a:cxnLst/>
              <a:rect l="l" t="t" r="r" b="b"/>
              <a:pathLst>
                <a:path w="1965" h="942" extrusionOk="0">
                  <a:moveTo>
                    <a:pt x="0" y="1"/>
                  </a:moveTo>
                  <a:cubicBezTo>
                    <a:pt x="262" y="406"/>
                    <a:pt x="798" y="715"/>
                    <a:pt x="1155" y="942"/>
                  </a:cubicBezTo>
                  <a:lnTo>
                    <a:pt x="1191" y="918"/>
                  </a:lnTo>
                  <a:cubicBezTo>
                    <a:pt x="1453" y="703"/>
                    <a:pt x="1822"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3"/>
            <p:cNvSpPr/>
            <p:nvPr/>
          </p:nvSpPr>
          <p:spPr>
            <a:xfrm rot="-8100000">
              <a:off x="8614627" y="1508983"/>
              <a:ext cx="54870" cy="49841"/>
            </a:xfrm>
            <a:custGeom>
              <a:avLst/>
              <a:gdLst/>
              <a:ahLst/>
              <a:cxnLst/>
              <a:rect l="l" t="t" r="r" b="b"/>
              <a:pathLst>
                <a:path w="2084" h="1893" extrusionOk="0">
                  <a:moveTo>
                    <a:pt x="1530" y="1"/>
                  </a:moveTo>
                  <a:cubicBezTo>
                    <a:pt x="1276" y="1"/>
                    <a:pt x="1008" y="184"/>
                    <a:pt x="917" y="440"/>
                  </a:cubicBezTo>
                  <a:cubicBezTo>
                    <a:pt x="810" y="202"/>
                    <a:pt x="643" y="83"/>
                    <a:pt x="346" y="83"/>
                  </a:cubicBezTo>
                  <a:cubicBezTo>
                    <a:pt x="203" y="83"/>
                    <a:pt x="84" y="166"/>
                    <a:pt x="0" y="261"/>
                  </a:cubicBezTo>
                  <a:lnTo>
                    <a:pt x="1239" y="1892"/>
                  </a:lnTo>
                  <a:cubicBezTo>
                    <a:pt x="1584" y="1595"/>
                    <a:pt x="2084" y="1095"/>
                    <a:pt x="2048" y="607"/>
                  </a:cubicBezTo>
                  <a:cubicBezTo>
                    <a:pt x="2002" y="170"/>
                    <a:pt x="1772" y="1"/>
                    <a:pt x="15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3"/>
            <p:cNvSpPr/>
            <p:nvPr/>
          </p:nvSpPr>
          <p:spPr>
            <a:xfrm rot="-8100000">
              <a:off x="8623240" y="1393739"/>
              <a:ext cx="59583" cy="50420"/>
            </a:xfrm>
            <a:custGeom>
              <a:avLst/>
              <a:gdLst/>
              <a:ahLst/>
              <a:cxnLst/>
              <a:rect l="l" t="t" r="r" b="b"/>
              <a:pathLst>
                <a:path w="2263" h="1915" extrusionOk="0">
                  <a:moveTo>
                    <a:pt x="1687" y="0"/>
                  </a:moveTo>
                  <a:cubicBezTo>
                    <a:pt x="1426" y="0"/>
                    <a:pt x="1152" y="186"/>
                    <a:pt x="1072" y="438"/>
                  </a:cubicBezTo>
                  <a:cubicBezTo>
                    <a:pt x="964" y="200"/>
                    <a:pt x="798" y="81"/>
                    <a:pt x="500" y="81"/>
                  </a:cubicBezTo>
                  <a:cubicBezTo>
                    <a:pt x="179" y="93"/>
                    <a:pt x="0" y="426"/>
                    <a:pt x="36" y="688"/>
                  </a:cubicBezTo>
                  <a:cubicBezTo>
                    <a:pt x="155" y="1224"/>
                    <a:pt x="869" y="1641"/>
                    <a:pt x="1322" y="1915"/>
                  </a:cubicBezTo>
                  <a:lnTo>
                    <a:pt x="1369" y="1891"/>
                  </a:lnTo>
                  <a:cubicBezTo>
                    <a:pt x="1703" y="1593"/>
                    <a:pt x="2262" y="1093"/>
                    <a:pt x="2215" y="581"/>
                  </a:cubicBezTo>
                  <a:cubicBezTo>
                    <a:pt x="2163" y="162"/>
                    <a:pt x="1931" y="0"/>
                    <a:pt x="1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3"/>
            <p:cNvSpPr/>
            <p:nvPr/>
          </p:nvSpPr>
          <p:spPr>
            <a:xfrm rot="-8100000">
              <a:off x="8716812" y="1433334"/>
              <a:ext cx="48920" cy="51052"/>
            </a:xfrm>
            <a:custGeom>
              <a:avLst/>
              <a:gdLst/>
              <a:ahLst/>
              <a:cxnLst/>
              <a:rect l="l" t="t" r="r" b="b"/>
              <a:pathLst>
                <a:path w="1858" h="1939" extrusionOk="0">
                  <a:moveTo>
                    <a:pt x="1307" y="0"/>
                  </a:moveTo>
                  <a:cubicBezTo>
                    <a:pt x="1053" y="0"/>
                    <a:pt x="783" y="188"/>
                    <a:pt x="691" y="450"/>
                  </a:cubicBezTo>
                  <a:cubicBezTo>
                    <a:pt x="667" y="426"/>
                    <a:pt x="667" y="414"/>
                    <a:pt x="655" y="402"/>
                  </a:cubicBezTo>
                  <a:lnTo>
                    <a:pt x="1" y="1260"/>
                  </a:lnTo>
                  <a:cubicBezTo>
                    <a:pt x="286" y="1534"/>
                    <a:pt x="655" y="1760"/>
                    <a:pt x="929" y="1938"/>
                  </a:cubicBezTo>
                  <a:lnTo>
                    <a:pt x="965" y="1915"/>
                  </a:lnTo>
                  <a:cubicBezTo>
                    <a:pt x="1310" y="1617"/>
                    <a:pt x="1858" y="1117"/>
                    <a:pt x="1822" y="605"/>
                  </a:cubicBezTo>
                  <a:cubicBezTo>
                    <a:pt x="1776" y="170"/>
                    <a:pt x="1548" y="0"/>
                    <a:pt x="1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3"/>
            <p:cNvSpPr/>
            <p:nvPr/>
          </p:nvSpPr>
          <p:spPr>
            <a:xfrm rot="-8100000">
              <a:off x="8686165" y="1349126"/>
              <a:ext cx="58951" cy="35729"/>
            </a:xfrm>
            <a:custGeom>
              <a:avLst/>
              <a:gdLst/>
              <a:ahLst/>
              <a:cxnLst/>
              <a:rect l="l" t="t" r="r" b="b"/>
              <a:pathLst>
                <a:path w="2239" h="1357" extrusionOk="0">
                  <a:moveTo>
                    <a:pt x="1689" y="1"/>
                  </a:moveTo>
                  <a:cubicBezTo>
                    <a:pt x="1434" y="1"/>
                    <a:pt x="1163" y="185"/>
                    <a:pt x="1072" y="440"/>
                  </a:cubicBezTo>
                  <a:cubicBezTo>
                    <a:pt x="965" y="202"/>
                    <a:pt x="810" y="83"/>
                    <a:pt x="512" y="83"/>
                  </a:cubicBezTo>
                  <a:cubicBezTo>
                    <a:pt x="179" y="106"/>
                    <a:pt x="0" y="428"/>
                    <a:pt x="48" y="702"/>
                  </a:cubicBezTo>
                  <a:cubicBezTo>
                    <a:pt x="107" y="952"/>
                    <a:pt x="286" y="1154"/>
                    <a:pt x="512" y="1357"/>
                  </a:cubicBezTo>
                  <a:lnTo>
                    <a:pt x="1917" y="1357"/>
                  </a:lnTo>
                  <a:cubicBezTo>
                    <a:pt x="2096" y="1130"/>
                    <a:pt x="2239"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3"/>
            <p:cNvSpPr/>
            <p:nvPr/>
          </p:nvSpPr>
          <p:spPr>
            <a:xfrm rot="-8100000">
              <a:off x="8599637" y="1283173"/>
              <a:ext cx="59267" cy="50894"/>
            </a:xfrm>
            <a:custGeom>
              <a:avLst/>
              <a:gdLst/>
              <a:ahLst/>
              <a:cxnLst/>
              <a:rect l="l" t="t" r="r" b="b"/>
              <a:pathLst>
                <a:path w="2251" h="1933" extrusionOk="0">
                  <a:moveTo>
                    <a:pt x="1686" y="0"/>
                  </a:moveTo>
                  <a:cubicBezTo>
                    <a:pt x="1432" y="0"/>
                    <a:pt x="1163" y="184"/>
                    <a:pt x="1072" y="444"/>
                  </a:cubicBezTo>
                  <a:cubicBezTo>
                    <a:pt x="965" y="206"/>
                    <a:pt x="810" y="87"/>
                    <a:pt x="513" y="87"/>
                  </a:cubicBezTo>
                  <a:cubicBezTo>
                    <a:pt x="179" y="99"/>
                    <a:pt x="1" y="432"/>
                    <a:pt x="48" y="694"/>
                  </a:cubicBezTo>
                  <a:cubicBezTo>
                    <a:pt x="155" y="1242"/>
                    <a:pt x="870" y="1658"/>
                    <a:pt x="1310" y="1932"/>
                  </a:cubicBezTo>
                  <a:lnTo>
                    <a:pt x="1358" y="1920"/>
                  </a:lnTo>
                  <a:cubicBezTo>
                    <a:pt x="1703" y="1623"/>
                    <a:pt x="2251" y="1111"/>
                    <a:pt x="2203" y="611"/>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3"/>
            <p:cNvSpPr/>
            <p:nvPr/>
          </p:nvSpPr>
          <p:spPr>
            <a:xfrm rot="-8100000">
              <a:off x="8513120" y="1263635"/>
              <a:ext cx="59267" cy="51052"/>
            </a:xfrm>
            <a:custGeom>
              <a:avLst/>
              <a:gdLst/>
              <a:ahLst/>
              <a:cxnLst/>
              <a:rect l="l" t="t" r="r" b="b"/>
              <a:pathLst>
                <a:path w="2251" h="1939" extrusionOk="0">
                  <a:moveTo>
                    <a:pt x="1692" y="0"/>
                  </a:moveTo>
                  <a:cubicBezTo>
                    <a:pt x="1436" y="0"/>
                    <a:pt x="1163" y="188"/>
                    <a:pt x="1072" y="450"/>
                  </a:cubicBezTo>
                  <a:cubicBezTo>
                    <a:pt x="965" y="212"/>
                    <a:pt x="810" y="93"/>
                    <a:pt x="512" y="93"/>
                  </a:cubicBezTo>
                  <a:cubicBezTo>
                    <a:pt x="179" y="105"/>
                    <a:pt x="0" y="426"/>
                    <a:pt x="48" y="700"/>
                  </a:cubicBezTo>
                  <a:cubicBezTo>
                    <a:pt x="167" y="1248"/>
                    <a:pt x="881" y="1653"/>
                    <a:pt x="1310" y="1938"/>
                  </a:cubicBezTo>
                  <a:lnTo>
                    <a:pt x="1358" y="1915"/>
                  </a:lnTo>
                  <a:cubicBezTo>
                    <a:pt x="1691" y="1617"/>
                    <a:pt x="2251" y="1117"/>
                    <a:pt x="2203" y="605"/>
                  </a:cubicBezTo>
                  <a:cubicBezTo>
                    <a:pt x="2162"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3"/>
            <p:cNvSpPr/>
            <p:nvPr/>
          </p:nvSpPr>
          <p:spPr>
            <a:xfrm rot="-8100000">
              <a:off x="8293800" y="957743"/>
              <a:ext cx="58951" cy="42627"/>
            </a:xfrm>
            <a:custGeom>
              <a:avLst/>
              <a:gdLst/>
              <a:ahLst/>
              <a:cxnLst/>
              <a:rect l="l" t="t" r="r" b="b"/>
              <a:pathLst>
                <a:path w="2239" h="1619" extrusionOk="0">
                  <a:moveTo>
                    <a:pt x="1689" y="1"/>
                  </a:moveTo>
                  <a:cubicBezTo>
                    <a:pt x="1434" y="1"/>
                    <a:pt x="1163" y="184"/>
                    <a:pt x="1072" y="440"/>
                  </a:cubicBezTo>
                  <a:cubicBezTo>
                    <a:pt x="965" y="202"/>
                    <a:pt x="810" y="83"/>
                    <a:pt x="512" y="83"/>
                  </a:cubicBezTo>
                  <a:cubicBezTo>
                    <a:pt x="179" y="95"/>
                    <a:pt x="0" y="428"/>
                    <a:pt x="48" y="690"/>
                  </a:cubicBezTo>
                  <a:cubicBezTo>
                    <a:pt x="119" y="1071"/>
                    <a:pt x="476" y="1369"/>
                    <a:pt x="834" y="1619"/>
                  </a:cubicBezTo>
                  <a:lnTo>
                    <a:pt x="1679" y="1619"/>
                  </a:lnTo>
                  <a:cubicBezTo>
                    <a:pt x="1965" y="1333"/>
                    <a:pt x="2239" y="964"/>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3"/>
            <p:cNvSpPr/>
            <p:nvPr/>
          </p:nvSpPr>
          <p:spPr>
            <a:xfrm rot="-8100000">
              <a:off x="8213825" y="965257"/>
              <a:ext cx="59609" cy="50341"/>
            </a:xfrm>
            <a:custGeom>
              <a:avLst/>
              <a:gdLst/>
              <a:ahLst/>
              <a:cxnLst/>
              <a:rect l="l" t="t" r="r" b="b"/>
              <a:pathLst>
                <a:path w="2264" h="1912" extrusionOk="0">
                  <a:moveTo>
                    <a:pt x="1688" y="0"/>
                  </a:moveTo>
                  <a:cubicBezTo>
                    <a:pt x="1427" y="0"/>
                    <a:pt x="1152" y="189"/>
                    <a:pt x="1072" y="447"/>
                  </a:cubicBezTo>
                  <a:cubicBezTo>
                    <a:pt x="965" y="209"/>
                    <a:pt x="799" y="90"/>
                    <a:pt x="501" y="90"/>
                  </a:cubicBezTo>
                  <a:cubicBezTo>
                    <a:pt x="179" y="102"/>
                    <a:pt x="1" y="423"/>
                    <a:pt x="37" y="697"/>
                  </a:cubicBezTo>
                  <a:cubicBezTo>
                    <a:pt x="156" y="1233"/>
                    <a:pt x="870" y="1650"/>
                    <a:pt x="1322" y="1912"/>
                  </a:cubicBezTo>
                  <a:lnTo>
                    <a:pt x="1370" y="1900"/>
                  </a:lnTo>
                  <a:cubicBezTo>
                    <a:pt x="1703" y="1602"/>
                    <a:pt x="2263" y="1102"/>
                    <a:pt x="2215" y="590"/>
                  </a:cubicBezTo>
                  <a:cubicBezTo>
                    <a:pt x="2164" y="165"/>
                    <a:pt x="1931" y="0"/>
                    <a:pt x="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3"/>
            <p:cNvSpPr/>
            <p:nvPr/>
          </p:nvSpPr>
          <p:spPr>
            <a:xfrm rot="-8100000">
              <a:off x="8113185" y="1027615"/>
              <a:ext cx="59267" cy="50578"/>
            </a:xfrm>
            <a:custGeom>
              <a:avLst/>
              <a:gdLst/>
              <a:ahLst/>
              <a:cxnLst/>
              <a:rect l="l" t="t" r="r" b="b"/>
              <a:pathLst>
                <a:path w="2251" h="1921" extrusionOk="0">
                  <a:moveTo>
                    <a:pt x="1686" y="0"/>
                  </a:moveTo>
                  <a:cubicBezTo>
                    <a:pt x="1432" y="0"/>
                    <a:pt x="1163" y="183"/>
                    <a:pt x="1072" y="444"/>
                  </a:cubicBezTo>
                  <a:cubicBezTo>
                    <a:pt x="965" y="206"/>
                    <a:pt x="810" y="87"/>
                    <a:pt x="513" y="87"/>
                  </a:cubicBezTo>
                  <a:cubicBezTo>
                    <a:pt x="179" y="98"/>
                    <a:pt x="1" y="432"/>
                    <a:pt x="48" y="694"/>
                  </a:cubicBezTo>
                  <a:cubicBezTo>
                    <a:pt x="167" y="1230"/>
                    <a:pt x="882" y="1646"/>
                    <a:pt x="1322" y="1920"/>
                  </a:cubicBezTo>
                  <a:lnTo>
                    <a:pt x="1358" y="1920"/>
                  </a:lnTo>
                  <a:cubicBezTo>
                    <a:pt x="1691" y="1622"/>
                    <a:pt x="2251" y="1111"/>
                    <a:pt x="2203" y="610"/>
                  </a:cubicBezTo>
                  <a:cubicBezTo>
                    <a:pt x="2162" y="172"/>
                    <a:pt x="1932"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3"/>
            <p:cNvSpPr/>
            <p:nvPr/>
          </p:nvSpPr>
          <p:spPr>
            <a:xfrm rot="-8100000">
              <a:off x="8117975" y="936269"/>
              <a:ext cx="59267" cy="50763"/>
            </a:xfrm>
            <a:custGeom>
              <a:avLst/>
              <a:gdLst/>
              <a:ahLst/>
              <a:cxnLst/>
              <a:rect l="l" t="t" r="r" b="b"/>
              <a:pathLst>
                <a:path w="2251" h="1928" extrusionOk="0">
                  <a:moveTo>
                    <a:pt x="1689" y="0"/>
                  </a:moveTo>
                  <a:cubicBezTo>
                    <a:pt x="1434" y="0"/>
                    <a:pt x="1163" y="184"/>
                    <a:pt x="1072" y="440"/>
                  </a:cubicBezTo>
                  <a:cubicBezTo>
                    <a:pt x="965" y="201"/>
                    <a:pt x="810" y="82"/>
                    <a:pt x="512" y="82"/>
                  </a:cubicBezTo>
                  <a:cubicBezTo>
                    <a:pt x="179" y="94"/>
                    <a:pt x="0" y="428"/>
                    <a:pt x="48" y="690"/>
                  </a:cubicBezTo>
                  <a:cubicBezTo>
                    <a:pt x="155" y="1249"/>
                    <a:pt x="870" y="1666"/>
                    <a:pt x="1310" y="1928"/>
                  </a:cubicBezTo>
                  <a:lnTo>
                    <a:pt x="1358" y="1916"/>
                  </a:lnTo>
                  <a:cubicBezTo>
                    <a:pt x="1703" y="1618"/>
                    <a:pt x="2251" y="1106"/>
                    <a:pt x="2203" y="606"/>
                  </a:cubicBezTo>
                  <a:cubicBezTo>
                    <a:pt x="2162" y="169"/>
                    <a:pt x="1933"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3"/>
            <p:cNvSpPr/>
            <p:nvPr/>
          </p:nvSpPr>
          <p:spPr>
            <a:xfrm rot="-8100000">
              <a:off x="8190086" y="855572"/>
              <a:ext cx="59267" cy="49314"/>
            </a:xfrm>
            <a:custGeom>
              <a:avLst/>
              <a:gdLst/>
              <a:ahLst/>
              <a:cxnLst/>
              <a:rect l="l" t="t" r="r" b="b"/>
              <a:pathLst>
                <a:path w="2251" h="1873" extrusionOk="0">
                  <a:moveTo>
                    <a:pt x="1686" y="0"/>
                  </a:moveTo>
                  <a:cubicBezTo>
                    <a:pt x="1432" y="0"/>
                    <a:pt x="1163" y="183"/>
                    <a:pt x="1072" y="444"/>
                  </a:cubicBezTo>
                  <a:cubicBezTo>
                    <a:pt x="965" y="206"/>
                    <a:pt x="810" y="87"/>
                    <a:pt x="512" y="87"/>
                  </a:cubicBezTo>
                  <a:cubicBezTo>
                    <a:pt x="179" y="99"/>
                    <a:pt x="0" y="432"/>
                    <a:pt x="48" y="694"/>
                  </a:cubicBezTo>
                  <a:cubicBezTo>
                    <a:pt x="155" y="1206"/>
                    <a:pt x="798" y="1599"/>
                    <a:pt x="1239" y="1873"/>
                  </a:cubicBezTo>
                  <a:lnTo>
                    <a:pt x="1405" y="1873"/>
                  </a:lnTo>
                  <a:cubicBezTo>
                    <a:pt x="1763" y="1575"/>
                    <a:pt x="2251" y="1087"/>
                    <a:pt x="2203" y="610"/>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rot="-8100000">
              <a:off x="8021194" y="1029416"/>
              <a:ext cx="58635" cy="38256"/>
            </a:xfrm>
            <a:custGeom>
              <a:avLst/>
              <a:gdLst/>
              <a:ahLst/>
              <a:cxnLst/>
              <a:rect l="l" t="t" r="r" b="b"/>
              <a:pathLst>
                <a:path w="2227" h="1453" extrusionOk="0">
                  <a:moveTo>
                    <a:pt x="48" y="0"/>
                  </a:moveTo>
                  <a:cubicBezTo>
                    <a:pt x="0" y="83"/>
                    <a:pt x="0" y="155"/>
                    <a:pt x="12" y="238"/>
                  </a:cubicBezTo>
                  <a:cubicBezTo>
                    <a:pt x="131" y="774"/>
                    <a:pt x="846" y="1191"/>
                    <a:pt x="1298" y="1453"/>
                  </a:cubicBezTo>
                  <a:lnTo>
                    <a:pt x="1334" y="1441"/>
                  </a:lnTo>
                  <a:cubicBezTo>
                    <a:pt x="1679" y="1143"/>
                    <a:pt x="2227" y="631"/>
                    <a:pt x="2191" y="131"/>
                  </a:cubicBezTo>
                  <a:cubicBezTo>
                    <a:pt x="2191" y="83"/>
                    <a:pt x="2167" y="36"/>
                    <a:pt x="2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rot="-8100000">
              <a:off x="8246853" y="1261928"/>
              <a:ext cx="56450" cy="31674"/>
            </a:xfrm>
            <a:custGeom>
              <a:avLst/>
              <a:gdLst/>
              <a:ahLst/>
              <a:cxnLst/>
              <a:rect l="l" t="t" r="r" b="b"/>
              <a:pathLst>
                <a:path w="2144" h="1203" extrusionOk="0">
                  <a:moveTo>
                    <a:pt x="1" y="0"/>
                  </a:moveTo>
                  <a:cubicBezTo>
                    <a:pt x="144" y="536"/>
                    <a:pt x="834" y="929"/>
                    <a:pt x="1263" y="1203"/>
                  </a:cubicBezTo>
                  <a:lnTo>
                    <a:pt x="1310" y="1191"/>
                  </a:lnTo>
                  <a:cubicBezTo>
                    <a:pt x="1620" y="917"/>
                    <a:pt x="2096" y="476"/>
                    <a:pt x="2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rot="-8100000">
              <a:off x="8406851" y="1069812"/>
              <a:ext cx="58951" cy="35729"/>
            </a:xfrm>
            <a:custGeom>
              <a:avLst/>
              <a:gdLst/>
              <a:ahLst/>
              <a:cxnLst/>
              <a:rect l="l" t="t" r="r" b="b"/>
              <a:pathLst>
                <a:path w="2239" h="1357" extrusionOk="0">
                  <a:moveTo>
                    <a:pt x="1689" y="1"/>
                  </a:moveTo>
                  <a:cubicBezTo>
                    <a:pt x="1434" y="1"/>
                    <a:pt x="1163" y="185"/>
                    <a:pt x="1072" y="440"/>
                  </a:cubicBezTo>
                  <a:cubicBezTo>
                    <a:pt x="964" y="202"/>
                    <a:pt x="810" y="83"/>
                    <a:pt x="512" y="83"/>
                  </a:cubicBezTo>
                  <a:cubicBezTo>
                    <a:pt x="179" y="106"/>
                    <a:pt x="0" y="428"/>
                    <a:pt x="48" y="702"/>
                  </a:cubicBezTo>
                  <a:cubicBezTo>
                    <a:pt x="107" y="952"/>
                    <a:pt x="286" y="1154"/>
                    <a:pt x="512" y="1357"/>
                  </a:cubicBezTo>
                  <a:lnTo>
                    <a:pt x="1917" y="1357"/>
                  </a:lnTo>
                  <a:cubicBezTo>
                    <a:pt x="2096" y="1130"/>
                    <a:pt x="2238"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rot="-8100000">
              <a:off x="8436021" y="1263664"/>
              <a:ext cx="59293" cy="50894"/>
            </a:xfrm>
            <a:custGeom>
              <a:avLst/>
              <a:gdLst/>
              <a:ahLst/>
              <a:cxnLst/>
              <a:rect l="l" t="t" r="r" b="b"/>
              <a:pathLst>
                <a:path w="2252" h="1933" extrusionOk="0">
                  <a:moveTo>
                    <a:pt x="1682" y="1"/>
                  </a:moveTo>
                  <a:cubicBezTo>
                    <a:pt x="1430" y="1"/>
                    <a:pt x="1163" y="184"/>
                    <a:pt x="1072" y="444"/>
                  </a:cubicBezTo>
                  <a:cubicBezTo>
                    <a:pt x="965" y="206"/>
                    <a:pt x="799" y="87"/>
                    <a:pt x="501" y="87"/>
                  </a:cubicBezTo>
                  <a:cubicBezTo>
                    <a:pt x="180" y="99"/>
                    <a:pt x="1" y="433"/>
                    <a:pt x="49" y="695"/>
                  </a:cubicBezTo>
                  <a:cubicBezTo>
                    <a:pt x="168" y="1230"/>
                    <a:pt x="882" y="1647"/>
                    <a:pt x="1311" y="1933"/>
                  </a:cubicBezTo>
                  <a:lnTo>
                    <a:pt x="1358" y="1921"/>
                  </a:lnTo>
                  <a:cubicBezTo>
                    <a:pt x="1692" y="1623"/>
                    <a:pt x="2251" y="1111"/>
                    <a:pt x="2204" y="611"/>
                  </a:cubicBezTo>
                  <a:cubicBezTo>
                    <a:pt x="2157" y="172"/>
                    <a:pt x="1926" y="1"/>
                    <a:pt x="1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rot="-8100000">
              <a:off x="8199237" y="1066330"/>
              <a:ext cx="59583" cy="50289"/>
            </a:xfrm>
            <a:custGeom>
              <a:avLst/>
              <a:gdLst/>
              <a:ahLst/>
              <a:cxnLst/>
              <a:rect l="l" t="t" r="r" b="b"/>
              <a:pathLst>
                <a:path w="2263" h="1910" extrusionOk="0">
                  <a:moveTo>
                    <a:pt x="1681" y="1"/>
                  </a:moveTo>
                  <a:cubicBezTo>
                    <a:pt x="1422" y="1"/>
                    <a:pt x="1151" y="182"/>
                    <a:pt x="1072" y="433"/>
                  </a:cubicBezTo>
                  <a:cubicBezTo>
                    <a:pt x="965" y="195"/>
                    <a:pt x="798" y="76"/>
                    <a:pt x="500" y="76"/>
                  </a:cubicBezTo>
                  <a:cubicBezTo>
                    <a:pt x="179" y="99"/>
                    <a:pt x="0" y="421"/>
                    <a:pt x="36" y="695"/>
                  </a:cubicBezTo>
                  <a:cubicBezTo>
                    <a:pt x="155" y="1230"/>
                    <a:pt x="869" y="1647"/>
                    <a:pt x="1322" y="1909"/>
                  </a:cubicBezTo>
                  <a:lnTo>
                    <a:pt x="1369" y="1897"/>
                  </a:lnTo>
                  <a:cubicBezTo>
                    <a:pt x="1703" y="1600"/>
                    <a:pt x="2262" y="1088"/>
                    <a:pt x="2215" y="588"/>
                  </a:cubicBezTo>
                  <a:cubicBezTo>
                    <a:pt x="2163" y="164"/>
                    <a:pt x="1927" y="1"/>
                    <a:pt x="1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rot="-8100000">
              <a:off x="8510636" y="1174433"/>
              <a:ext cx="58661" cy="42627"/>
            </a:xfrm>
            <a:custGeom>
              <a:avLst/>
              <a:gdLst/>
              <a:ahLst/>
              <a:cxnLst/>
              <a:rect l="l" t="t" r="r" b="b"/>
              <a:pathLst>
                <a:path w="2228" h="1619" extrusionOk="0">
                  <a:moveTo>
                    <a:pt x="1685" y="1"/>
                  </a:moveTo>
                  <a:cubicBezTo>
                    <a:pt x="1432" y="1"/>
                    <a:pt x="1164" y="184"/>
                    <a:pt x="1072" y="440"/>
                  </a:cubicBezTo>
                  <a:cubicBezTo>
                    <a:pt x="965" y="202"/>
                    <a:pt x="799" y="83"/>
                    <a:pt x="501" y="83"/>
                  </a:cubicBezTo>
                  <a:cubicBezTo>
                    <a:pt x="179" y="95"/>
                    <a:pt x="1" y="428"/>
                    <a:pt x="37" y="690"/>
                  </a:cubicBezTo>
                  <a:cubicBezTo>
                    <a:pt x="120" y="1071"/>
                    <a:pt x="477" y="1369"/>
                    <a:pt x="834" y="1619"/>
                  </a:cubicBezTo>
                  <a:lnTo>
                    <a:pt x="1680" y="1619"/>
                  </a:lnTo>
                  <a:cubicBezTo>
                    <a:pt x="1965" y="1333"/>
                    <a:pt x="2227" y="964"/>
                    <a:pt x="2203"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rot="-8100000">
              <a:off x="8130699" y="1151316"/>
              <a:ext cx="51763" cy="24802"/>
            </a:xfrm>
            <a:custGeom>
              <a:avLst/>
              <a:gdLst/>
              <a:ahLst/>
              <a:cxnLst/>
              <a:rect l="l" t="t" r="r" b="b"/>
              <a:pathLst>
                <a:path w="1966" h="942" extrusionOk="0">
                  <a:moveTo>
                    <a:pt x="1" y="1"/>
                  </a:moveTo>
                  <a:cubicBezTo>
                    <a:pt x="263" y="406"/>
                    <a:pt x="799" y="715"/>
                    <a:pt x="1156" y="942"/>
                  </a:cubicBezTo>
                  <a:lnTo>
                    <a:pt x="1192" y="918"/>
                  </a:lnTo>
                  <a:cubicBezTo>
                    <a:pt x="1453" y="703"/>
                    <a:pt x="1823"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3"/>
            <p:cNvSpPr/>
            <p:nvPr/>
          </p:nvSpPr>
          <p:spPr>
            <a:xfrm rot="-8100000">
              <a:off x="8358352" y="1366586"/>
              <a:ext cx="58661" cy="38256"/>
            </a:xfrm>
            <a:custGeom>
              <a:avLst/>
              <a:gdLst/>
              <a:ahLst/>
              <a:cxnLst/>
              <a:rect l="l" t="t" r="r" b="b"/>
              <a:pathLst>
                <a:path w="2228" h="1453" extrusionOk="0">
                  <a:moveTo>
                    <a:pt x="36" y="0"/>
                  </a:moveTo>
                  <a:cubicBezTo>
                    <a:pt x="13" y="83"/>
                    <a:pt x="1" y="155"/>
                    <a:pt x="13" y="238"/>
                  </a:cubicBezTo>
                  <a:cubicBezTo>
                    <a:pt x="132" y="774"/>
                    <a:pt x="846" y="1191"/>
                    <a:pt x="1287" y="1453"/>
                  </a:cubicBezTo>
                  <a:lnTo>
                    <a:pt x="1334" y="1441"/>
                  </a:lnTo>
                  <a:cubicBezTo>
                    <a:pt x="1680" y="1143"/>
                    <a:pt x="2227" y="631"/>
                    <a:pt x="2180" y="131"/>
                  </a:cubicBezTo>
                  <a:cubicBezTo>
                    <a:pt x="2180" y="83"/>
                    <a:pt x="2168" y="36"/>
                    <a:pt x="2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23"/>
          <p:cNvSpPr/>
          <p:nvPr/>
        </p:nvSpPr>
        <p:spPr>
          <a:xfrm>
            <a:off x="2296033" y="5375715"/>
            <a:ext cx="460003" cy="592440"/>
          </a:xfrm>
          <a:custGeom>
            <a:avLst/>
            <a:gdLst/>
            <a:ahLst/>
            <a:cxnLst/>
            <a:rect l="l" t="t" r="r" b="b"/>
            <a:pathLst>
              <a:path w="9121" h="11747" extrusionOk="0">
                <a:moveTo>
                  <a:pt x="6947" y="0"/>
                </a:moveTo>
                <a:cubicBezTo>
                  <a:pt x="5420" y="0"/>
                  <a:pt x="5041" y="2868"/>
                  <a:pt x="4184" y="3909"/>
                </a:cubicBezTo>
                <a:cubicBezTo>
                  <a:pt x="2244" y="2160"/>
                  <a:pt x="1124" y="1462"/>
                  <a:pt x="694" y="1462"/>
                </a:cubicBezTo>
                <a:cubicBezTo>
                  <a:pt x="0" y="1462"/>
                  <a:pt x="1102" y="3281"/>
                  <a:pt x="3450" y="5443"/>
                </a:cubicBezTo>
                <a:cubicBezTo>
                  <a:pt x="1597" y="8954"/>
                  <a:pt x="1227" y="11746"/>
                  <a:pt x="1905" y="11746"/>
                </a:cubicBezTo>
                <a:cubicBezTo>
                  <a:pt x="2387" y="11746"/>
                  <a:pt x="3399" y="10338"/>
                  <a:pt x="4784" y="6778"/>
                </a:cubicBezTo>
                <a:cubicBezTo>
                  <a:pt x="5495" y="7439"/>
                  <a:pt x="7304" y="9919"/>
                  <a:pt x="8359" y="9919"/>
                </a:cubicBezTo>
                <a:cubicBezTo>
                  <a:pt x="8740" y="9919"/>
                  <a:pt x="9023" y="9595"/>
                  <a:pt x="9121" y="8746"/>
                </a:cubicBezTo>
                <a:cubicBezTo>
                  <a:pt x="8287" y="7345"/>
                  <a:pt x="6786" y="6344"/>
                  <a:pt x="5651" y="5143"/>
                </a:cubicBezTo>
                <a:cubicBezTo>
                  <a:pt x="6319" y="3775"/>
                  <a:pt x="7086" y="2441"/>
                  <a:pt x="7786" y="1107"/>
                </a:cubicBezTo>
                <a:cubicBezTo>
                  <a:pt x="7886" y="740"/>
                  <a:pt x="7753" y="273"/>
                  <a:pt x="7386" y="73"/>
                </a:cubicBezTo>
                <a:cubicBezTo>
                  <a:pt x="7230" y="23"/>
                  <a:pt x="7084" y="0"/>
                  <a:pt x="6947" y="0"/>
                </a:cubicBezTo>
                <a:close/>
              </a:path>
            </a:pathLst>
          </a:custGeom>
          <a:solidFill>
            <a:srgbClr val="9AA6FD">
              <a:alpha val="317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148304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4"/>
          <p:cNvSpPr/>
          <p:nvPr/>
        </p:nvSpPr>
        <p:spPr>
          <a:xfrm>
            <a:off x="6062067" y="-12600"/>
            <a:ext cx="61300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2" name="Google Shape;282;p24"/>
          <p:cNvGrpSpPr/>
          <p:nvPr/>
        </p:nvGrpSpPr>
        <p:grpSpPr>
          <a:xfrm rot="210527" flipH="1">
            <a:off x="805758" y="467462"/>
            <a:ext cx="10580197" cy="5922836"/>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 name="Google Shape;285;p24"/>
          <p:cNvGrpSpPr/>
          <p:nvPr/>
        </p:nvGrpSpPr>
        <p:grpSpPr>
          <a:xfrm rot="210527" flipH="1">
            <a:off x="842124" y="500951"/>
            <a:ext cx="10580197" cy="5922836"/>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24"/>
          <p:cNvSpPr/>
          <p:nvPr/>
        </p:nvSpPr>
        <p:spPr>
          <a:xfrm rot="476397">
            <a:off x="10079531" y="238068"/>
            <a:ext cx="328667" cy="93408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24"/>
          <p:cNvSpPr/>
          <p:nvPr/>
        </p:nvSpPr>
        <p:spPr>
          <a:xfrm rot="476397">
            <a:off x="10548261" y="303435"/>
            <a:ext cx="328667" cy="93408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37366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0893150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2998211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2689225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6297115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t>3/4/2022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763872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464077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t>3/4/2022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9123614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t>3/4/2022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8845123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525310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9367471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4156288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002441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11104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54291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81680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77327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67" name="Google Shape;67;p4"/>
          <p:cNvSpPr txBox="1">
            <a:spLocks noGrp="1"/>
          </p:cNvSpPr>
          <p:nvPr>
            <p:ph type="body" idx="1"/>
          </p:nvPr>
        </p:nvSpPr>
        <p:spPr>
          <a:xfrm>
            <a:off x="583156" y="1536698"/>
            <a:ext cx="9903265" cy="4395024"/>
          </a:xfrm>
          <a:prstGeom prst="rect">
            <a:avLst/>
          </a:prstGeom>
        </p:spPr>
        <p:txBody>
          <a:bodyPr spcFirstLastPara="1" wrap="square" lIns="116050" tIns="116050" rIns="116050" bIns="116050" anchor="t" anchorCtr="0">
            <a:noAutofit/>
          </a:bodyPr>
          <a:lstStyle>
            <a:lvl1pPr marL="414772" lvl="0" indent="-299557">
              <a:lnSpc>
                <a:spcPct val="100000"/>
              </a:lnSpc>
              <a:spcBef>
                <a:spcPts val="0"/>
              </a:spcBef>
              <a:spcAft>
                <a:spcPts val="0"/>
              </a:spcAft>
              <a:buClr>
                <a:srgbClr val="020202"/>
              </a:buClr>
              <a:buSzPts val="1600"/>
              <a:buAutoNum type="arabicPeriod"/>
              <a:defRPr/>
            </a:lvl1pPr>
            <a:lvl2pPr marL="829544" lvl="1" indent="-276515">
              <a:spcBef>
                <a:spcPts val="0"/>
              </a:spcBef>
              <a:spcAft>
                <a:spcPts val="0"/>
              </a:spcAft>
              <a:buClr>
                <a:srgbClr val="020202"/>
              </a:buClr>
              <a:buSzPts val="1200"/>
              <a:buFont typeface="Abel"/>
              <a:buAutoNum type="alphaLcPeriod"/>
              <a:defRPr/>
            </a:lvl2pPr>
            <a:lvl3pPr marL="1244316" lvl="2" indent="-276515">
              <a:spcBef>
                <a:spcPts val="0"/>
              </a:spcBef>
              <a:spcAft>
                <a:spcPts val="0"/>
              </a:spcAft>
              <a:buClr>
                <a:srgbClr val="020202"/>
              </a:buClr>
              <a:buSzPts val="1200"/>
              <a:buFont typeface="Abel"/>
              <a:buAutoNum type="romanLcPeriod"/>
              <a:defRPr/>
            </a:lvl3pPr>
            <a:lvl4pPr marL="1659087" lvl="3" indent="-276515">
              <a:spcBef>
                <a:spcPts val="0"/>
              </a:spcBef>
              <a:spcAft>
                <a:spcPts val="0"/>
              </a:spcAft>
              <a:buClr>
                <a:srgbClr val="020202"/>
              </a:buClr>
              <a:buSzPts val="1200"/>
              <a:buFont typeface="Abel"/>
              <a:buAutoNum type="arabicPeriod"/>
              <a:defRPr/>
            </a:lvl4pPr>
            <a:lvl5pPr marL="2073859" lvl="4" indent="-276515">
              <a:spcBef>
                <a:spcPts val="0"/>
              </a:spcBef>
              <a:spcAft>
                <a:spcPts val="0"/>
              </a:spcAft>
              <a:buClr>
                <a:srgbClr val="020202"/>
              </a:buClr>
              <a:buSzPts val="1200"/>
              <a:buFont typeface="Abel"/>
              <a:buAutoNum type="alphaLcPeriod"/>
              <a:defRPr/>
            </a:lvl5pPr>
            <a:lvl6pPr marL="2488631" lvl="5" indent="-276515">
              <a:spcBef>
                <a:spcPts val="0"/>
              </a:spcBef>
              <a:spcAft>
                <a:spcPts val="0"/>
              </a:spcAft>
              <a:buClr>
                <a:srgbClr val="020202"/>
              </a:buClr>
              <a:buSzPts val="1200"/>
              <a:buFont typeface="Abel"/>
              <a:buAutoNum type="romanLcPeriod"/>
              <a:defRPr/>
            </a:lvl6pPr>
            <a:lvl7pPr marL="2903403" lvl="6" indent="-276515">
              <a:spcBef>
                <a:spcPts val="0"/>
              </a:spcBef>
              <a:spcAft>
                <a:spcPts val="0"/>
              </a:spcAft>
              <a:buClr>
                <a:srgbClr val="020202"/>
              </a:buClr>
              <a:buSzPts val="1200"/>
              <a:buFont typeface="Abel"/>
              <a:buAutoNum type="arabicPeriod"/>
              <a:defRPr/>
            </a:lvl7pPr>
            <a:lvl8pPr marL="3318175" lvl="7" indent="-276515">
              <a:spcBef>
                <a:spcPts val="0"/>
              </a:spcBef>
              <a:spcAft>
                <a:spcPts val="0"/>
              </a:spcAft>
              <a:buClr>
                <a:srgbClr val="020202"/>
              </a:buClr>
              <a:buSzPts val="1200"/>
              <a:buFont typeface="Abel"/>
              <a:buAutoNum type="alphaLcPeriod"/>
              <a:defRPr/>
            </a:lvl8pPr>
            <a:lvl9pPr marL="3732947" lvl="8" indent="-276515">
              <a:spcBef>
                <a:spcPts val="0"/>
              </a:spcBef>
              <a:spcAft>
                <a:spcPts val="0"/>
              </a:spcAft>
              <a:buClr>
                <a:srgbClr val="020202"/>
              </a:buClr>
              <a:buSzPts val="1200"/>
              <a:buFont typeface="Abel"/>
              <a:buAutoNum type="romanLcPeriod"/>
              <a:defRPr/>
            </a:lvl9pPr>
          </a:lstStyle>
          <a:p>
            <a:endParaRPr/>
          </a:p>
        </p:txBody>
      </p:sp>
      <p:grpSp>
        <p:nvGrpSpPr>
          <p:cNvPr id="68" name="Google Shape;68;p4"/>
          <p:cNvGrpSpPr/>
          <p:nvPr/>
        </p:nvGrpSpPr>
        <p:grpSpPr>
          <a:xfrm>
            <a:off x="170151" y="141962"/>
            <a:ext cx="11851912" cy="6574370"/>
            <a:chOff x="160282" y="157600"/>
            <a:chExt cx="10393572" cy="7247026"/>
          </a:xfrm>
        </p:grpSpPr>
        <p:sp>
          <p:nvSpPr>
            <p:cNvPr id="69" name="Google Shape;69;p4"/>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0" name="Google Shape;70;p4"/>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1" name="Google Shape;71;p4"/>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2" name="Google Shape;72;p4"/>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3" name="Google Shape;73;p4"/>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4" name="Google Shape;74;p4"/>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5" name="Google Shape;75;p4"/>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6" name="Google Shape;76;p4"/>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7" name="Google Shape;77;p4"/>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8" name="Google Shape;78;p4"/>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9" name="Google Shape;79;p4"/>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0" name="Google Shape;80;p4"/>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1" name="Google Shape;81;p4"/>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2" name="Google Shape;82;p4"/>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3" name="Google Shape;83;p4"/>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4" name="Google Shape;84;p4"/>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5" name="Google Shape;85;p4"/>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6" name="Google Shape;86;p4"/>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7" name="Google Shape;87;p4"/>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8" name="Google Shape;88;p4"/>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9" name="Google Shape;89;p4"/>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90" name="Google Shape;90;p4"/>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91" name="Google Shape;91;p4"/>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92" name="Google Shape;92;p4"/>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Tree>
    <p:extLst>
      <p:ext uri="{BB962C8B-B14F-4D97-AF65-F5344CB8AC3E}">
        <p14:creationId xmlns:p14="http://schemas.microsoft.com/office/powerpoint/2010/main" val="183494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8"/>
        <p:cNvGrpSpPr/>
        <p:nvPr/>
      </p:nvGrpSpPr>
      <p:grpSpPr>
        <a:xfrm>
          <a:off x="0" y="0"/>
          <a:ext cx="0" cy="0"/>
          <a:chOff x="0" y="0"/>
          <a:chExt cx="0" cy="0"/>
        </a:xfrm>
      </p:grpSpPr>
      <p:sp>
        <p:nvSpPr>
          <p:cNvPr id="289" name="Google Shape;289;p13"/>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290" name="Google Shape;290;p13"/>
          <p:cNvGrpSpPr/>
          <p:nvPr/>
        </p:nvGrpSpPr>
        <p:grpSpPr>
          <a:xfrm>
            <a:off x="170151" y="141962"/>
            <a:ext cx="11851912" cy="6574370"/>
            <a:chOff x="160282" y="157600"/>
            <a:chExt cx="10393572" cy="7247026"/>
          </a:xfrm>
        </p:grpSpPr>
        <p:sp>
          <p:nvSpPr>
            <p:cNvPr id="291" name="Google Shape;291;p1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2" name="Google Shape;292;p1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3" name="Google Shape;293;p1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4" name="Google Shape;294;p1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5" name="Google Shape;295;p1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6" name="Google Shape;296;p1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7" name="Google Shape;297;p1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8" name="Google Shape;298;p1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9" name="Google Shape;299;p1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0" name="Google Shape;300;p1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1" name="Google Shape;301;p1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2" name="Google Shape;302;p1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3" name="Google Shape;303;p1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4" name="Google Shape;304;p1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5" name="Google Shape;305;p1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6" name="Google Shape;306;p1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7" name="Google Shape;307;p1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8" name="Google Shape;308;p1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9" name="Google Shape;309;p1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0" name="Google Shape;310;p1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1" name="Google Shape;311;p1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2" name="Google Shape;312;p1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3" name="Google Shape;313;p1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4" name="Google Shape;314;p1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15" name="Google Shape;315;p13"/>
          <p:cNvSpPr txBox="1">
            <a:spLocks noGrp="1"/>
          </p:cNvSpPr>
          <p:nvPr>
            <p:ph type="title" idx="2" hasCustomPrompt="1"/>
          </p:nvPr>
        </p:nvSpPr>
        <p:spPr>
          <a:xfrm>
            <a:off x="1835161" y="1922931"/>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16" name="Google Shape;316;p13"/>
          <p:cNvSpPr txBox="1">
            <a:spLocks noGrp="1"/>
          </p:cNvSpPr>
          <p:nvPr>
            <p:ph type="subTitle" idx="1"/>
          </p:nvPr>
        </p:nvSpPr>
        <p:spPr>
          <a:xfrm>
            <a:off x="4870728" y="2537751"/>
            <a:ext cx="5842615" cy="379383"/>
          </a:xfrm>
          <a:prstGeom prst="rect">
            <a:avLst/>
          </a:prstGeom>
        </p:spPr>
        <p:txBody>
          <a:bodyPr spcFirstLastPara="1" wrap="square" lIns="116050" tIns="116050" rIns="116050" bIns="116050" anchor="b"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317" name="Google Shape;317;p13"/>
          <p:cNvSpPr txBox="1">
            <a:spLocks noGrp="1"/>
          </p:cNvSpPr>
          <p:nvPr>
            <p:ph type="subTitle" idx="3"/>
          </p:nvPr>
        </p:nvSpPr>
        <p:spPr>
          <a:xfrm>
            <a:off x="4870728" y="2051093"/>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
        <p:nvSpPr>
          <p:cNvPr id="318" name="Google Shape;318;p13"/>
          <p:cNvSpPr txBox="1">
            <a:spLocks noGrp="1"/>
          </p:cNvSpPr>
          <p:nvPr>
            <p:ph type="title" idx="4" hasCustomPrompt="1"/>
          </p:nvPr>
        </p:nvSpPr>
        <p:spPr>
          <a:xfrm>
            <a:off x="1835161" y="3233660"/>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19" name="Google Shape;319;p13"/>
          <p:cNvSpPr txBox="1">
            <a:spLocks noGrp="1"/>
          </p:cNvSpPr>
          <p:nvPr>
            <p:ph type="subTitle" idx="5"/>
          </p:nvPr>
        </p:nvSpPr>
        <p:spPr>
          <a:xfrm>
            <a:off x="4870728" y="3848480"/>
            <a:ext cx="5842615" cy="37938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0" name="Google Shape;320;p13"/>
          <p:cNvSpPr txBox="1">
            <a:spLocks noGrp="1"/>
          </p:cNvSpPr>
          <p:nvPr>
            <p:ph type="subTitle" idx="6"/>
          </p:nvPr>
        </p:nvSpPr>
        <p:spPr>
          <a:xfrm>
            <a:off x="4870728" y="3361822"/>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
        <p:nvSpPr>
          <p:cNvPr id="321" name="Google Shape;321;p13"/>
          <p:cNvSpPr txBox="1">
            <a:spLocks noGrp="1"/>
          </p:cNvSpPr>
          <p:nvPr>
            <p:ph type="title" idx="7" hasCustomPrompt="1"/>
          </p:nvPr>
        </p:nvSpPr>
        <p:spPr>
          <a:xfrm>
            <a:off x="1835161" y="4547022"/>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22" name="Google Shape;322;p13"/>
          <p:cNvSpPr txBox="1">
            <a:spLocks noGrp="1"/>
          </p:cNvSpPr>
          <p:nvPr>
            <p:ph type="subTitle" idx="8"/>
          </p:nvPr>
        </p:nvSpPr>
        <p:spPr>
          <a:xfrm>
            <a:off x="4870728" y="5161910"/>
            <a:ext cx="5842615" cy="37938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3" name="Google Shape;323;p13"/>
          <p:cNvSpPr txBox="1">
            <a:spLocks noGrp="1"/>
          </p:cNvSpPr>
          <p:nvPr>
            <p:ph type="subTitle" idx="9"/>
          </p:nvPr>
        </p:nvSpPr>
        <p:spPr>
          <a:xfrm>
            <a:off x="4870728" y="4675185"/>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Tree>
    <p:extLst>
      <p:ext uri="{BB962C8B-B14F-4D97-AF65-F5344CB8AC3E}">
        <p14:creationId xmlns:p14="http://schemas.microsoft.com/office/powerpoint/2010/main" val="1178798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BB39DE-1F4D-4EC3-8FD5-B4F8D40C6791}"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F0695-0192-49C0-AF59-53B65A2BAFA6}" type="slidenum">
              <a:rPr lang="en-US" smtClean="0"/>
              <a:t>‹#›</a:t>
            </a:fld>
            <a:endParaRPr lang="en-US"/>
          </a:p>
        </p:txBody>
      </p:sp>
    </p:spTree>
    <p:extLst>
      <p:ext uri="{BB962C8B-B14F-4D97-AF65-F5344CB8AC3E}">
        <p14:creationId xmlns:p14="http://schemas.microsoft.com/office/powerpoint/2010/main" val="4074616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25422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BB39DE-1F4D-4EC3-8FD5-B4F8D40C6791}"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F0695-0192-49C0-AF59-53B65A2BAFA6}" type="slidenum">
              <a:rPr lang="en-US" smtClean="0"/>
              <a:t>‹#›</a:t>
            </a:fld>
            <a:endParaRPr lang="en-US"/>
          </a:p>
        </p:txBody>
      </p:sp>
    </p:spTree>
    <p:extLst>
      <p:ext uri="{BB962C8B-B14F-4D97-AF65-F5344CB8AC3E}">
        <p14:creationId xmlns:p14="http://schemas.microsoft.com/office/powerpoint/2010/main" val="2294962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BB39DE-1F4D-4EC3-8FD5-B4F8D40C6791}"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F0695-0192-49C0-AF59-53B65A2BAFA6}" type="slidenum">
              <a:rPr lang="en-US" smtClean="0"/>
              <a:t>‹#›</a:t>
            </a:fld>
            <a:endParaRPr lang="en-US"/>
          </a:p>
        </p:txBody>
      </p:sp>
    </p:spTree>
    <p:extLst>
      <p:ext uri="{BB962C8B-B14F-4D97-AF65-F5344CB8AC3E}">
        <p14:creationId xmlns:p14="http://schemas.microsoft.com/office/powerpoint/2010/main" val="1519352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BB39DE-1F4D-4EC3-8FD5-B4F8D40C6791}"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F0695-0192-49C0-AF59-53B65A2BAFA6}" type="slidenum">
              <a:rPr lang="en-US" smtClean="0"/>
              <a:t>‹#›</a:t>
            </a:fld>
            <a:endParaRPr lang="en-US"/>
          </a:p>
        </p:txBody>
      </p:sp>
    </p:spTree>
    <p:extLst>
      <p:ext uri="{BB962C8B-B14F-4D97-AF65-F5344CB8AC3E}">
        <p14:creationId xmlns:p14="http://schemas.microsoft.com/office/powerpoint/2010/main" val="1244418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BB39DE-1F4D-4EC3-8FD5-B4F8D40C6791}" type="datetimeFigureOut">
              <a:rPr lang="en-US" smtClean="0"/>
              <a:t>3/4/2022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0F0695-0192-49C0-AF59-53B65A2BAFA6}" type="slidenum">
              <a:rPr lang="en-US" smtClean="0"/>
              <a:t>‹#›</a:t>
            </a:fld>
            <a:endParaRPr lang="en-US"/>
          </a:p>
        </p:txBody>
      </p:sp>
    </p:spTree>
    <p:extLst>
      <p:ext uri="{BB962C8B-B14F-4D97-AF65-F5344CB8AC3E}">
        <p14:creationId xmlns:p14="http://schemas.microsoft.com/office/powerpoint/2010/main" val="3127813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BB39DE-1F4D-4EC3-8FD5-B4F8D40C6791}" type="datetimeFigureOut">
              <a:rPr lang="en-US" smtClean="0"/>
              <a:t>3/4/2022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0F0695-0192-49C0-AF59-53B65A2BAFA6}" type="slidenum">
              <a:rPr lang="en-US" smtClean="0"/>
              <a:t>‹#›</a:t>
            </a:fld>
            <a:endParaRPr lang="en-US"/>
          </a:p>
        </p:txBody>
      </p:sp>
    </p:spTree>
    <p:extLst>
      <p:ext uri="{BB962C8B-B14F-4D97-AF65-F5344CB8AC3E}">
        <p14:creationId xmlns:p14="http://schemas.microsoft.com/office/powerpoint/2010/main" val="4283860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B39DE-1F4D-4EC3-8FD5-B4F8D40C6791}" type="datetimeFigureOut">
              <a:rPr lang="en-US" smtClean="0"/>
              <a:t>3/4/2022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0F0695-0192-49C0-AF59-53B65A2BAFA6}" type="slidenum">
              <a:rPr lang="en-US" smtClean="0"/>
              <a:t>‹#›</a:t>
            </a:fld>
            <a:endParaRPr lang="en-US"/>
          </a:p>
        </p:txBody>
      </p:sp>
    </p:spTree>
    <p:extLst>
      <p:ext uri="{BB962C8B-B14F-4D97-AF65-F5344CB8AC3E}">
        <p14:creationId xmlns:p14="http://schemas.microsoft.com/office/powerpoint/2010/main" val="465459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BB39DE-1F4D-4EC3-8FD5-B4F8D40C6791}"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F0695-0192-49C0-AF59-53B65A2BAFA6}" type="slidenum">
              <a:rPr lang="en-US" smtClean="0"/>
              <a:t>‹#›</a:t>
            </a:fld>
            <a:endParaRPr lang="en-US"/>
          </a:p>
        </p:txBody>
      </p:sp>
    </p:spTree>
    <p:extLst>
      <p:ext uri="{BB962C8B-B14F-4D97-AF65-F5344CB8AC3E}">
        <p14:creationId xmlns:p14="http://schemas.microsoft.com/office/powerpoint/2010/main" val="2817610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BB39DE-1F4D-4EC3-8FD5-B4F8D40C6791}"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F0695-0192-49C0-AF59-53B65A2BAFA6}" type="slidenum">
              <a:rPr lang="en-US" smtClean="0"/>
              <a:t>‹#›</a:t>
            </a:fld>
            <a:endParaRPr lang="en-US"/>
          </a:p>
        </p:txBody>
      </p:sp>
    </p:spTree>
    <p:extLst>
      <p:ext uri="{BB962C8B-B14F-4D97-AF65-F5344CB8AC3E}">
        <p14:creationId xmlns:p14="http://schemas.microsoft.com/office/powerpoint/2010/main" val="15046913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BB39DE-1F4D-4EC3-8FD5-B4F8D40C6791}"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F0695-0192-49C0-AF59-53B65A2BAFA6}" type="slidenum">
              <a:rPr lang="en-US" smtClean="0"/>
              <a:t>‹#›</a:t>
            </a:fld>
            <a:endParaRPr lang="en-US"/>
          </a:p>
        </p:txBody>
      </p:sp>
    </p:spTree>
    <p:extLst>
      <p:ext uri="{BB962C8B-B14F-4D97-AF65-F5344CB8AC3E}">
        <p14:creationId xmlns:p14="http://schemas.microsoft.com/office/powerpoint/2010/main" val="224738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BB39DE-1F4D-4EC3-8FD5-B4F8D40C6791}"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F0695-0192-49C0-AF59-53B65A2BAFA6}" type="slidenum">
              <a:rPr lang="en-US" smtClean="0"/>
              <a:t>‹#›</a:t>
            </a:fld>
            <a:endParaRPr lang="en-US"/>
          </a:p>
        </p:txBody>
      </p:sp>
    </p:spTree>
    <p:extLst>
      <p:ext uri="{BB962C8B-B14F-4D97-AF65-F5344CB8AC3E}">
        <p14:creationId xmlns:p14="http://schemas.microsoft.com/office/powerpoint/2010/main" val="1885924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97272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B0A705-2EE5-A148-9040-BA9072C73126}"/>
              </a:ext>
            </a:extLst>
          </p:cNvPr>
          <p:cNvSpPr>
            <a:spLocks noGrp="1"/>
          </p:cNvSpPr>
          <p:nvPr>
            <p:ph type="title"/>
          </p:nvPr>
        </p:nvSpPr>
        <p:spPr>
          <a:xfrm>
            <a:off x="609600" y="277813"/>
            <a:ext cx="10972800" cy="1143000"/>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8E98F7DF-0841-6D47-A1F6-E9C331301B5D}"/>
              </a:ext>
            </a:extLst>
          </p:cNvPr>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96C49989-81E1-8743-A66B-8400867B8B9C}"/>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Content Placeholder 4">
            <a:extLst>
              <a:ext uri="{FF2B5EF4-FFF2-40B4-BE49-F238E27FC236}">
                <a16:creationId xmlns="" xmlns:a16="http://schemas.microsoft.com/office/drawing/2014/main" id="{770E2B3F-8734-9B48-A652-639B1655EABF}"/>
              </a:ext>
            </a:extLst>
          </p:cNvPr>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Date Placeholder 5">
            <a:extLst>
              <a:ext uri="{FF2B5EF4-FFF2-40B4-BE49-F238E27FC236}">
                <a16:creationId xmlns="" xmlns:a16="http://schemas.microsoft.com/office/drawing/2014/main" id="{C3DA38CF-F64F-9448-9B30-B949125EE233}"/>
              </a:ext>
            </a:extLst>
          </p:cNvPr>
          <p:cNvSpPr>
            <a:spLocks noGrp="1"/>
          </p:cNvSpPr>
          <p:nvPr>
            <p:ph type="dt" sz="half" idx="10"/>
          </p:nvPr>
        </p:nvSpPr>
        <p:spPr>
          <a:xfrm>
            <a:off x="609600" y="6248400"/>
            <a:ext cx="2844800" cy="457200"/>
          </a:xfrm>
        </p:spPr>
        <p:txBody>
          <a:bodyPr/>
          <a:lstStyle>
            <a:lvl1pPr>
              <a:defRPr/>
            </a:lvl1pPr>
          </a:lstStyle>
          <a:p>
            <a:endParaRPr lang="en-US" altLang="x-none"/>
          </a:p>
        </p:txBody>
      </p:sp>
      <p:sp>
        <p:nvSpPr>
          <p:cNvPr id="7" name="Footer Placeholder 6">
            <a:extLst>
              <a:ext uri="{FF2B5EF4-FFF2-40B4-BE49-F238E27FC236}">
                <a16:creationId xmlns="" xmlns:a16="http://schemas.microsoft.com/office/drawing/2014/main" id="{F70D2542-AE24-AF45-B856-6CFF8E8DD673}"/>
              </a:ext>
            </a:extLst>
          </p:cNvPr>
          <p:cNvSpPr>
            <a:spLocks noGrp="1"/>
          </p:cNvSpPr>
          <p:nvPr>
            <p:ph type="ftr" sz="quarter" idx="11"/>
          </p:nvPr>
        </p:nvSpPr>
        <p:spPr>
          <a:xfrm>
            <a:off x="4165600" y="6248400"/>
            <a:ext cx="3860800" cy="457200"/>
          </a:xfrm>
        </p:spPr>
        <p:txBody>
          <a:bodyPr/>
          <a:lstStyle>
            <a:lvl1pPr>
              <a:defRPr/>
            </a:lvl1pPr>
          </a:lstStyle>
          <a:p>
            <a:endParaRPr lang="en-US" altLang="x-none"/>
          </a:p>
        </p:txBody>
      </p:sp>
      <p:sp>
        <p:nvSpPr>
          <p:cNvPr id="8" name="Slide Number Placeholder 7">
            <a:extLst>
              <a:ext uri="{FF2B5EF4-FFF2-40B4-BE49-F238E27FC236}">
                <a16:creationId xmlns="" xmlns:a16="http://schemas.microsoft.com/office/drawing/2014/main" id="{41F17554-1C58-604D-9106-D567536C9CA9}"/>
              </a:ext>
            </a:extLst>
          </p:cNvPr>
          <p:cNvSpPr>
            <a:spLocks noGrp="1"/>
          </p:cNvSpPr>
          <p:nvPr>
            <p:ph type="sldNum" sz="quarter" idx="12"/>
          </p:nvPr>
        </p:nvSpPr>
        <p:spPr>
          <a:xfrm>
            <a:off x="8737600" y="6248400"/>
            <a:ext cx="2844800" cy="457200"/>
          </a:xfrm>
        </p:spPr>
        <p:txBody>
          <a:bodyPr/>
          <a:lstStyle>
            <a:lvl1pPr>
              <a:defRPr/>
            </a:lvl1pPr>
          </a:lstStyle>
          <a:p>
            <a:fld id="{05F3B1CF-6A7B-714C-8402-C2F1D4FEF903}" type="slidenum">
              <a:rPr lang="en-US" altLang="x-none"/>
              <a:pPr/>
              <a:t>‹#›</a:t>
            </a:fld>
            <a:endParaRPr lang="en-US" altLang="x-none"/>
          </a:p>
        </p:txBody>
      </p:sp>
    </p:spTree>
    <p:extLst>
      <p:ext uri="{BB962C8B-B14F-4D97-AF65-F5344CB8AC3E}">
        <p14:creationId xmlns:p14="http://schemas.microsoft.com/office/powerpoint/2010/main" val="1656583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490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17761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90714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15476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34783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656656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5051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12220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05395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72082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78822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44590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33594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911661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15750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176837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62820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67" name="Google Shape;67;p4"/>
          <p:cNvSpPr txBox="1">
            <a:spLocks noGrp="1"/>
          </p:cNvSpPr>
          <p:nvPr>
            <p:ph type="body" idx="1"/>
          </p:nvPr>
        </p:nvSpPr>
        <p:spPr>
          <a:xfrm>
            <a:off x="583156" y="1536698"/>
            <a:ext cx="9903265" cy="4395024"/>
          </a:xfrm>
          <a:prstGeom prst="rect">
            <a:avLst/>
          </a:prstGeom>
        </p:spPr>
        <p:txBody>
          <a:bodyPr spcFirstLastPara="1" wrap="square" lIns="116050" tIns="116050" rIns="116050" bIns="116050" anchor="t" anchorCtr="0">
            <a:noAutofit/>
          </a:bodyPr>
          <a:lstStyle>
            <a:lvl1pPr marL="414772" lvl="0" indent="-299557">
              <a:lnSpc>
                <a:spcPct val="100000"/>
              </a:lnSpc>
              <a:spcBef>
                <a:spcPts val="0"/>
              </a:spcBef>
              <a:spcAft>
                <a:spcPts val="0"/>
              </a:spcAft>
              <a:buClr>
                <a:srgbClr val="020202"/>
              </a:buClr>
              <a:buSzPts val="1600"/>
              <a:buAutoNum type="arabicPeriod"/>
              <a:defRPr/>
            </a:lvl1pPr>
            <a:lvl2pPr marL="829544" lvl="1" indent="-276515">
              <a:spcBef>
                <a:spcPts val="0"/>
              </a:spcBef>
              <a:spcAft>
                <a:spcPts val="0"/>
              </a:spcAft>
              <a:buClr>
                <a:srgbClr val="020202"/>
              </a:buClr>
              <a:buSzPts val="1200"/>
              <a:buFont typeface="Abel"/>
              <a:buAutoNum type="alphaLcPeriod"/>
              <a:defRPr/>
            </a:lvl2pPr>
            <a:lvl3pPr marL="1244316" lvl="2" indent="-276515">
              <a:spcBef>
                <a:spcPts val="0"/>
              </a:spcBef>
              <a:spcAft>
                <a:spcPts val="0"/>
              </a:spcAft>
              <a:buClr>
                <a:srgbClr val="020202"/>
              </a:buClr>
              <a:buSzPts val="1200"/>
              <a:buFont typeface="Abel"/>
              <a:buAutoNum type="romanLcPeriod"/>
              <a:defRPr/>
            </a:lvl3pPr>
            <a:lvl4pPr marL="1659087" lvl="3" indent="-276515">
              <a:spcBef>
                <a:spcPts val="0"/>
              </a:spcBef>
              <a:spcAft>
                <a:spcPts val="0"/>
              </a:spcAft>
              <a:buClr>
                <a:srgbClr val="020202"/>
              </a:buClr>
              <a:buSzPts val="1200"/>
              <a:buFont typeface="Abel"/>
              <a:buAutoNum type="arabicPeriod"/>
              <a:defRPr/>
            </a:lvl4pPr>
            <a:lvl5pPr marL="2073859" lvl="4" indent="-276515">
              <a:spcBef>
                <a:spcPts val="0"/>
              </a:spcBef>
              <a:spcAft>
                <a:spcPts val="0"/>
              </a:spcAft>
              <a:buClr>
                <a:srgbClr val="020202"/>
              </a:buClr>
              <a:buSzPts val="1200"/>
              <a:buFont typeface="Abel"/>
              <a:buAutoNum type="alphaLcPeriod"/>
              <a:defRPr/>
            </a:lvl5pPr>
            <a:lvl6pPr marL="2488631" lvl="5" indent="-276515">
              <a:spcBef>
                <a:spcPts val="0"/>
              </a:spcBef>
              <a:spcAft>
                <a:spcPts val="0"/>
              </a:spcAft>
              <a:buClr>
                <a:srgbClr val="020202"/>
              </a:buClr>
              <a:buSzPts val="1200"/>
              <a:buFont typeface="Abel"/>
              <a:buAutoNum type="romanLcPeriod"/>
              <a:defRPr/>
            </a:lvl6pPr>
            <a:lvl7pPr marL="2903403" lvl="6" indent="-276515">
              <a:spcBef>
                <a:spcPts val="0"/>
              </a:spcBef>
              <a:spcAft>
                <a:spcPts val="0"/>
              </a:spcAft>
              <a:buClr>
                <a:srgbClr val="020202"/>
              </a:buClr>
              <a:buSzPts val="1200"/>
              <a:buFont typeface="Abel"/>
              <a:buAutoNum type="arabicPeriod"/>
              <a:defRPr/>
            </a:lvl7pPr>
            <a:lvl8pPr marL="3318175" lvl="7" indent="-276515">
              <a:spcBef>
                <a:spcPts val="0"/>
              </a:spcBef>
              <a:spcAft>
                <a:spcPts val="0"/>
              </a:spcAft>
              <a:buClr>
                <a:srgbClr val="020202"/>
              </a:buClr>
              <a:buSzPts val="1200"/>
              <a:buFont typeface="Abel"/>
              <a:buAutoNum type="alphaLcPeriod"/>
              <a:defRPr/>
            </a:lvl8pPr>
            <a:lvl9pPr marL="3732947" lvl="8" indent="-276515">
              <a:spcBef>
                <a:spcPts val="0"/>
              </a:spcBef>
              <a:spcAft>
                <a:spcPts val="0"/>
              </a:spcAft>
              <a:buClr>
                <a:srgbClr val="020202"/>
              </a:buClr>
              <a:buSzPts val="1200"/>
              <a:buFont typeface="Abel"/>
              <a:buAutoNum type="romanLcPeriod"/>
              <a:defRPr/>
            </a:lvl9pPr>
          </a:lstStyle>
          <a:p>
            <a:endParaRPr/>
          </a:p>
        </p:txBody>
      </p:sp>
      <p:grpSp>
        <p:nvGrpSpPr>
          <p:cNvPr id="68" name="Google Shape;68;p4"/>
          <p:cNvGrpSpPr/>
          <p:nvPr/>
        </p:nvGrpSpPr>
        <p:grpSpPr>
          <a:xfrm>
            <a:off x="170151" y="141962"/>
            <a:ext cx="11851912" cy="6574370"/>
            <a:chOff x="160282" y="157600"/>
            <a:chExt cx="10393572" cy="7247026"/>
          </a:xfrm>
        </p:grpSpPr>
        <p:sp>
          <p:nvSpPr>
            <p:cNvPr id="69" name="Google Shape;69;p4"/>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0" name="Google Shape;70;p4"/>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1" name="Google Shape;71;p4"/>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2" name="Google Shape;72;p4"/>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3" name="Google Shape;73;p4"/>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4" name="Google Shape;74;p4"/>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5" name="Google Shape;75;p4"/>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6" name="Google Shape;76;p4"/>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7" name="Google Shape;77;p4"/>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8" name="Google Shape;78;p4"/>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9" name="Google Shape;79;p4"/>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0" name="Google Shape;80;p4"/>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1" name="Google Shape;81;p4"/>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2" name="Google Shape;82;p4"/>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3" name="Google Shape;83;p4"/>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4" name="Google Shape;84;p4"/>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5" name="Google Shape;85;p4"/>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6" name="Google Shape;86;p4"/>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7" name="Google Shape;87;p4"/>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8" name="Google Shape;88;p4"/>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9" name="Google Shape;89;p4"/>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90" name="Google Shape;90;p4"/>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91" name="Google Shape;91;p4"/>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92" name="Google Shape;92;p4"/>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Tree>
    <p:extLst>
      <p:ext uri="{BB962C8B-B14F-4D97-AF65-F5344CB8AC3E}">
        <p14:creationId xmlns:p14="http://schemas.microsoft.com/office/powerpoint/2010/main" val="10562349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8"/>
        <p:cNvGrpSpPr/>
        <p:nvPr/>
      </p:nvGrpSpPr>
      <p:grpSpPr>
        <a:xfrm>
          <a:off x="0" y="0"/>
          <a:ext cx="0" cy="0"/>
          <a:chOff x="0" y="0"/>
          <a:chExt cx="0" cy="0"/>
        </a:xfrm>
      </p:grpSpPr>
      <p:sp>
        <p:nvSpPr>
          <p:cNvPr id="289" name="Google Shape;289;p13"/>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290" name="Google Shape;290;p13"/>
          <p:cNvGrpSpPr/>
          <p:nvPr/>
        </p:nvGrpSpPr>
        <p:grpSpPr>
          <a:xfrm>
            <a:off x="170151" y="141962"/>
            <a:ext cx="11851912" cy="6574370"/>
            <a:chOff x="160282" y="157600"/>
            <a:chExt cx="10393572" cy="7247026"/>
          </a:xfrm>
        </p:grpSpPr>
        <p:sp>
          <p:nvSpPr>
            <p:cNvPr id="291" name="Google Shape;291;p1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2" name="Google Shape;292;p1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3" name="Google Shape;293;p1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4" name="Google Shape;294;p1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5" name="Google Shape;295;p1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6" name="Google Shape;296;p1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7" name="Google Shape;297;p1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8" name="Google Shape;298;p1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9" name="Google Shape;299;p1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0" name="Google Shape;300;p1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1" name="Google Shape;301;p1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2" name="Google Shape;302;p1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3" name="Google Shape;303;p1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4" name="Google Shape;304;p1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5" name="Google Shape;305;p1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6" name="Google Shape;306;p1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7" name="Google Shape;307;p1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8" name="Google Shape;308;p1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9" name="Google Shape;309;p1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0" name="Google Shape;310;p1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1" name="Google Shape;311;p1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2" name="Google Shape;312;p1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3" name="Google Shape;313;p1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4" name="Google Shape;314;p1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15" name="Google Shape;315;p13"/>
          <p:cNvSpPr txBox="1">
            <a:spLocks noGrp="1"/>
          </p:cNvSpPr>
          <p:nvPr>
            <p:ph type="title" idx="2" hasCustomPrompt="1"/>
          </p:nvPr>
        </p:nvSpPr>
        <p:spPr>
          <a:xfrm>
            <a:off x="1835161" y="1922931"/>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16" name="Google Shape;316;p13"/>
          <p:cNvSpPr txBox="1">
            <a:spLocks noGrp="1"/>
          </p:cNvSpPr>
          <p:nvPr>
            <p:ph type="subTitle" idx="1"/>
          </p:nvPr>
        </p:nvSpPr>
        <p:spPr>
          <a:xfrm>
            <a:off x="4870728" y="2537751"/>
            <a:ext cx="5842615" cy="379383"/>
          </a:xfrm>
          <a:prstGeom prst="rect">
            <a:avLst/>
          </a:prstGeom>
        </p:spPr>
        <p:txBody>
          <a:bodyPr spcFirstLastPara="1" wrap="square" lIns="116050" tIns="116050" rIns="116050" bIns="116050" anchor="b"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317" name="Google Shape;317;p13"/>
          <p:cNvSpPr txBox="1">
            <a:spLocks noGrp="1"/>
          </p:cNvSpPr>
          <p:nvPr>
            <p:ph type="subTitle" idx="3"/>
          </p:nvPr>
        </p:nvSpPr>
        <p:spPr>
          <a:xfrm>
            <a:off x="4870728" y="2051093"/>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
        <p:nvSpPr>
          <p:cNvPr id="318" name="Google Shape;318;p13"/>
          <p:cNvSpPr txBox="1">
            <a:spLocks noGrp="1"/>
          </p:cNvSpPr>
          <p:nvPr>
            <p:ph type="title" idx="4" hasCustomPrompt="1"/>
          </p:nvPr>
        </p:nvSpPr>
        <p:spPr>
          <a:xfrm>
            <a:off x="1835161" y="3233660"/>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19" name="Google Shape;319;p13"/>
          <p:cNvSpPr txBox="1">
            <a:spLocks noGrp="1"/>
          </p:cNvSpPr>
          <p:nvPr>
            <p:ph type="subTitle" idx="5"/>
          </p:nvPr>
        </p:nvSpPr>
        <p:spPr>
          <a:xfrm>
            <a:off x="4870728" y="3848480"/>
            <a:ext cx="5842615" cy="37938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0" name="Google Shape;320;p13"/>
          <p:cNvSpPr txBox="1">
            <a:spLocks noGrp="1"/>
          </p:cNvSpPr>
          <p:nvPr>
            <p:ph type="subTitle" idx="6"/>
          </p:nvPr>
        </p:nvSpPr>
        <p:spPr>
          <a:xfrm>
            <a:off x="4870728" y="3361822"/>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
        <p:nvSpPr>
          <p:cNvPr id="321" name="Google Shape;321;p13"/>
          <p:cNvSpPr txBox="1">
            <a:spLocks noGrp="1"/>
          </p:cNvSpPr>
          <p:nvPr>
            <p:ph type="title" idx="7" hasCustomPrompt="1"/>
          </p:nvPr>
        </p:nvSpPr>
        <p:spPr>
          <a:xfrm>
            <a:off x="1835161" y="4547022"/>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22" name="Google Shape;322;p13"/>
          <p:cNvSpPr txBox="1">
            <a:spLocks noGrp="1"/>
          </p:cNvSpPr>
          <p:nvPr>
            <p:ph type="subTitle" idx="8"/>
          </p:nvPr>
        </p:nvSpPr>
        <p:spPr>
          <a:xfrm>
            <a:off x="4870728" y="5161910"/>
            <a:ext cx="5842615" cy="37938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3" name="Google Shape;323;p13"/>
          <p:cNvSpPr txBox="1">
            <a:spLocks noGrp="1"/>
          </p:cNvSpPr>
          <p:nvPr>
            <p:ph type="subTitle" idx="9"/>
          </p:nvPr>
        </p:nvSpPr>
        <p:spPr>
          <a:xfrm>
            <a:off x="4870728" y="4675185"/>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Tree>
    <p:extLst>
      <p:ext uri="{BB962C8B-B14F-4D97-AF65-F5344CB8AC3E}">
        <p14:creationId xmlns:p14="http://schemas.microsoft.com/office/powerpoint/2010/main" val="35805045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6"/>
        <p:cNvGrpSpPr/>
        <p:nvPr/>
      </p:nvGrpSpPr>
      <p:grpSpPr>
        <a:xfrm>
          <a:off x="0" y="0"/>
          <a:ext cx="0" cy="0"/>
          <a:chOff x="0" y="0"/>
          <a:chExt cx="0" cy="0"/>
        </a:xfrm>
      </p:grpSpPr>
      <p:sp>
        <p:nvSpPr>
          <p:cNvPr id="37" name="Google Shape;37;p3"/>
          <p:cNvSpPr txBox="1">
            <a:spLocks noGrp="1"/>
          </p:cNvSpPr>
          <p:nvPr>
            <p:ph type="title"/>
          </p:nvPr>
        </p:nvSpPr>
        <p:spPr>
          <a:xfrm>
            <a:off x="3326607" y="2867920"/>
            <a:ext cx="5538836" cy="1122365"/>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4600"/>
              <a:buNone/>
              <a:defRPr sz="4173"/>
            </a:lvl1pPr>
            <a:lvl2pPr lvl="1" algn="ctr">
              <a:spcBef>
                <a:spcPts val="0"/>
              </a:spcBef>
              <a:spcAft>
                <a:spcPts val="0"/>
              </a:spcAft>
              <a:buSzPts val="4600"/>
              <a:buNone/>
              <a:defRPr sz="4173"/>
            </a:lvl2pPr>
            <a:lvl3pPr lvl="2" algn="ctr">
              <a:spcBef>
                <a:spcPts val="0"/>
              </a:spcBef>
              <a:spcAft>
                <a:spcPts val="0"/>
              </a:spcAft>
              <a:buSzPts val="4600"/>
              <a:buNone/>
              <a:defRPr sz="4173"/>
            </a:lvl3pPr>
            <a:lvl4pPr lvl="3" algn="ctr">
              <a:spcBef>
                <a:spcPts val="0"/>
              </a:spcBef>
              <a:spcAft>
                <a:spcPts val="0"/>
              </a:spcAft>
              <a:buSzPts val="4600"/>
              <a:buNone/>
              <a:defRPr sz="4173"/>
            </a:lvl4pPr>
            <a:lvl5pPr lvl="4" algn="ctr">
              <a:spcBef>
                <a:spcPts val="0"/>
              </a:spcBef>
              <a:spcAft>
                <a:spcPts val="0"/>
              </a:spcAft>
              <a:buSzPts val="4600"/>
              <a:buNone/>
              <a:defRPr sz="4173"/>
            </a:lvl5pPr>
            <a:lvl6pPr lvl="5" algn="ctr">
              <a:spcBef>
                <a:spcPts val="0"/>
              </a:spcBef>
              <a:spcAft>
                <a:spcPts val="0"/>
              </a:spcAft>
              <a:buSzPts val="4600"/>
              <a:buNone/>
              <a:defRPr sz="4173"/>
            </a:lvl6pPr>
            <a:lvl7pPr lvl="6" algn="ctr">
              <a:spcBef>
                <a:spcPts val="0"/>
              </a:spcBef>
              <a:spcAft>
                <a:spcPts val="0"/>
              </a:spcAft>
              <a:buSzPts val="4600"/>
              <a:buNone/>
              <a:defRPr sz="4173"/>
            </a:lvl7pPr>
            <a:lvl8pPr lvl="7" algn="ctr">
              <a:spcBef>
                <a:spcPts val="0"/>
              </a:spcBef>
              <a:spcAft>
                <a:spcPts val="0"/>
              </a:spcAft>
              <a:buSzPts val="4600"/>
              <a:buNone/>
              <a:defRPr sz="4173"/>
            </a:lvl8pPr>
            <a:lvl9pPr lvl="8" algn="ctr">
              <a:spcBef>
                <a:spcPts val="0"/>
              </a:spcBef>
              <a:spcAft>
                <a:spcPts val="0"/>
              </a:spcAft>
              <a:buSzPts val="4600"/>
              <a:buNone/>
              <a:defRPr sz="4173"/>
            </a:lvl9pPr>
          </a:lstStyle>
          <a:p>
            <a:endParaRPr/>
          </a:p>
        </p:txBody>
      </p:sp>
      <p:grpSp>
        <p:nvGrpSpPr>
          <p:cNvPr id="38" name="Google Shape;38;p3"/>
          <p:cNvGrpSpPr/>
          <p:nvPr/>
        </p:nvGrpSpPr>
        <p:grpSpPr>
          <a:xfrm>
            <a:off x="170151" y="141962"/>
            <a:ext cx="11851912" cy="6574370"/>
            <a:chOff x="160282" y="157600"/>
            <a:chExt cx="10393572" cy="7247026"/>
          </a:xfrm>
        </p:grpSpPr>
        <p:sp>
          <p:nvSpPr>
            <p:cNvPr id="39" name="Google Shape;39;p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0" name="Google Shape;40;p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 name="Google Shape;41;p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 name="Google Shape;42;p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 name="Google Shape;43;p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 name="Google Shape;44;p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 name="Google Shape;45;p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 name="Google Shape;46;p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7" name="Google Shape;47;p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8" name="Google Shape;48;p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9" name="Google Shape;49;p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0" name="Google Shape;50;p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1" name="Google Shape;51;p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2" name="Google Shape;52;p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3" name="Google Shape;53;p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4" name="Google Shape;54;p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5" name="Google Shape;55;p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6" name="Google Shape;56;p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7" name="Google Shape;57;p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8" name="Google Shape;58;p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9" name="Google Shape;59;p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0" name="Google Shape;60;p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1" name="Google Shape;61;p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2" name="Google Shape;62;p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63" name="Google Shape;63;p3"/>
          <p:cNvSpPr txBox="1">
            <a:spLocks noGrp="1"/>
          </p:cNvSpPr>
          <p:nvPr>
            <p:ph type="title" idx="2" hasCustomPrompt="1"/>
          </p:nvPr>
        </p:nvSpPr>
        <p:spPr>
          <a:xfrm>
            <a:off x="4508764" y="1503654"/>
            <a:ext cx="3174628"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64" name="Google Shape;64;p3"/>
          <p:cNvSpPr txBox="1">
            <a:spLocks noGrp="1"/>
          </p:cNvSpPr>
          <p:nvPr>
            <p:ph type="subTitle" idx="1"/>
          </p:nvPr>
        </p:nvSpPr>
        <p:spPr>
          <a:xfrm>
            <a:off x="4472673" y="4300042"/>
            <a:ext cx="3323097" cy="679570"/>
          </a:xfrm>
          <a:prstGeom prst="rect">
            <a:avLst/>
          </a:prstGeom>
        </p:spPr>
        <p:txBody>
          <a:bodyPr spcFirstLastPara="1" wrap="square" lIns="116050" tIns="116050" rIns="116050" bIns="116050" anchor="b" anchorCtr="0">
            <a:noAutofit/>
          </a:bodyPr>
          <a:lstStyle>
            <a:lvl1pPr lvl="0" algn="ctr">
              <a:spcBef>
                <a:spcPts val="0"/>
              </a:spcBef>
              <a:spcAft>
                <a:spcPts val="0"/>
              </a:spcAft>
              <a:buSzPts val="1600"/>
              <a:buNone/>
              <a:defRPr sz="1633"/>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916938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13092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24"/>
        <p:cNvGrpSpPr/>
        <p:nvPr/>
      </p:nvGrpSpPr>
      <p:grpSpPr>
        <a:xfrm>
          <a:off x="0" y="0"/>
          <a:ext cx="0" cy="0"/>
          <a:chOff x="0" y="0"/>
          <a:chExt cx="0" cy="0"/>
        </a:xfrm>
      </p:grpSpPr>
      <p:sp>
        <p:nvSpPr>
          <p:cNvPr id="325" name="Google Shape;325;p14"/>
          <p:cNvSpPr txBox="1">
            <a:spLocks noGrp="1"/>
          </p:cNvSpPr>
          <p:nvPr>
            <p:ph type="title"/>
          </p:nvPr>
        </p:nvSpPr>
        <p:spPr>
          <a:xfrm>
            <a:off x="1563553" y="3072829"/>
            <a:ext cx="4463978" cy="1122365"/>
          </a:xfrm>
          <a:prstGeom prst="rect">
            <a:avLst/>
          </a:prstGeom>
        </p:spPr>
        <p:txBody>
          <a:bodyPr spcFirstLastPara="1" wrap="square" lIns="116050" tIns="116050" rIns="116050" bIns="116050" anchor="ctr" anchorCtr="0">
            <a:noAutofit/>
          </a:bodyPr>
          <a:lstStyle>
            <a:lvl1pPr lvl="0" algn="r" rtl="0">
              <a:spcBef>
                <a:spcPts val="0"/>
              </a:spcBef>
              <a:spcAft>
                <a:spcPts val="0"/>
              </a:spcAft>
              <a:buSzPts val="4600"/>
              <a:buNone/>
              <a:defRPr sz="4173"/>
            </a:lvl1pPr>
            <a:lvl2pPr lvl="1" algn="ctr" rtl="0">
              <a:spcBef>
                <a:spcPts val="0"/>
              </a:spcBef>
              <a:spcAft>
                <a:spcPts val="0"/>
              </a:spcAft>
              <a:buSzPts val="4600"/>
              <a:buNone/>
              <a:defRPr sz="4173"/>
            </a:lvl2pPr>
            <a:lvl3pPr lvl="2" algn="ctr" rtl="0">
              <a:spcBef>
                <a:spcPts val="0"/>
              </a:spcBef>
              <a:spcAft>
                <a:spcPts val="0"/>
              </a:spcAft>
              <a:buSzPts val="4600"/>
              <a:buNone/>
              <a:defRPr sz="4173"/>
            </a:lvl3pPr>
            <a:lvl4pPr lvl="3" algn="ctr" rtl="0">
              <a:spcBef>
                <a:spcPts val="0"/>
              </a:spcBef>
              <a:spcAft>
                <a:spcPts val="0"/>
              </a:spcAft>
              <a:buSzPts val="4600"/>
              <a:buNone/>
              <a:defRPr sz="4173"/>
            </a:lvl4pPr>
            <a:lvl5pPr lvl="4" algn="ctr" rtl="0">
              <a:spcBef>
                <a:spcPts val="0"/>
              </a:spcBef>
              <a:spcAft>
                <a:spcPts val="0"/>
              </a:spcAft>
              <a:buSzPts val="4600"/>
              <a:buNone/>
              <a:defRPr sz="4173"/>
            </a:lvl5pPr>
            <a:lvl6pPr lvl="5" algn="ctr" rtl="0">
              <a:spcBef>
                <a:spcPts val="0"/>
              </a:spcBef>
              <a:spcAft>
                <a:spcPts val="0"/>
              </a:spcAft>
              <a:buSzPts val="4600"/>
              <a:buNone/>
              <a:defRPr sz="4173"/>
            </a:lvl6pPr>
            <a:lvl7pPr lvl="6" algn="ctr" rtl="0">
              <a:spcBef>
                <a:spcPts val="0"/>
              </a:spcBef>
              <a:spcAft>
                <a:spcPts val="0"/>
              </a:spcAft>
              <a:buSzPts val="4600"/>
              <a:buNone/>
              <a:defRPr sz="4173"/>
            </a:lvl7pPr>
            <a:lvl8pPr lvl="7" algn="ctr" rtl="0">
              <a:spcBef>
                <a:spcPts val="0"/>
              </a:spcBef>
              <a:spcAft>
                <a:spcPts val="0"/>
              </a:spcAft>
              <a:buSzPts val="4600"/>
              <a:buNone/>
              <a:defRPr sz="4173"/>
            </a:lvl8pPr>
            <a:lvl9pPr lvl="8" algn="ctr" rtl="0">
              <a:spcBef>
                <a:spcPts val="0"/>
              </a:spcBef>
              <a:spcAft>
                <a:spcPts val="0"/>
              </a:spcAft>
              <a:buSzPts val="4600"/>
              <a:buNone/>
              <a:defRPr sz="4173"/>
            </a:lvl9pPr>
          </a:lstStyle>
          <a:p>
            <a:endParaRPr/>
          </a:p>
        </p:txBody>
      </p:sp>
      <p:grpSp>
        <p:nvGrpSpPr>
          <p:cNvPr id="326" name="Google Shape;326;p14"/>
          <p:cNvGrpSpPr/>
          <p:nvPr/>
        </p:nvGrpSpPr>
        <p:grpSpPr>
          <a:xfrm>
            <a:off x="170151" y="141962"/>
            <a:ext cx="11851912" cy="6574370"/>
            <a:chOff x="160282" y="157600"/>
            <a:chExt cx="10393572" cy="7247026"/>
          </a:xfrm>
        </p:grpSpPr>
        <p:sp>
          <p:nvSpPr>
            <p:cNvPr id="327" name="Google Shape;327;p14"/>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28" name="Google Shape;328;p14"/>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29" name="Google Shape;329;p14"/>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0" name="Google Shape;330;p14"/>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1" name="Google Shape;331;p14"/>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2" name="Google Shape;332;p14"/>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3" name="Google Shape;333;p14"/>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4" name="Google Shape;334;p14"/>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5" name="Google Shape;335;p14"/>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6" name="Google Shape;336;p14"/>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7" name="Google Shape;337;p14"/>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8" name="Google Shape;338;p14"/>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9" name="Google Shape;339;p14"/>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0" name="Google Shape;340;p14"/>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1" name="Google Shape;341;p14"/>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2" name="Google Shape;342;p14"/>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3" name="Google Shape;343;p14"/>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4" name="Google Shape;344;p14"/>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5" name="Google Shape;345;p14"/>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6" name="Google Shape;346;p14"/>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7" name="Google Shape;347;p14"/>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8" name="Google Shape;348;p14"/>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9" name="Google Shape;349;p14"/>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0" name="Google Shape;350;p14"/>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51" name="Google Shape;351;p14"/>
          <p:cNvSpPr txBox="1">
            <a:spLocks noGrp="1"/>
          </p:cNvSpPr>
          <p:nvPr>
            <p:ph type="title" idx="2" hasCustomPrompt="1"/>
          </p:nvPr>
        </p:nvSpPr>
        <p:spPr>
          <a:xfrm>
            <a:off x="3785108" y="1673773"/>
            <a:ext cx="2242423"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52" name="Google Shape;352;p14"/>
          <p:cNvSpPr txBox="1">
            <a:spLocks noGrp="1"/>
          </p:cNvSpPr>
          <p:nvPr>
            <p:ph type="subTitle" idx="1"/>
          </p:nvPr>
        </p:nvSpPr>
        <p:spPr>
          <a:xfrm>
            <a:off x="2704494" y="4504952"/>
            <a:ext cx="3323097" cy="679570"/>
          </a:xfrm>
          <a:prstGeom prst="rect">
            <a:avLst/>
          </a:prstGeom>
        </p:spPr>
        <p:txBody>
          <a:bodyPr spcFirstLastPara="1" wrap="square" lIns="116050" tIns="116050" rIns="116050" bIns="116050" anchor="b" anchorCtr="0">
            <a:noAutofit/>
          </a:bodyPr>
          <a:lstStyle>
            <a:lvl1pPr lvl="0" algn="r" rtl="0">
              <a:spcBef>
                <a:spcPts val="0"/>
              </a:spcBef>
              <a:spcAft>
                <a:spcPts val="0"/>
              </a:spcAft>
              <a:buSzPts val="1600"/>
              <a:buNone/>
              <a:defRPr sz="16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5372045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53"/>
        <p:cNvGrpSpPr/>
        <p:nvPr/>
      </p:nvGrpSpPr>
      <p:grpSpPr>
        <a:xfrm>
          <a:off x="0" y="0"/>
          <a:ext cx="0" cy="0"/>
          <a:chOff x="0" y="0"/>
          <a:chExt cx="0" cy="0"/>
        </a:xfrm>
      </p:grpSpPr>
      <p:sp>
        <p:nvSpPr>
          <p:cNvPr id="354" name="Google Shape;354;p15"/>
          <p:cNvSpPr txBox="1">
            <a:spLocks noGrp="1"/>
          </p:cNvSpPr>
          <p:nvPr>
            <p:ph type="title"/>
          </p:nvPr>
        </p:nvSpPr>
        <p:spPr>
          <a:xfrm>
            <a:off x="4508749" y="2540722"/>
            <a:ext cx="6080028" cy="1122365"/>
          </a:xfrm>
          <a:prstGeom prst="rect">
            <a:avLst/>
          </a:prstGeom>
        </p:spPr>
        <p:txBody>
          <a:bodyPr spcFirstLastPara="1" wrap="square" lIns="116050" tIns="116050" rIns="116050" bIns="116050" anchor="ctr" anchorCtr="0">
            <a:noAutofit/>
          </a:bodyPr>
          <a:lstStyle>
            <a:lvl1pPr lvl="0" algn="l" rtl="0">
              <a:spcBef>
                <a:spcPts val="0"/>
              </a:spcBef>
              <a:spcAft>
                <a:spcPts val="0"/>
              </a:spcAft>
              <a:buSzPts val="4600"/>
              <a:buNone/>
              <a:defRPr sz="4173"/>
            </a:lvl1pPr>
            <a:lvl2pPr lvl="1" algn="ctr" rtl="0">
              <a:spcBef>
                <a:spcPts val="0"/>
              </a:spcBef>
              <a:spcAft>
                <a:spcPts val="0"/>
              </a:spcAft>
              <a:buSzPts val="4600"/>
              <a:buNone/>
              <a:defRPr sz="4173"/>
            </a:lvl2pPr>
            <a:lvl3pPr lvl="2" algn="ctr" rtl="0">
              <a:spcBef>
                <a:spcPts val="0"/>
              </a:spcBef>
              <a:spcAft>
                <a:spcPts val="0"/>
              </a:spcAft>
              <a:buSzPts val="4600"/>
              <a:buNone/>
              <a:defRPr sz="4173"/>
            </a:lvl3pPr>
            <a:lvl4pPr lvl="3" algn="ctr" rtl="0">
              <a:spcBef>
                <a:spcPts val="0"/>
              </a:spcBef>
              <a:spcAft>
                <a:spcPts val="0"/>
              </a:spcAft>
              <a:buSzPts val="4600"/>
              <a:buNone/>
              <a:defRPr sz="4173"/>
            </a:lvl4pPr>
            <a:lvl5pPr lvl="4" algn="ctr" rtl="0">
              <a:spcBef>
                <a:spcPts val="0"/>
              </a:spcBef>
              <a:spcAft>
                <a:spcPts val="0"/>
              </a:spcAft>
              <a:buSzPts val="4600"/>
              <a:buNone/>
              <a:defRPr sz="4173"/>
            </a:lvl5pPr>
            <a:lvl6pPr lvl="5" algn="ctr" rtl="0">
              <a:spcBef>
                <a:spcPts val="0"/>
              </a:spcBef>
              <a:spcAft>
                <a:spcPts val="0"/>
              </a:spcAft>
              <a:buSzPts val="4600"/>
              <a:buNone/>
              <a:defRPr sz="4173"/>
            </a:lvl6pPr>
            <a:lvl7pPr lvl="6" algn="ctr" rtl="0">
              <a:spcBef>
                <a:spcPts val="0"/>
              </a:spcBef>
              <a:spcAft>
                <a:spcPts val="0"/>
              </a:spcAft>
              <a:buSzPts val="4600"/>
              <a:buNone/>
              <a:defRPr sz="4173"/>
            </a:lvl7pPr>
            <a:lvl8pPr lvl="7" algn="ctr" rtl="0">
              <a:spcBef>
                <a:spcPts val="0"/>
              </a:spcBef>
              <a:spcAft>
                <a:spcPts val="0"/>
              </a:spcAft>
              <a:buSzPts val="4600"/>
              <a:buNone/>
              <a:defRPr sz="4173"/>
            </a:lvl8pPr>
            <a:lvl9pPr lvl="8" algn="ctr" rtl="0">
              <a:spcBef>
                <a:spcPts val="0"/>
              </a:spcBef>
              <a:spcAft>
                <a:spcPts val="0"/>
              </a:spcAft>
              <a:buSzPts val="4600"/>
              <a:buNone/>
              <a:defRPr sz="4173"/>
            </a:lvl9pPr>
          </a:lstStyle>
          <a:p>
            <a:endParaRPr/>
          </a:p>
        </p:txBody>
      </p:sp>
      <p:grpSp>
        <p:nvGrpSpPr>
          <p:cNvPr id="355" name="Google Shape;355;p15"/>
          <p:cNvGrpSpPr/>
          <p:nvPr/>
        </p:nvGrpSpPr>
        <p:grpSpPr>
          <a:xfrm>
            <a:off x="170151" y="141962"/>
            <a:ext cx="11851912" cy="6574370"/>
            <a:chOff x="160282" y="157600"/>
            <a:chExt cx="10393572" cy="7247026"/>
          </a:xfrm>
        </p:grpSpPr>
        <p:sp>
          <p:nvSpPr>
            <p:cNvPr id="356" name="Google Shape;356;p15"/>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7" name="Google Shape;357;p15"/>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8" name="Google Shape;358;p15"/>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9" name="Google Shape;359;p15"/>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0" name="Google Shape;360;p15"/>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1" name="Google Shape;361;p15"/>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2" name="Google Shape;362;p15"/>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3" name="Google Shape;363;p15"/>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4" name="Google Shape;364;p15"/>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5" name="Google Shape;365;p15"/>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6" name="Google Shape;366;p15"/>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7" name="Google Shape;367;p15"/>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8" name="Google Shape;368;p15"/>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9" name="Google Shape;369;p15"/>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0" name="Google Shape;370;p15"/>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1" name="Google Shape;371;p15"/>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2" name="Google Shape;372;p15"/>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3" name="Google Shape;373;p15"/>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4" name="Google Shape;374;p15"/>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5" name="Google Shape;375;p15"/>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6" name="Google Shape;376;p15"/>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7" name="Google Shape;377;p15"/>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8" name="Google Shape;378;p15"/>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9" name="Google Shape;379;p15"/>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80" name="Google Shape;380;p15"/>
          <p:cNvSpPr txBox="1">
            <a:spLocks noGrp="1"/>
          </p:cNvSpPr>
          <p:nvPr>
            <p:ph type="title" idx="2" hasCustomPrompt="1"/>
          </p:nvPr>
        </p:nvSpPr>
        <p:spPr>
          <a:xfrm>
            <a:off x="1603436" y="2540721"/>
            <a:ext cx="2219845"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81" name="Google Shape;381;p15"/>
          <p:cNvSpPr txBox="1">
            <a:spLocks noGrp="1"/>
          </p:cNvSpPr>
          <p:nvPr>
            <p:ph type="subTitle" idx="1"/>
          </p:nvPr>
        </p:nvSpPr>
        <p:spPr>
          <a:xfrm>
            <a:off x="4508749" y="3845657"/>
            <a:ext cx="3323097" cy="679570"/>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sz="16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7121675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39"/>
        <p:cNvGrpSpPr/>
        <p:nvPr/>
      </p:nvGrpSpPr>
      <p:grpSpPr>
        <a:xfrm>
          <a:off x="0" y="0"/>
          <a:ext cx="0" cy="0"/>
          <a:chOff x="0" y="0"/>
          <a:chExt cx="0" cy="0"/>
        </a:xfrm>
      </p:grpSpPr>
      <p:sp>
        <p:nvSpPr>
          <p:cNvPr id="440" name="Google Shape;440;p18"/>
          <p:cNvSpPr txBox="1">
            <a:spLocks noGrp="1"/>
          </p:cNvSpPr>
          <p:nvPr>
            <p:ph type="ctrTitle"/>
          </p:nvPr>
        </p:nvSpPr>
        <p:spPr>
          <a:xfrm>
            <a:off x="1715633" y="1294866"/>
            <a:ext cx="8761015" cy="1371115"/>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6600"/>
              <a:buNone/>
              <a:defRPr sz="8891"/>
            </a:lvl1pPr>
            <a:lvl2pPr lvl="1" algn="ctr" rtl="0">
              <a:spcBef>
                <a:spcPts val="0"/>
              </a:spcBef>
              <a:spcAft>
                <a:spcPts val="0"/>
              </a:spcAft>
              <a:buSzPts val="6600"/>
              <a:buNone/>
              <a:defRPr sz="5988"/>
            </a:lvl2pPr>
            <a:lvl3pPr lvl="2" algn="ctr" rtl="0">
              <a:spcBef>
                <a:spcPts val="0"/>
              </a:spcBef>
              <a:spcAft>
                <a:spcPts val="0"/>
              </a:spcAft>
              <a:buSzPts val="6600"/>
              <a:buNone/>
              <a:defRPr sz="5988"/>
            </a:lvl3pPr>
            <a:lvl4pPr lvl="3" algn="ctr" rtl="0">
              <a:spcBef>
                <a:spcPts val="0"/>
              </a:spcBef>
              <a:spcAft>
                <a:spcPts val="0"/>
              </a:spcAft>
              <a:buSzPts val="6600"/>
              <a:buNone/>
              <a:defRPr sz="5988"/>
            </a:lvl4pPr>
            <a:lvl5pPr lvl="4" algn="ctr" rtl="0">
              <a:spcBef>
                <a:spcPts val="0"/>
              </a:spcBef>
              <a:spcAft>
                <a:spcPts val="0"/>
              </a:spcAft>
              <a:buSzPts val="6600"/>
              <a:buNone/>
              <a:defRPr sz="5988"/>
            </a:lvl5pPr>
            <a:lvl6pPr lvl="5" algn="ctr" rtl="0">
              <a:spcBef>
                <a:spcPts val="0"/>
              </a:spcBef>
              <a:spcAft>
                <a:spcPts val="0"/>
              </a:spcAft>
              <a:buSzPts val="6600"/>
              <a:buNone/>
              <a:defRPr sz="5988"/>
            </a:lvl6pPr>
            <a:lvl7pPr lvl="6" algn="ctr" rtl="0">
              <a:spcBef>
                <a:spcPts val="0"/>
              </a:spcBef>
              <a:spcAft>
                <a:spcPts val="0"/>
              </a:spcAft>
              <a:buSzPts val="6600"/>
              <a:buNone/>
              <a:defRPr sz="5988"/>
            </a:lvl7pPr>
            <a:lvl8pPr lvl="7" algn="ctr" rtl="0">
              <a:spcBef>
                <a:spcPts val="0"/>
              </a:spcBef>
              <a:spcAft>
                <a:spcPts val="0"/>
              </a:spcAft>
              <a:buSzPts val="6600"/>
              <a:buNone/>
              <a:defRPr sz="5988"/>
            </a:lvl8pPr>
            <a:lvl9pPr lvl="8" algn="ctr" rtl="0">
              <a:spcBef>
                <a:spcPts val="0"/>
              </a:spcBef>
              <a:spcAft>
                <a:spcPts val="0"/>
              </a:spcAft>
              <a:buSzPts val="6600"/>
              <a:buNone/>
              <a:defRPr sz="5988"/>
            </a:lvl9pPr>
          </a:lstStyle>
          <a:p>
            <a:endParaRPr/>
          </a:p>
        </p:txBody>
      </p:sp>
      <p:sp>
        <p:nvSpPr>
          <p:cNvPr id="441" name="Google Shape;441;p18"/>
          <p:cNvSpPr txBox="1">
            <a:spLocks noGrp="1"/>
          </p:cNvSpPr>
          <p:nvPr>
            <p:ph type="subTitle" idx="1"/>
          </p:nvPr>
        </p:nvSpPr>
        <p:spPr>
          <a:xfrm>
            <a:off x="1715626" y="3420711"/>
            <a:ext cx="8761015" cy="1056776"/>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600"/>
              <a:buNone/>
              <a:defRPr sz="16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442" name="Google Shape;442;p18"/>
          <p:cNvGrpSpPr/>
          <p:nvPr/>
        </p:nvGrpSpPr>
        <p:grpSpPr>
          <a:xfrm>
            <a:off x="170151" y="141962"/>
            <a:ext cx="11851912" cy="6574370"/>
            <a:chOff x="160282" y="157600"/>
            <a:chExt cx="10393572" cy="7247026"/>
          </a:xfrm>
        </p:grpSpPr>
        <p:sp>
          <p:nvSpPr>
            <p:cNvPr id="443" name="Google Shape;443;p18"/>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4" name="Google Shape;444;p18"/>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5" name="Google Shape;445;p18"/>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6" name="Google Shape;446;p18"/>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7" name="Google Shape;447;p18"/>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8" name="Google Shape;448;p18"/>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9" name="Google Shape;449;p18"/>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0" name="Google Shape;450;p18"/>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1" name="Google Shape;451;p18"/>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2" name="Google Shape;452;p18"/>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3" name="Google Shape;453;p18"/>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4" name="Google Shape;454;p18"/>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5" name="Google Shape;455;p18"/>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6" name="Google Shape;456;p18"/>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7" name="Google Shape;457;p18"/>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8" name="Google Shape;458;p18"/>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9" name="Google Shape;459;p18"/>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0" name="Google Shape;460;p18"/>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1" name="Google Shape;461;p18"/>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2" name="Google Shape;462;p18"/>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3" name="Google Shape;463;p18"/>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4" name="Google Shape;464;p18"/>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5" name="Google Shape;465;p18"/>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6" name="Google Shape;466;p18"/>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467" name="Google Shape;467;p18"/>
          <p:cNvSpPr txBox="1">
            <a:spLocks noGrp="1"/>
          </p:cNvSpPr>
          <p:nvPr>
            <p:ph type="subTitle" idx="2"/>
          </p:nvPr>
        </p:nvSpPr>
        <p:spPr>
          <a:xfrm>
            <a:off x="1715633" y="2755273"/>
            <a:ext cx="8761015" cy="57615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2800"/>
              <a:buFont typeface="Marcellus"/>
              <a:buNone/>
              <a:defRPr sz="2540">
                <a:latin typeface="Marcellus"/>
                <a:ea typeface="Marcellus"/>
                <a:cs typeface="Marcellus"/>
                <a:sym typeface="Marcellus"/>
              </a:defRPr>
            </a:lvl1pPr>
            <a:lvl2pPr lvl="1" algn="ctr" rtl="0">
              <a:lnSpc>
                <a:spcPct val="100000"/>
              </a:lnSpc>
              <a:spcBef>
                <a:spcPts val="0"/>
              </a:spcBef>
              <a:spcAft>
                <a:spcPts val="0"/>
              </a:spcAft>
              <a:buSzPts val="2800"/>
              <a:buFont typeface="Marcellus"/>
              <a:buNone/>
              <a:defRPr sz="2540">
                <a:latin typeface="Marcellus"/>
                <a:ea typeface="Marcellus"/>
                <a:cs typeface="Marcellus"/>
                <a:sym typeface="Marcellus"/>
              </a:defRPr>
            </a:lvl2pPr>
            <a:lvl3pPr lvl="2" algn="ctr" rtl="0">
              <a:lnSpc>
                <a:spcPct val="100000"/>
              </a:lnSpc>
              <a:spcBef>
                <a:spcPts val="0"/>
              </a:spcBef>
              <a:spcAft>
                <a:spcPts val="0"/>
              </a:spcAft>
              <a:buSzPts val="2800"/>
              <a:buFont typeface="Marcellus"/>
              <a:buNone/>
              <a:defRPr sz="2540">
                <a:latin typeface="Marcellus"/>
                <a:ea typeface="Marcellus"/>
                <a:cs typeface="Marcellus"/>
                <a:sym typeface="Marcellus"/>
              </a:defRPr>
            </a:lvl3pPr>
            <a:lvl4pPr lvl="3" algn="ctr" rtl="0">
              <a:lnSpc>
                <a:spcPct val="100000"/>
              </a:lnSpc>
              <a:spcBef>
                <a:spcPts val="0"/>
              </a:spcBef>
              <a:spcAft>
                <a:spcPts val="0"/>
              </a:spcAft>
              <a:buSzPts val="2800"/>
              <a:buFont typeface="Marcellus"/>
              <a:buNone/>
              <a:defRPr sz="2540">
                <a:latin typeface="Marcellus"/>
                <a:ea typeface="Marcellus"/>
                <a:cs typeface="Marcellus"/>
                <a:sym typeface="Marcellus"/>
              </a:defRPr>
            </a:lvl4pPr>
            <a:lvl5pPr lvl="4" algn="ctr" rtl="0">
              <a:lnSpc>
                <a:spcPct val="100000"/>
              </a:lnSpc>
              <a:spcBef>
                <a:spcPts val="0"/>
              </a:spcBef>
              <a:spcAft>
                <a:spcPts val="0"/>
              </a:spcAft>
              <a:buSzPts val="2800"/>
              <a:buFont typeface="Marcellus"/>
              <a:buNone/>
              <a:defRPr sz="2540">
                <a:latin typeface="Marcellus"/>
                <a:ea typeface="Marcellus"/>
                <a:cs typeface="Marcellus"/>
                <a:sym typeface="Marcellus"/>
              </a:defRPr>
            </a:lvl5pPr>
            <a:lvl6pPr lvl="5" algn="ctr" rtl="0">
              <a:lnSpc>
                <a:spcPct val="100000"/>
              </a:lnSpc>
              <a:spcBef>
                <a:spcPts val="0"/>
              </a:spcBef>
              <a:spcAft>
                <a:spcPts val="0"/>
              </a:spcAft>
              <a:buSzPts val="2800"/>
              <a:buFont typeface="Marcellus"/>
              <a:buNone/>
              <a:defRPr sz="2540">
                <a:latin typeface="Marcellus"/>
                <a:ea typeface="Marcellus"/>
                <a:cs typeface="Marcellus"/>
                <a:sym typeface="Marcellus"/>
              </a:defRPr>
            </a:lvl6pPr>
            <a:lvl7pPr lvl="6" algn="ctr" rtl="0">
              <a:lnSpc>
                <a:spcPct val="100000"/>
              </a:lnSpc>
              <a:spcBef>
                <a:spcPts val="0"/>
              </a:spcBef>
              <a:spcAft>
                <a:spcPts val="0"/>
              </a:spcAft>
              <a:buSzPts val="2800"/>
              <a:buFont typeface="Marcellus"/>
              <a:buNone/>
              <a:defRPr sz="2540">
                <a:latin typeface="Marcellus"/>
                <a:ea typeface="Marcellus"/>
                <a:cs typeface="Marcellus"/>
                <a:sym typeface="Marcellus"/>
              </a:defRPr>
            </a:lvl7pPr>
            <a:lvl8pPr lvl="7" algn="ctr" rtl="0">
              <a:lnSpc>
                <a:spcPct val="100000"/>
              </a:lnSpc>
              <a:spcBef>
                <a:spcPts val="0"/>
              </a:spcBef>
              <a:spcAft>
                <a:spcPts val="0"/>
              </a:spcAft>
              <a:buSzPts val="2800"/>
              <a:buFont typeface="Marcellus"/>
              <a:buNone/>
              <a:defRPr sz="2540">
                <a:latin typeface="Marcellus"/>
                <a:ea typeface="Marcellus"/>
                <a:cs typeface="Marcellus"/>
                <a:sym typeface="Marcellus"/>
              </a:defRPr>
            </a:lvl8pPr>
            <a:lvl9pPr lvl="8" algn="ctr" rtl="0">
              <a:lnSpc>
                <a:spcPct val="100000"/>
              </a:lnSpc>
              <a:spcBef>
                <a:spcPts val="0"/>
              </a:spcBef>
              <a:spcAft>
                <a:spcPts val="0"/>
              </a:spcAft>
              <a:buSzPts val="2800"/>
              <a:buFont typeface="Marcellus"/>
              <a:buNone/>
              <a:defRPr sz="2540">
                <a:latin typeface="Marcellus"/>
                <a:ea typeface="Marcellus"/>
                <a:cs typeface="Marcellus"/>
                <a:sym typeface="Marcellus"/>
              </a:defRPr>
            </a:lvl9pPr>
          </a:lstStyle>
          <a:p>
            <a:endParaRPr/>
          </a:p>
        </p:txBody>
      </p:sp>
      <p:sp>
        <p:nvSpPr>
          <p:cNvPr id="468" name="Google Shape;468;p18"/>
          <p:cNvSpPr txBox="1"/>
          <p:nvPr/>
        </p:nvSpPr>
        <p:spPr>
          <a:xfrm>
            <a:off x="2935106" y="5020390"/>
            <a:ext cx="6321888" cy="558461"/>
          </a:xfrm>
          <a:prstGeom prst="rect">
            <a:avLst/>
          </a:prstGeom>
          <a:noFill/>
          <a:ln>
            <a:noFill/>
          </a:ln>
        </p:spPr>
        <p:txBody>
          <a:bodyPr spcFirstLastPara="1" wrap="square" lIns="82939" tIns="82939" rIns="82939" bIns="82939" anchor="b" anchorCtr="0">
            <a:noAutofit/>
          </a:bodyPr>
          <a:lstStyle/>
          <a:p>
            <a:pPr marL="0" lvl="0" indent="0" algn="ctr" rtl="0">
              <a:lnSpc>
                <a:spcPct val="100000"/>
              </a:lnSpc>
              <a:spcBef>
                <a:spcPts val="272"/>
              </a:spcBef>
              <a:spcAft>
                <a:spcPts val="0"/>
              </a:spcAft>
              <a:buNone/>
            </a:pPr>
            <a:r>
              <a:rPr lang="en" sz="1089" b="1">
                <a:solidFill>
                  <a:schemeClr val="dk1"/>
                </a:solidFill>
                <a:latin typeface="Cantarell"/>
                <a:ea typeface="Cantarell"/>
                <a:cs typeface="Cantarell"/>
                <a:sym typeface="Cantarell"/>
              </a:rPr>
              <a:t>CREDITS: </a:t>
            </a:r>
            <a:r>
              <a:rPr lang="en" sz="1089">
                <a:solidFill>
                  <a:schemeClr val="dk1"/>
                </a:solidFill>
                <a:latin typeface="Cantarell"/>
                <a:ea typeface="Cantarell"/>
                <a:cs typeface="Cantarell"/>
                <a:sym typeface="Cantarell"/>
              </a:rPr>
              <a:t>This presentation template was created by </a:t>
            </a:r>
            <a:r>
              <a:rPr lang="en" sz="1089" b="1">
                <a:solidFill>
                  <a:schemeClr val="dk1"/>
                </a:solidFill>
                <a:uFill>
                  <a:noFill/>
                </a:uFill>
                <a:latin typeface="Cantarell"/>
                <a:ea typeface="Cantarell"/>
                <a:cs typeface="Cantarell"/>
                <a:sym typeface="Cantarell"/>
                <a:hlinkClick r:id="rId2">
                  <a:extLst>
                    <a:ext uri="{A12FA001-AC4F-418D-AE19-62706E023703}">
                      <ahyp:hlinkClr xmlns="" xmlns:ahyp="http://schemas.microsoft.com/office/drawing/2018/hyperlinkcolor" val="tx"/>
                    </a:ext>
                  </a:extLst>
                </a:hlinkClick>
              </a:rPr>
              <a:t>Slidesgo</a:t>
            </a:r>
            <a:r>
              <a:rPr lang="en" sz="1089">
                <a:solidFill>
                  <a:schemeClr val="dk1"/>
                </a:solidFill>
                <a:latin typeface="Cantarell"/>
                <a:ea typeface="Cantarell"/>
                <a:cs typeface="Cantarell"/>
                <a:sym typeface="Cantarell"/>
              </a:rPr>
              <a:t>, including icons by </a:t>
            </a:r>
            <a:r>
              <a:rPr lang="en" sz="1089" b="1">
                <a:solidFill>
                  <a:schemeClr val="dk1"/>
                </a:solidFill>
                <a:uFill>
                  <a:noFill/>
                </a:uFill>
                <a:latin typeface="Cantarell"/>
                <a:ea typeface="Cantarell"/>
                <a:cs typeface="Cantarell"/>
                <a:sym typeface="Cantarell"/>
                <a:hlinkClick r:id="rId3">
                  <a:extLst>
                    <a:ext uri="{A12FA001-AC4F-418D-AE19-62706E023703}">
                      <ahyp:hlinkClr xmlns="" xmlns:ahyp="http://schemas.microsoft.com/office/drawing/2018/hyperlinkcolor" val="tx"/>
                    </a:ext>
                  </a:extLst>
                </a:hlinkClick>
              </a:rPr>
              <a:t>Flaticon</a:t>
            </a:r>
            <a:r>
              <a:rPr lang="en" sz="1089">
                <a:solidFill>
                  <a:schemeClr val="dk1"/>
                </a:solidFill>
                <a:latin typeface="Cantarell"/>
                <a:ea typeface="Cantarell"/>
                <a:cs typeface="Cantarell"/>
                <a:sym typeface="Cantarell"/>
              </a:rPr>
              <a:t> and infographics &amp; images by </a:t>
            </a:r>
            <a:r>
              <a:rPr lang="en" sz="1089" b="1">
                <a:solidFill>
                  <a:schemeClr val="dk1"/>
                </a:solidFill>
                <a:uFill>
                  <a:noFill/>
                </a:uFill>
                <a:latin typeface="Cantarell"/>
                <a:ea typeface="Cantarell"/>
                <a:cs typeface="Cantarell"/>
                <a:sym typeface="Cantarell"/>
                <a:hlinkClick r:id="rId4">
                  <a:extLst>
                    <a:ext uri="{A12FA001-AC4F-418D-AE19-62706E023703}">
                      <ahyp:hlinkClr xmlns="" xmlns:ahyp="http://schemas.microsoft.com/office/drawing/2018/hyperlinkcolor" val="tx"/>
                    </a:ext>
                  </a:extLst>
                </a:hlinkClick>
              </a:rPr>
              <a:t>Freepik</a:t>
            </a:r>
            <a:endParaRPr sz="1089" b="1">
              <a:solidFill>
                <a:schemeClr val="dk1"/>
              </a:solidFill>
              <a:latin typeface="Cantarell"/>
              <a:ea typeface="Cantarell"/>
              <a:cs typeface="Cantarell"/>
              <a:sym typeface="Cantarell"/>
            </a:endParaRPr>
          </a:p>
        </p:txBody>
      </p:sp>
    </p:spTree>
    <p:extLst>
      <p:ext uri="{BB962C8B-B14F-4D97-AF65-F5344CB8AC3E}">
        <p14:creationId xmlns:p14="http://schemas.microsoft.com/office/powerpoint/2010/main" val="12157436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10"/>
        <p:cNvGrpSpPr/>
        <p:nvPr/>
      </p:nvGrpSpPr>
      <p:grpSpPr>
        <a:xfrm>
          <a:off x="0" y="0"/>
          <a:ext cx="0" cy="0"/>
          <a:chOff x="0" y="0"/>
          <a:chExt cx="0" cy="0"/>
        </a:xfrm>
      </p:grpSpPr>
      <p:sp>
        <p:nvSpPr>
          <p:cNvPr id="411" name="Google Shape;411;p17"/>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12" name="Google Shape;412;p17"/>
          <p:cNvSpPr txBox="1">
            <a:spLocks noGrp="1"/>
          </p:cNvSpPr>
          <p:nvPr>
            <p:ph type="body" idx="1"/>
          </p:nvPr>
        </p:nvSpPr>
        <p:spPr>
          <a:xfrm>
            <a:off x="944193" y="1536698"/>
            <a:ext cx="5109509" cy="4452176"/>
          </a:xfrm>
          <a:prstGeom prst="rect">
            <a:avLst/>
          </a:prstGeom>
        </p:spPr>
        <p:txBody>
          <a:bodyPr spcFirstLastPara="1" wrap="square" lIns="116050" tIns="116050" rIns="116050" bIns="116050" anchor="t" anchorCtr="0">
            <a:noAutofit/>
          </a:bodyPr>
          <a:lstStyle>
            <a:lvl1pPr marL="414772" lvl="0" indent="-276515" rtl="0">
              <a:lnSpc>
                <a:spcPct val="100000"/>
              </a:lnSpc>
              <a:spcBef>
                <a:spcPts val="0"/>
              </a:spcBef>
              <a:spcAft>
                <a:spcPts val="0"/>
              </a:spcAft>
              <a:buClr>
                <a:srgbClr val="434343"/>
              </a:buClr>
              <a:buSzPts val="1200"/>
              <a:buChar char="●"/>
              <a:defRPr/>
            </a:lvl1pPr>
            <a:lvl2pPr marL="829544" lvl="1" indent="-276515" rtl="0">
              <a:spcBef>
                <a:spcPts val="0"/>
              </a:spcBef>
              <a:spcAft>
                <a:spcPts val="0"/>
              </a:spcAft>
              <a:buClr>
                <a:srgbClr val="434343"/>
              </a:buClr>
              <a:buSzPts val="1200"/>
              <a:buFont typeface="Roboto Condensed Light"/>
              <a:buChar char="○"/>
              <a:defRPr/>
            </a:lvl2pPr>
            <a:lvl3pPr marL="1244316" lvl="2" indent="-276515" rtl="0">
              <a:spcBef>
                <a:spcPts val="0"/>
              </a:spcBef>
              <a:spcAft>
                <a:spcPts val="0"/>
              </a:spcAft>
              <a:buClr>
                <a:srgbClr val="434343"/>
              </a:buClr>
              <a:buSzPts val="1200"/>
              <a:buFont typeface="Roboto Condensed Light"/>
              <a:buChar char="■"/>
              <a:defRPr/>
            </a:lvl3pPr>
            <a:lvl4pPr marL="1659087" lvl="3" indent="-276515" rtl="0">
              <a:spcBef>
                <a:spcPts val="0"/>
              </a:spcBef>
              <a:spcAft>
                <a:spcPts val="0"/>
              </a:spcAft>
              <a:buClr>
                <a:srgbClr val="434343"/>
              </a:buClr>
              <a:buSzPts val="1200"/>
              <a:buFont typeface="Roboto Condensed Light"/>
              <a:buChar char="●"/>
              <a:defRPr/>
            </a:lvl4pPr>
            <a:lvl5pPr marL="2073859" lvl="4" indent="-276515" rtl="0">
              <a:spcBef>
                <a:spcPts val="0"/>
              </a:spcBef>
              <a:spcAft>
                <a:spcPts val="0"/>
              </a:spcAft>
              <a:buClr>
                <a:srgbClr val="434343"/>
              </a:buClr>
              <a:buSzPts val="1200"/>
              <a:buFont typeface="Roboto Condensed Light"/>
              <a:buChar char="○"/>
              <a:defRPr/>
            </a:lvl5pPr>
            <a:lvl6pPr marL="2488631" lvl="5" indent="-276515" rtl="0">
              <a:spcBef>
                <a:spcPts val="0"/>
              </a:spcBef>
              <a:spcAft>
                <a:spcPts val="0"/>
              </a:spcAft>
              <a:buClr>
                <a:srgbClr val="434343"/>
              </a:buClr>
              <a:buSzPts val="1200"/>
              <a:buFont typeface="Roboto Condensed Light"/>
              <a:buChar char="■"/>
              <a:defRPr/>
            </a:lvl6pPr>
            <a:lvl7pPr marL="2903403" lvl="6" indent="-276515" rtl="0">
              <a:spcBef>
                <a:spcPts val="0"/>
              </a:spcBef>
              <a:spcAft>
                <a:spcPts val="0"/>
              </a:spcAft>
              <a:buClr>
                <a:srgbClr val="434343"/>
              </a:buClr>
              <a:buSzPts val="1200"/>
              <a:buFont typeface="Roboto Condensed Light"/>
              <a:buChar char="●"/>
              <a:defRPr/>
            </a:lvl7pPr>
            <a:lvl8pPr marL="3318175" lvl="7" indent="-276515" rtl="0">
              <a:spcBef>
                <a:spcPts val="0"/>
              </a:spcBef>
              <a:spcAft>
                <a:spcPts val="0"/>
              </a:spcAft>
              <a:buClr>
                <a:srgbClr val="434343"/>
              </a:buClr>
              <a:buSzPts val="1200"/>
              <a:buFont typeface="Roboto Condensed Light"/>
              <a:buChar char="○"/>
              <a:defRPr/>
            </a:lvl8pPr>
            <a:lvl9pPr marL="3732947" lvl="8" indent="-276515" rtl="0">
              <a:spcBef>
                <a:spcPts val="0"/>
              </a:spcBef>
              <a:spcAft>
                <a:spcPts val="0"/>
              </a:spcAft>
              <a:buClr>
                <a:srgbClr val="434343"/>
              </a:buClr>
              <a:buSzPts val="1200"/>
              <a:buFont typeface="Roboto Condensed Light"/>
              <a:buChar char="■"/>
              <a:defRPr/>
            </a:lvl9pPr>
          </a:lstStyle>
          <a:p>
            <a:endParaRPr/>
          </a:p>
        </p:txBody>
      </p:sp>
      <p:grpSp>
        <p:nvGrpSpPr>
          <p:cNvPr id="413" name="Google Shape;413;p17"/>
          <p:cNvGrpSpPr/>
          <p:nvPr/>
        </p:nvGrpSpPr>
        <p:grpSpPr>
          <a:xfrm>
            <a:off x="170151" y="141962"/>
            <a:ext cx="11851912" cy="6574370"/>
            <a:chOff x="160282" y="157600"/>
            <a:chExt cx="10393572" cy="7247026"/>
          </a:xfrm>
        </p:grpSpPr>
        <p:sp>
          <p:nvSpPr>
            <p:cNvPr id="414" name="Google Shape;414;p17"/>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5" name="Google Shape;415;p17"/>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6" name="Google Shape;416;p17"/>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7" name="Google Shape;417;p17"/>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8" name="Google Shape;418;p17"/>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9" name="Google Shape;419;p17"/>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0" name="Google Shape;420;p17"/>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1" name="Google Shape;421;p17"/>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2" name="Google Shape;422;p17"/>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3" name="Google Shape;423;p17"/>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4" name="Google Shape;424;p17"/>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5" name="Google Shape;425;p17"/>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6" name="Google Shape;426;p17"/>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7" name="Google Shape;427;p17"/>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8" name="Google Shape;428;p17"/>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9" name="Google Shape;429;p17"/>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0" name="Google Shape;430;p17"/>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1" name="Google Shape;431;p17"/>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2" name="Google Shape;432;p17"/>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3" name="Google Shape;433;p17"/>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4" name="Google Shape;434;p17"/>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5" name="Google Shape;435;p17"/>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6" name="Google Shape;436;p17"/>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7" name="Google Shape;437;p17"/>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438" name="Google Shape;438;p17"/>
          <p:cNvSpPr txBox="1">
            <a:spLocks noGrp="1"/>
          </p:cNvSpPr>
          <p:nvPr>
            <p:ph type="body" idx="2"/>
          </p:nvPr>
        </p:nvSpPr>
        <p:spPr>
          <a:xfrm>
            <a:off x="6138627" y="2093186"/>
            <a:ext cx="5109509" cy="3895892"/>
          </a:xfrm>
          <a:prstGeom prst="rect">
            <a:avLst/>
          </a:prstGeom>
        </p:spPr>
        <p:txBody>
          <a:bodyPr spcFirstLastPara="1" wrap="square" lIns="116050" tIns="116050" rIns="116050" bIns="116050" anchor="t" anchorCtr="0">
            <a:noAutofit/>
          </a:bodyPr>
          <a:lstStyle>
            <a:lvl1pPr marL="414772" lvl="0" indent="-276515" rtl="0">
              <a:lnSpc>
                <a:spcPct val="100000"/>
              </a:lnSpc>
              <a:spcBef>
                <a:spcPts val="0"/>
              </a:spcBef>
              <a:spcAft>
                <a:spcPts val="0"/>
              </a:spcAft>
              <a:buClr>
                <a:srgbClr val="434343"/>
              </a:buClr>
              <a:buSzPts val="1200"/>
              <a:buChar char="●"/>
              <a:defRPr/>
            </a:lvl1pPr>
            <a:lvl2pPr marL="829544" lvl="1" indent="-276515" rtl="0">
              <a:spcBef>
                <a:spcPts val="0"/>
              </a:spcBef>
              <a:spcAft>
                <a:spcPts val="0"/>
              </a:spcAft>
              <a:buClr>
                <a:srgbClr val="434343"/>
              </a:buClr>
              <a:buSzPts val="1200"/>
              <a:buFont typeface="Roboto Condensed Light"/>
              <a:buChar char="○"/>
              <a:defRPr/>
            </a:lvl2pPr>
            <a:lvl3pPr marL="1244316" lvl="2" indent="-276515" rtl="0">
              <a:spcBef>
                <a:spcPts val="0"/>
              </a:spcBef>
              <a:spcAft>
                <a:spcPts val="0"/>
              </a:spcAft>
              <a:buClr>
                <a:srgbClr val="434343"/>
              </a:buClr>
              <a:buSzPts val="1200"/>
              <a:buFont typeface="Roboto Condensed Light"/>
              <a:buChar char="■"/>
              <a:defRPr/>
            </a:lvl3pPr>
            <a:lvl4pPr marL="1659087" lvl="3" indent="-276515" rtl="0">
              <a:spcBef>
                <a:spcPts val="0"/>
              </a:spcBef>
              <a:spcAft>
                <a:spcPts val="0"/>
              </a:spcAft>
              <a:buClr>
                <a:srgbClr val="434343"/>
              </a:buClr>
              <a:buSzPts val="1200"/>
              <a:buFont typeface="Roboto Condensed Light"/>
              <a:buChar char="●"/>
              <a:defRPr/>
            </a:lvl4pPr>
            <a:lvl5pPr marL="2073859" lvl="4" indent="-276515" rtl="0">
              <a:spcBef>
                <a:spcPts val="0"/>
              </a:spcBef>
              <a:spcAft>
                <a:spcPts val="0"/>
              </a:spcAft>
              <a:buClr>
                <a:srgbClr val="434343"/>
              </a:buClr>
              <a:buSzPts val="1200"/>
              <a:buFont typeface="Roboto Condensed Light"/>
              <a:buChar char="○"/>
              <a:defRPr/>
            </a:lvl5pPr>
            <a:lvl6pPr marL="2488631" lvl="5" indent="-276515" rtl="0">
              <a:spcBef>
                <a:spcPts val="0"/>
              </a:spcBef>
              <a:spcAft>
                <a:spcPts val="0"/>
              </a:spcAft>
              <a:buClr>
                <a:srgbClr val="434343"/>
              </a:buClr>
              <a:buSzPts val="1200"/>
              <a:buFont typeface="Roboto Condensed Light"/>
              <a:buChar char="■"/>
              <a:defRPr/>
            </a:lvl6pPr>
            <a:lvl7pPr marL="2903403" lvl="6" indent="-276515" rtl="0">
              <a:spcBef>
                <a:spcPts val="0"/>
              </a:spcBef>
              <a:spcAft>
                <a:spcPts val="0"/>
              </a:spcAft>
              <a:buClr>
                <a:srgbClr val="434343"/>
              </a:buClr>
              <a:buSzPts val="1200"/>
              <a:buFont typeface="Roboto Condensed Light"/>
              <a:buChar char="●"/>
              <a:defRPr/>
            </a:lvl7pPr>
            <a:lvl8pPr marL="3318175" lvl="7" indent="-276515" rtl="0">
              <a:spcBef>
                <a:spcPts val="0"/>
              </a:spcBef>
              <a:spcAft>
                <a:spcPts val="0"/>
              </a:spcAft>
              <a:buClr>
                <a:srgbClr val="434343"/>
              </a:buClr>
              <a:buSzPts val="1200"/>
              <a:buFont typeface="Roboto Condensed Light"/>
              <a:buChar char="○"/>
              <a:defRPr/>
            </a:lvl8pPr>
            <a:lvl9pPr marL="3732947" lvl="8" indent="-276515" rtl="0">
              <a:spcBef>
                <a:spcPts val="0"/>
              </a:spcBef>
              <a:spcAft>
                <a:spcPts val="0"/>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24057106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3"/>
        <p:cNvGrpSpPr/>
        <p:nvPr/>
      </p:nvGrpSpPr>
      <p:grpSpPr>
        <a:xfrm>
          <a:off x="0" y="0"/>
          <a:ext cx="0" cy="0"/>
          <a:chOff x="0" y="0"/>
          <a:chExt cx="0" cy="0"/>
        </a:xfrm>
      </p:grpSpPr>
      <p:sp>
        <p:nvSpPr>
          <p:cNvPr id="534" name="Google Shape;534;p24"/>
          <p:cNvSpPr txBox="1">
            <a:spLocks noGrp="1"/>
          </p:cNvSpPr>
          <p:nvPr>
            <p:ph type="title"/>
          </p:nvPr>
        </p:nvSpPr>
        <p:spPr>
          <a:xfrm>
            <a:off x="1424158" y="431819"/>
            <a:ext cx="9396625" cy="643101"/>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1pPr>
            <a:lvl2pPr lvl="1"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2pPr>
            <a:lvl3pPr lvl="2"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3pPr>
            <a:lvl4pPr lvl="3"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4pPr>
            <a:lvl5pPr lvl="4"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5pPr>
            <a:lvl6pPr lvl="5"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6pPr>
            <a:lvl7pPr lvl="6"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7pPr>
            <a:lvl8pPr lvl="7"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8pPr>
            <a:lvl9pPr lvl="8"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9pPr>
          </a:lstStyle>
          <a:p>
            <a:endParaRPr/>
          </a:p>
        </p:txBody>
      </p:sp>
      <p:sp>
        <p:nvSpPr>
          <p:cNvPr id="535" name="Google Shape;535;p24"/>
          <p:cNvSpPr txBox="1">
            <a:spLocks noGrp="1"/>
          </p:cNvSpPr>
          <p:nvPr>
            <p:ph type="subTitle" idx="1"/>
          </p:nvPr>
        </p:nvSpPr>
        <p:spPr>
          <a:xfrm>
            <a:off x="1429292" y="1461962"/>
            <a:ext cx="9333680" cy="956895"/>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chemeClr val="lt1"/>
              </a:buClr>
              <a:buSzPts val="1400"/>
              <a:buFont typeface="Arial"/>
              <a:buNone/>
              <a:defRPr>
                <a:solidFill>
                  <a:schemeClr val="lt1"/>
                </a:solidFill>
                <a:latin typeface="Arial"/>
                <a:ea typeface="Arial"/>
                <a:cs typeface="Arial"/>
                <a:sym typeface="Arial"/>
              </a:defRPr>
            </a:lvl1pPr>
            <a:lvl2pPr lvl="1"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2pPr>
            <a:lvl3pPr lvl="2"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3pPr>
            <a:lvl4pPr lvl="3"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4pPr>
            <a:lvl5pPr lvl="4"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5pPr>
            <a:lvl6pPr lvl="5"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6pPr>
            <a:lvl7pPr lvl="6"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7pPr>
            <a:lvl8pPr lvl="7"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8pPr>
            <a:lvl9pPr lvl="8"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799714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536"/>
        <p:cNvGrpSpPr/>
        <p:nvPr/>
      </p:nvGrpSpPr>
      <p:grpSpPr>
        <a:xfrm>
          <a:off x="0" y="0"/>
          <a:ext cx="0" cy="0"/>
          <a:chOff x="0" y="0"/>
          <a:chExt cx="0" cy="0"/>
        </a:xfrm>
      </p:grpSpPr>
    </p:spTree>
    <p:extLst>
      <p:ext uri="{BB962C8B-B14F-4D97-AF65-F5344CB8AC3E}">
        <p14:creationId xmlns:p14="http://schemas.microsoft.com/office/powerpoint/2010/main" val="8364516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0C3ED3-7D59-4665-874D-1BF35587CE74}" type="datetimeFigureOut">
              <a:rPr lang="en-US" smtClean="0"/>
              <a:pPr/>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DAED4-8959-44B3-9459-C981684FB50F}" type="slidenum">
              <a:rPr lang="en-US" smtClean="0"/>
              <a:pPr/>
              <a:t>‹#›</a:t>
            </a:fld>
            <a:endParaRPr lang="en-US"/>
          </a:p>
        </p:txBody>
      </p:sp>
    </p:spTree>
    <p:extLst>
      <p:ext uri="{BB962C8B-B14F-4D97-AF65-F5344CB8AC3E}">
        <p14:creationId xmlns:p14="http://schemas.microsoft.com/office/powerpoint/2010/main" val="20164935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0C3ED3-7D59-4665-874D-1BF35587CE74}" type="datetimeFigureOut">
              <a:rPr lang="en-US" smtClean="0"/>
              <a:pPr/>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DAED4-8959-44B3-9459-C981684FB50F}" type="slidenum">
              <a:rPr lang="en-US" smtClean="0"/>
              <a:pPr/>
              <a:t>‹#›</a:t>
            </a:fld>
            <a:endParaRPr lang="en-US"/>
          </a:p>
        </p:txBody>
      </p:sp>
    </p:spTree>
    <p:extLst>
      <p:ext uri="{BB962C8B-B14F-4D97-AF65-F5344CB8AC3E}">
        <p14:creationId xmlns:p14="http://schemas.microsoft.com/office/powerpoint/2010/main" val="10792250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0C3ED3-7D59-4665-874D-1BF35587CE74}" type="datetimeFigureOut">
              <a:rPr lang="en-US" smtClean="0"/>
              <a:pPr/>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DAED4-8959-44B3-9459-C981684FB50F}" type="slidenum">
              <a:rPr lang="en-US" smtClean="0"/>
              <a:pPr/>
              <a:t>‹#›</a:t>
            </a:fld>
            <a:endParaRPr lang="en-US"/>
          </a:p>
        </p:txBody>
      </p:sp>
    </p:spTree>
    <p:extLst>
      <p:ext uri="{BB962C8B-B14F-4D97-AF65-F5344CB8AC3E}">
        <p14:creationId xmlns:p14="http://schemas.microsoft.com/office/powerpoint/2010/main" val="1182227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0C3ED3-7D59-4665-874D-1BF35587CE74}" type="datetimeFigureOut">
              <a:rPr lang="en-US" smtClean="0"/>
              <a:pPr/>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DAED4-8959-44B3-9459-C981684FB50F}" type="slidenum">
              <a:rPr lang="en-US" smtClean="0"/>
              <a:pPr/>
              <a:t>‹#›</a:t>
            </a:fld>
            <a:endParaRPr lang="en-US"/>
          </a:p>
        </p:txBody>
      </p:sp>
    </p:spTree>
    <p:extLst>
      <p:ext uri="{BB962C8B-B14F-4D97-AF65-F5344CB8AC3E}">
        <p14:creationId xmlns:p14="http://schemas.microsoft.com/office/powerpoint/2010/main" val="3895754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103569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0C3ED3-7D59-4665-874D-1BF35587CE74}" type="datetimeFigureOut">
              <a:rPr lang="en-US" smtClean="0"/>
              <a:pPr/>
              <a:t>3/4/2022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5DAED4-8959-44B3-9459-C981684FB50F}" type="slidenum">
              <a:rPr lang="en-US" smtClean="0"/>
              <a:pPr/>
              <a:t>‹#›</a:t>
            </a:fld>
            <a:endParaRPr lang="en-US"/>
          </a:p>
        </p:txBody>
      </p:sp>
    </p:spTree>
    <p:extLst>
      <p:ext uri="{BB962C8B-B14F-4D97-AF65-F5344CB8AC3E}">
        <p14:creationId xmlns:p14="http://schemas.microsoft.com/office/powerpoint/2010/main" val="27279017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0C3ED3-7D59-4665-874D-1BF35587CE74}" type="datetimeFigureOut">
              <a:rPr lang="en-US" smtClean="0"/>
              <a:pPr/>
              <a:t>3/4/2022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5DAED4-8959-44B3-9459-C981684FB50F}" type="slidenum">
              <a:rPr lang="en-US" smtClean="0"/>
              <a:pPr/>
              <a:t>‹#›</a:t>
            </a:fld>
            <a:endParaRPr lang="en-US"/>
          </a:p>
        </p:txBody>
      </p:sp>
    </p:spTree>
    <p:extLst>
      <p:ext uri="{BB962C8B-B14F-4D97-AF65-F5344CB8AC3E}">
        <p14:creationId xmlns:p14="http://schemas.microsoft.com/office/powerpoint/2010/main" val="40248997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0C3ED3-7D59-4665-874D-1BF35587CE74}" type="datetimeFigureOut">
              <a:rPr lang="en-US" smtClean="0"/>
              <a:pPr/>
              <a:t>3/4/2022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5DAED4-8959-44B3-9459-C981684FB50F}" type="slidenum">
              <a:rPr lang="en-US" smtClean="0"/>
              <a:pPr/>
              <a:t>‹#›</a:t>
            </a:fld>
            <a:endParaRPr lang="en-US"/>
          </a:p>
        </p:txBody>
      </p:sp>
    </p:spTree>
    <p:extLst>
      <p:ext uri="{BB962C8B-B14F-4D97-AF65-F5344CB8AC3E}">
        <p14:creationId xmlns:p14="http://schemas.microsoft.com/office/powerpoint/2010/main" val="27009462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0C3ED3-7D59-4665-874D-1BF35587CE74}" type="datetimeFigureOut">
              <a:rPr lang="en-US" smtClean="0"/>
              <a:pPr/>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DAED4-8959-44B3-9459-C981684FB50F}" type="slidenum">
              <a:rPr lang="en-US" smtClean="0"/>
              <a:pPr/>
              <a:t>‹#›</a:t>
            </a:fld>
            <a:endParaRPr lang="en-US"/>
          </a:p>
        </p:txBody>
      </p:sp>
    </p:spTree>
    <p:extLst>
      <p:ext uri="{BB962C8B-B14F-4D97-AF65-F5344CB8AC3E}">
        <p14:creationId xmlns:p14="http://schemas.microsoft.com/office/powerpoint/2010/main" val="31364886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0C3ED3-7D59-4665-874D-1BF35587CE74}" type="datetimeFigureOut">
              <a:rPr lang="en-US" smtClean="0"/>
              <a:pPr/>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DAED4-8959-44B3-9459-C981684FB50F}" type="slidenum">
              <a:rPr lang="en-US" smtClean="0"/>
              <a:pPr/>
              <a:t>‹#›</a:t>
            </a:fld>
            <a:endParaRPr lang="en-US"/>
          </a:p>
        </p:txBody>
      </p:sp>
    </p:spTree>
    <p:extLst>
      <p:ext uri="{BB962C8B-B14F-4D97-AF65-F5344CB8AC3E}">
        <p14:creationId xmlns:p14="http://schemas.microsoft.com/office/powerpoint/2010/main" val="13391288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0C3ED3-7D59-4665-874D-1BF35587CE74}" type="datetimeFigureOut">
              <a:rPr lang="en-US" smtClean="0"/>
              <a:pPr/>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DAED4-8959-44B3-9459-C981684FB50F}" type="slidenum">
              <a:rPr lang="en-US" smtClean="0"/>
              <a:pPr/>
              <a:t>‹#›</a:t>
            </a:fld>
            <a:endParaRPr lang="en-US"/>
          </a:p>
        </p:txBody>
      </p:sp>
    </p:spTree>
    <p:extLst>
      <p:ext uri="{BB962C8B-B14F-4D97-AF65-F5344CB8AC3E}">
        <p14:creationId xmlns:p14="http://schemas.microsoft.com/office/powerpoint/2010/main" val="24373455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0C3ED3-7D59-4665-874D-1BF35587CE74}" type="datetimeFigureOut">
              <a:rPr lang="en-US" smtClean="0"/>
              <a:pPr/>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DAED4-8959-44B3-9459-C981684FB50F}" type="slidenum">
              <a:rPr lang="en-US" smtClean="0"/>
              <a:pPr/>
              <a:t>‹#›</a:t>
            </a:fld>
            <a:endParaRPr lang="en-US"/>
          </a:p>
        </p:txBody>
      </p:sp>
    </p:spTree>
    <p:extLst>
      <p:ext uri="{BB962C8B-B14F-4D97-AF65-F5344CB8AC3E}">
        <p14:creationId xmlns:p14="http://schemas.microsoft.com/office/powerpoint/2010/main" val="29245528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732448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87618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6124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441483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8859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41913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77238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8438342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822993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75254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73592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32995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307790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97622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10756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205960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471582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AutoNum type="arabicPeriod"/>
              <a:defRPr sz="1600"/>
            </a:lvl1pPr>
            <a:lvl2pPr marL="1219140" lvl="1" indent="-423312">
              <a:spcBef>
                <a:spcPts val="0"/>
              </a:spcBef>
              <a:spcAft>
                <a:spcPts val="0"/>
              </a:spcAft>
              <a:buSzPts val="1400"/>
              <a:buAutoNum type="alphaLcPeriod"/>
              <a:defRPr/>
            </a:lvl2pPr>
            <a:lvl3pPr marL="1828709" lvl="2" indent="-423312">
              <a:spcBef>
                <a:spcPts val="0"/>
              </a:spcBef>
              <a:spcAft>
                <a:spcPts val="0"/>
              </a:spcAft>
              <a:buSzPts val="1400"/>
              <a:buAutoNum type="romanLcPeriod"/>
              <a:defRPr/>
            </a:lvl3pPr>
            <a:lvl4pPr marL="2438278" lvl="3" indent="-423312">
              <a:spcBef>
                <a:spcPts val="0"/>
              </a:spcBef>
              <a:spcAft>
                <a:spcPts val="0"/>
              </a:spcAft>
              <a:buSzPts val="1400"/>
              <a:buAutoNum type="arabicPeriod"/>
              <a:defRPr/>
            </a:lvl4pPr>
            <a:lvl5pPr marL="3047848" lvl="4" indent="-423312">
              <a:spcBef>
                <a:spcPts val="0"/>
              </a:spcBef>
              <a:spcAft>
                <a:spcPts val="0"/>
              </a:spcAft>
              <a:buSzPts val="1400"/>
              <a:buAutoNum type="alphaLcPeriod"/>
              <a:defRPr/>
            </a:lvl5pPr>
            <a:lvl6pPr marL="3657418" lvl="5" indent="-423312">
              <a:spcBef>
                <a:spcPts val="0"/>
              </a:spcBef>
              <a:spcAft>
                <a:spcPts val="0"/>
              </a:spcAft>
              <a:buSzPts val="1400"/>
              <a:buAutoNum type="romanLcPeriod"/>
              <a:defRPr/>
            </a:lvl6pPr>
            <a:lvl7pPr marL="4266987" lvl="6" indent="-423312">
              <a:spcBef>
                <a:spcPts val="0"/>
              </a:spcBef>
              <a:spcAft>
                <a:spcPts val="0"/>
              </a:spcAft>
              <a:buSzPts val="1400"/>
              <a:buAutoNum type="arabicPeriod"/>
              <a:defRPr/>
            </a:lvl7pPr>
            <a:lvl8pPr marL="4876557" lvl="7" indent="-423312">
              <a:spcBef>
                <a:spcPts val="0"/>
              </a:spcBef>
              <a:spcAft>
                <a:spcPts val="0"/>
              </a:spcAft>
              <a:buSzPts val="1400"/>
              <a:buAutoNum type="alphaLcPeriod"/>
              <a:defRPr/>
            </a:lvl8pPr>
            <a:lvl9pPr marL="5486126" lvl="8" indent="-423312">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918265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70" lvl="0" indent="-423312" rtl="0">
              <a:spcBef>
                <a:spcPts val="0"/>
              </a:spcBef>
              <a:spcAft>
                <a:spcPts val="0"/>
              </a:spcAft>
              <a:buSzPts val="1400"/>
              <a:buChar char="●"/>
              <a:defRPr/>
            </a:lvl1pPr>
            <a:lvl2pPr marL="1219140" lvl="1" indent="-423312" rtl="0">
              <a:spcBef>
                <a:spcPts val="0"/>
              </a:spcBef>
              <a:spcAft>
                <a:spcPts val="0"/>
              </a:spcAft>
              <a:buSzPts val="1400"/>
              <a:buChar char="○"/>
              <a:defRPr/>
            </a:lvl2pPr>
            <a:lvl3pPr marL="1828709" lvl="2" indent="-414846" rtl="0">
              <a:spcBef>
                <a:spcPts val="0"/>
              </a:spcBef>
              <a:spcAft>
                <a:spcPts val="0"/>
              </a:spcAft>
              <a:buSzPts val="1300"/>
              <a:buChar char="■"/>
              <a:defRPr sz="1733"/>
            </a:lvl3pPr>
            <a:lvl4pPr marL="2438278" lvl="3" indent="-414846" rtl="0">
              <a:spcBef>
                <a:spcPts val="0"/>
              </a:spcBef>
              <a:spcAft>
                <a:spcPts val="0"/>
              </a:spcAft>
              <a:buSzPts val="1300"/>
              <a:buChar char="●"/>
              <a:defRPr sz="1733"/>
            </a:lvl4pPr>
            <a:lvl5pPr marL="3047848" lvl="4" indent="-414846" rtl="0">
              <a:spcBef>
                <a:spcPts val="0"/>
              </a:spcBef>
              <a:spcAft>
                <a:spcPts val="0"/>
              </a:spcAft>
              <a:buSzPts val="1300"/>
              <a:buChar char="○"/>
              <a:defRPr sz="1733"/>
            </a:lvl5pPr>
            <a:lvl6pPr marL="3657418" lvl="5" indent="-414846" rtl="0">
              <a:spcBef>
                <a:spcPts val="0"/>
              </a:spcBef>
              <a:spcAft>
                <a:spcPts val="0"/>
              </a:spcAft>
              <a:buSzPts val="1300"/>
              <a:buChar char="■"/>
              <a:defRPr sz="1733"/>
            </a:lvl6pPr>
            <a:lvl7pPr marL="4266987" lvl="6" indent="-414846" rtl="0">
              <a:spcBef>
                <a:spcPts val="0"/>
              </a:spcBef>
              <a:spcAft>
                <a:spcPts val="0"/>
              </a:spcAft>
              <a:buSzPts val="1300"/>
              <a:buChar char="●"/>
              <a:defRPr sz="1733"/>
            </a:lvl7pPr>
            <a:lvl8pPr marL="4876557" lvl="7" indent="-414846" rtl="0">
              <a:spcBef>
                <a:spcPts val="0"/>
              </a:spcBef>
              <a:spcAft>
                <a:spcPts val="0"/>
              </a:spcAft>
              <a:buSzPts val="1300"/>
              <a:buChar char="○"/>
              <a:defRPr sz="1733"/>
            </a:lvl8pPr>
            <a:lvl9pPr marL="5486126" lvl="8" indent="-41484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9"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701871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1" y="-182698"/>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388253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89"/>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557034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4"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228050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3"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1"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98651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12305D-490C-DA4A-B864-DA7A01E01C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70E3EC22-72CB-924B-AAE7-7C72124A7E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CF6AB2C3-10AB-D744-BBC1-B7EE5EEC8ACD}"/>
              </a:ext>
            </a:extLst>
          </p:cNvPr>
          <p:cNvSpPr>
            <a:spLocks noGrp="1"/>
          </p:cNvSpPr>
          <p:nvPr>
            <p:ph type="dt" sz="half" idx="10"/>
          </p:nvPr>
        </p:nvSpPr>
        <p:spPr/>
        <p:txBody>
          <a:bodyPr/>
          <a:lstStyle/>
          <a:p>
            <a:fld id="{046306F5-A2DE-914A-AD41-3A1430615ADC}" type="datetimeFigureOut">
              <a:rPr lang="x-none" smtClean="0"/>
              <a:t>04/03/2022</a:t>
            </a:fld>
            <a:endParaRPr lang="x-none"/>
          </a:p>
        </p:txBody>
      </p:sp>
      <p:sp>
        <p:nvSpPr>
          <p:cNvPr id="5" name="Footer Placeholder 4">
            <a:extLst>
              <a:ext uri="{FF2B5EF4-FFF2-40B4-BE49-F238E27FC236}">
                <a16:creationId xmlns="" xmlns:a16="http://schemas.microsoft.com/office/drawing/2014/main" id="{21592DB6-F868-0440-A076-6133D2809CD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7386FC14-61C9-EB4C-8FF3-99488C736EED}"/>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4846060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5766F7-75AC-194C-A802-4850F99D5D3D}"/>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C058DF81-28B3-1745-8FC6-959CE3780D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D04F2E56-E659-1B44-8C59-8731322990D2}"/>
              </a:ext>
            </a:extLst>
          </p:cNvPr>
          <p:cNvSpPr>
            <a:spLocks noGrp="1"/>
          </p:cNvSpPr>
          <p:nvPr>
            <p:ph type="dt" sz="half" idx="10"/>
          </p:nvPr>
        </p:nvSpPr>
        <p:spPr/>
        <p:txBody>
          <a:bodyPr/>
          <a:lstStyle/>
          <a:p>
            <a:fld id="{046306F5-A2DE-914A-AD41-3A1430615ADC}" type="datetimeFigureOut">
              <a:rPr lang="x-none" smtClean="0"/>
              <a:t>04/03/2022</a:t>
            </a:fld>
            <a:endParaRPr lang="x-none"/>
          </a:p>
        </p:txBody>
      </p:sp>
      <p:sp>
        <p:nvSpPr>
          <p:cNvPr id="5" name="Footer Placeholder 4">
            <a:extLst>
              <a:ext uri="{FF2B5EF4-FFF2-40B4-BE49-F238E27FC236}">
                <a16:creationId xmlns="" xmlns:a16="http://schemas.microsoft.com/office/drawing/2014/main" id="{E7276D1D-2945-5D4A-AFCB-7377951742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C37A3FC6-8780-A348-852F-DDE40A19735F}"/>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845936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719184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FF11B3-56CC-9845-AB9F-7FA44AF6F3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EC74ACD4-2EED-604F-8D30-4DDDE79A18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FD12433-7033-F94F-A622-09D7FB446A33}"/>
              </a:ext>
            </a:extLst>
          </p:cNvPr>
          <p:cNvSpPr>
            <a:spLocks noGrp="1"/>
          </p:cNvSpPr>
          <p:nvPr>
            <p:ph type="dt" sz="half" idx="10"/>
          </p:nvPr>
        </p:nvSpPr>
        <p:spPr/>
        <p:txBody>
          <a:bodyPr/>
          <a:lstStyle/>
          <a:p>
            <a:fld id="{046306F5-A2DE-914A-AD41-3A1430615ADC}" type="datetimeFigureOut">
              <a:rPr lang="x-none" smtClean="0"/>
              <a:t>04/03/2022</a:t>
            </a:fld>
            <a:endParaRPr lang="x-none"/>
          </a:p>
        </p:txBody>
      </p:sp>
      <p:sp>
        <p:nvSpPr>
          <p:cNvPr id="5" name="Footer Placeholder 4">
            <a:extLst>
              <a:ext uri="{FF2B5EF4-FFF2-40B4-BE49-F238E27FC236}">
                <a16:creationId xmlns="" xmlns:a16="http://schemas.microsoft.com/office/drawing/2014/main" id="{375EB4FD-CF76-BB40-88BD-EE9D080EB02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88AF376F-1321-C74C-ADD7-ECAC262573EF}"/>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41239110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F06FDD-C235-AB42-B3A5-256A715BFCDB}"/>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C9DECBBE-1A3C-9942-8159-7E640D1D68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DCBF55FD-99DB-9A4C-81AB-BEAC5B76FC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F18A6A4E-1918-9A4B-AA35-5D89BA6459BD}"/>
              </a:ext>
            </a:extLst>
          </p:cNvPr>
          <p:cNvSpPr>
            <a:spLocks noGrp="1"/>
          </p:cNvSpPr>
          <p:nvPr>
            <p:ph type="dt" sz="half" idx="10"/>
          </p:nvPr>
        </p:nvSpPr>
        <p:spPr/>
        <p:txBody>
          <a:bodyPr/>
          <a:lstStyle/>
          <a:p>
            <a:fld id="{046306F5-A2DE-914A-AD41-3A1430615ADC}" type="datetimeFigureOut">
              <a:rPr lang="x-none" smtClean="0"/>
              <a:t>04/03/2022</a:t>
            </a:fld>
            <a:endParaRPr lang="x-none"/>
          </a:p>
        </p:txBody>
      </p:sp>
      <p:sp>
        <p:nvSpPr>
          <p:cNvPr id="6" name="Footer Placeholder 5">
            <a:extLst>
              <a:ext uri="{FF2B5EF4-FFF2-40B4-BE49-F238E27FC236}">
                <a16:creationId xmlns="" xmlns:a16="http://schemas.microsoft.com/office/drawing/2014/main" id="{E3CBB6C3-31FF-904D-BAD1-415D9F7A0D8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CDAD3C0E-2BE4-E549-BF60-5C462E5F42ED}"/>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39195885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0D54C9-F884-F145-8EBB-FFB42D3302C4}"/>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BB09E77E-2DCE-994E-9AAD-688A8F3F17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4025131-7CB8-0D48-9900-759FDF12DD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ABA15807-8FCC-224F-A301-38473EBE84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0D59E4C-81FD-CB42-B064-61B2BFEEA3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B389BFEC-120A-284F-B420-AFE74FFC4761}"/>
              </a:ext>
            </a:extLst>
          </p:cNvPr>
          <p:cNvSpPr>
            <a:spLocks noGrp="1"/>
          </p:cNvSpPr>
          <p:nvPr>
            <p:ph type="dt" sz="half" idx="10"/>
          </p:nvPr>
        </p:nvSpPr>
        <p:spPr/>
        <p:txBody>
          <a:bodyPr/>
          <a:lstStyle/>
          <a:p>
            <a:fld id="{046306F5-A2DE-914A-AD41-3A1430615ADC}" type="datetimeFigureOut">
              <a:rPr lang="x-none" smtClean="0"/>
              <a:t>04/03/2022</a:t>
            </a:fld>
            <a:endParaRPr lang="x-none"/>
          </a:p>
        </p:txBody>
      </p:sp>
      <p:sp>
        <p:nvSpPr>
          <p:cNvPr id="8" name="Footer Placeholder 7">
            <a:extLst>
              <a:ext uri="{FF2B5EF4-FFF2-40B4-BE49-F238E27FC236}">
                <a16:creationId xmlns="" xmlns:a16="http://schemas.microsoft.com/office/drawing/2014/main" id="{C09437BE-DDC3-B941-9547-6BE88A1ED49E}"/>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0AFFCF7C-4342-F84C-A309-02E181CADC3B}"/>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13223439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7DBAAD-82BD-8849-85B7-15482B44BC68}"/>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77FF3BC7-3F0D-1543-8DE4-41632998D980}"/>
              </a:ext>
            </a:extLst>
          </p:cNvPr>
          <p:cNvSpPr>
            <a:spLocks noGrp="1"/>
          </p:cNvSpPr>
          <p:nvPr>
            <p:ph type="dt" sz="half" idx="10"/>
          </p:nvPr>
        </p:nvSpPr>
        <p:spPr/>
        <p:txBody>
          <a:bodyPr/>
          <a:lstStyle/>
          <a:p>
            <a:fld id="{046306F5-A2DE-914A-AD41-3A1430615ADC}" type="datetimeFigureOut">
              <a:rPr lang="x-none" smtClean="0"/>
              <a:t>04/03/2022</a:t>
            </a:fld>
            <a:endParaRPr lang="x-none"/>
          </a:p>
        </p:txBody>
      </p:sp>
      <p:sp>
        <p:nvSpPr>
          <p:cNvPr id="4" name="Footer Placeholder 3">
            <a:extLst>
              <a:ext uri="{FF2B5EF4-FFF2-40B4-BE49-F238E27FC236}">
                <a16:creationId xmlns="" xmlns:a16="http://schemas.microsoft.com/office/drawing/2014/main" id="{9414FCA6-DBF6-0249-B29C-0F93AA75A322}"/>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62D9F4FA-4E78-5641-A344-90287085E879}"/>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31013790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C39B3F2-8B57-8E4A-A19E-760C0F36AFE3}"/>
              </a:ext>
            </a:extLst>
          </p:cNvPr>
          <p:cNvSpPr>
            <a:spLocks noGrp="1"/>
          </p:cNvSpPr>
          <p:nvPr>
            <p:ph type="dt" sz="half" idx="10"/>
          </p:nvPr>
        </p:nvSpPr>
        <p:spPr/>
        <p:txBody>
          <a:bodyPr/>
          <a:lstStyle/>
          <a:p>
            <a:fld id="{046306F5-A2DE-914A-AD41-3A1430615ADC}" type="datetimeFigureOut">
              <a:rPr lang="x-none" smtClean="0"/>
              <a:t>04/03/2022</a:t>
            </a:fld>
            <a:endParaRPr lang="x-none"/>
          </a:p>
        </p:txBody>
      </p:sp>
      <p:sp>
        <p:nvSpPr>
          <p:cNvPr id="3" name="Footer Placeholder 2">
            <a:extLst>
              <a:ext uri="{FF2B5EF4-FFF2-40B4-BE49-F238E27FC236}">
                <a16:creationId xmlns="" xmlns:a16="http://schemas.microsoft.com/office/drawing/2014/main" id="{13DED753-ECF9-1B4E-8FF9-BB89E955F6E0}"/>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42E21256-C4C1-A942-9B61-D83AA1988E9C}"/>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10295112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868E3C-8879-FD43-8BF1-F12E0BD0DF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A40F0597-093E-6B47-816E-B9080FFF94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F28E1805-351D-2643-97D6-6AB0FBC84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A8FDB32-BED5-EA41-A97C-23D57548A64C}"/>
              </a:ext>
            </a:extLst>
          </p:cNvPr>
          <p:cNvSpPr>
            <a:spLocks noGrp="1"/>
          </p:cNvSpPr>
          <p:nvPr>
            <p:ph type="dt" sz="half" idx="10"/>
          </p:nvPr>
        </p:nvSpPr>
        <p:spPr/>
        <p:txBody>
          <a:bodyPr/>
          <a:lstStyle/>
          <a:p>
            <a:fld id="{046306F5-A2DE-914A-AD41-3A1430615ADC}" type="datetimeFigureOut">
              <a:rPr lang="x-none" smtClean="0"/>
              <a:t>04/03/2022</a:t>
            </a:fld>
            <a:endParaRPr lang="x-none"/>
          </a:p>
        </p:txBody>
      </p:sp>
      <p:sp>
        <p:nvSpPr>
          <p:cNvPr id="6" name="Footer Placeholder 5">
            <a:extLst>
              <a:ext uri="{FF2B5EF4-FFF2-40B4-BE49-F238E27FC236}">
                <a16:creationId xmlns="" xmlns:a16="http://schemas.microsoft.com/office/drawing/2014/main" id="{38D5A5E5-5CC6-0E4E-A117-968A7DAF5F2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5ACE7582-08A8-7F45-A43E-68D3CE637925}"/>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8242816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FE178B-EFA3-D34B-9210-4B7EEC709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2691C5F8-A517-7E4B-96EE-777C063AF3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E04E2752-937C-4547-8F20-AE8AB0EE75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0FAAFF8-7F2D-A544-8602-357958E8E81A}"/>
              </a:ext>
            </a:extLst>
          </p:cNvPr>
          <p:cNvSpPr>
            <a:spLocks noGrp="1"/>
          </p:cNvSpPr>
          <p:nvPr>
            <p:ph type="dt" sz="half" idx="10"/>
          </p:nvPr>
        </p:nvSpPr>
        <p:spPr/>
        <p:txBody>
          <a:bodyPr/>
          <a:lstStyle/>
          <a:p>
            <a:fld id="{046306F5-A2DE-914A-AD41-3A1430615ADC}" type="datetimeFigureOut">
              <a:rPr lang="x-none" smtClean="0"/>
              <a:t>04/03/2022</a:t>
            </a:fld>
            <a:endParaRPr lang="x-none"/>
          </a:p>
        </p:txBody>
      </p:sp>
      <p:sp>
        <p:nvSpPr>
          <p:cNvPr id="6" name="Footer Placeholder 5">
            <a:extLst>
              <a:ext uri="{FF2B5EF4-FFF2-40B4-BE49-F238E27FC236}">
                <a16:creationId xmlns="" xmlns:a16="http://schemas.microsoft.com/office/drawing/2014/main" id="{C16C213C-4201-AA47-ADEA-517A84532156}"/>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FE688EA3-3473-5B4D-81CD-651FC5AF00FA}"/>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38391282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B5B47C-63B1-6149-824B-622AFD903749}"/>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F1C16694-4C33-1E40-ACCF-837D5082E6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CB80737A-05C7-4D48-B95B-2E3AB7367E29}"/>
              </a:ext>
            </a:extLst>
          </p:cNvPr>
          <p:cNvSpPr>
            <a:spLocks noGrp="1"/>
          </p:cNvSpPr>
          <p:nvPr>
            <p:ph type="dt" sz="half" idx="10"/>
          </p:nvPr>
        </p:nvSpPr>
        <p:spPr/>
        <p:txBody>
          <a:bodyPr/>
          <a:lstStyle/>
          <a:p>
            <a:fld id="{046306F5-A2DE-914A-AD41-3A1430615ADC}" type="datetimeFigureOut">
              <a:rPr lang="x-none" smtClean="0"/>
              <a:t>04/03/2022</a:t>
            </a:fld>
            <a:endParaRPr lang="x-none"/>
          </a:p>
        </p:txBody>
      </p:sp>
      <p:sp>
        <p:nvSpPr>
          <p:cNvPr id="5" name="Footer Placeholder 4">
            <a:extLst>
              <a:ext uri="{FF2B5EF4-FFF2-40B4-BE49-F238E27FC236}">
                <a16:creationId xmlns="" xmlns:a16="http://schemas.microsoft.com/office/drawing/2014/main" id="{BAB5EE82-A06C-6744-8E36-1247C7160F9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64DC12D9-BF78-F240-8939-8BFD7C2E9C6B}"/>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37717951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2E4C617-A362-954B-A379-245E659EA6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28322DDE-E4A7-AE43-8F6E-67995E6A6B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1888756E-DC47-3C49-B317-5E442DF00962}"/>
              </a:ext>
            </a:extLst>
          </p:cNvPr>
          <p:cNvSpPr>
            <a:spLocks noGrp="1"/>
          </p:cNvSpPr>
          <p:nvPr>
            <p:ph type="dt" sz="half" idx="10"/>
          </p:nvPr>
        </p:nvSpPr>
        <p:spPr/>
        <p:txBody>
          <a:bodyPr/>
          <a:lstStyle/>
          <a:p>
            <a:fld id="{046306F5-A2DE-914A-AD41-3A1430615ADC}" type="datetimeFigureOut">
              <a:rPr lang="x-none" smtClean="0"/>
              <a:t>04/03/2022</a:t>
            </a:fld>
            <a:endParaRPr lang="x-none"/>
          </a:p>
        </p:txBody>
      </p:sp>
      <p:sp>
        <p:nvSpPr>
          <p:cNvPr id="5" name="Footer Placeholder 4">
            <a:extLst>
              <a:ext uri="{FF2B5EF4-FFF2-40B4-BE49-F238E27FC236}">
                <a16:creationId xmlns="" xmlns:a16="http://schemas.microsoft.com/office/drawing/2014/main" id="{874128C4-1C6F-2347-A238-125E446096E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61626680-ACE3-034C-9385-EF49FA1E8F8E}"/>
              </a:ext>
            </a:extLst>
          </p:cNvPr>
          <p:cNvSpPr>
            <a:spLocks noGrp="1"/>
          </p:cNvSpPr>
          <p:nvPr>
            <p:ph type="sldNum" sz="quarter" idx="12"/>
          </p:nvPr>
        </p:nvSpPr>
        <p:spPr/>
        <p:txBody>
          <a:bodyPr/>
          <a:lstStyle/>
          <a:p>
            <a:fld id="{55524798-0819-274C-88AA-5ACCCA3BD51B}" type="slidenum">
              <a:rPr lang="x-none" smtClean="0"/>
              <a:t>‹#›</a:t>
            </a:fld>
            <a:endParaRPr lang="x-none"/>
          </a:p>
        </p:txBody>
      </p:sp>
    </p:spTree>
    <p:extLst>
      <p:ext uri="{BB962C8B-B14F-4D97-AF65-F5344CB8AC3E}">
        <p14:creationId xmlns:p14="http://schemas.microsoft.com/office/powerpoint/2010/main" val="23013164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 name="Google Shape;36;p4"/>
          <p:cNvGrpSpPr/>
          <p:nvPr/>
        </p:nvGrpSpPr>
        <p:grpSpPr>
          <a:xfrm>
            <a:off x="721580" y="396757"/>
            <a:ext cx="10748821" cy="703954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 name="Google Shape;39;p4"/>
          <p:cNvSpPr txBox="1">
            <a:spLocks noGrp="1"/>
          </p:cNvSpPr>
          <p:nvPr>
            <p:ph type="body" idx="1"/>
          </p:nvPr>
        </p:nvSpPr>
        <p:spPr>
          <a:xfrm>
            <a:off x="1132800" y="1637433"/>
            <a:ext cx="10034800" cy="460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AutoNum type="arabicPeriod"/>
              <a:defRPr sz="1467">
                <a:solidFill>
                  <a:schemeClr val="accent5"/>
                </a:solidFill>
              </a:defRPr>
            </a:lvl1pPr>
            <a:lvl2pPr marL="1219170" lvl="1" indent="-406390">
              <a:spcBef>
                <a:spcPts val="0"/>
              </a:spcBef>
              <a:spcAft>
                <a:spcPts val="0"/>
              </a:spcAft>
              <a:buClr>
                <a:schemeClr val="accent5"/>
              </a:buClr>
              <a:buSzPts val="1200"/>
              <a:buFont typeface="Roboto Condensed Light"/>
              <a:buAutoNum type="alphaLcPeriod"/>
              <a:defRPr>
                <a:solidFill>
                  <a:schemeClr val="accent5"/>
                </a:solidFill>
              </a:defRPr>
            </a:lvl2pPr>
            <a:lvl3pPr marL="1828754" lvl="2" indent="-406390">
              <a:spcBef>
                <a:spcPts val="0"/>
              </a:spcBef>
              <a:spcAft>
                <a:spcPts val="0"/>
              </a:spcAft>
              <a:buClr>
                <a:schemeClr val="accent5"/>
              </a:buClr>
              <a:buSzPts val="1200"/>
              <a:buFont typeface="Roboto Condensed Light"/>
              <a:buAutoNum type="romanLcPeriod"/>
              <a:defRPr>
                <a:solidFill>
                  <a:schemeClr val="accent5"/>
                </a:solidFill>
              </a:defRPr>
            </a:lvl3pPr>
            <a:lvl4pPr marL="2438339" lvl="3" indent="-406390">
              <a:spcBef>
                <a:spcPts val="0"/>
              </a:spcBef>
              <a:spcAft>
                <a:spcPts val="0"/>
              </a:spcAft>
              <a:buClr>
                <a:schemeClr val="accent5"/>
              </a:buClr>
              <a:buSzPts val="1200"/>
              <a:buFont typeface="Roboto Condensed Light"/>
              <a:buAutoNum type="arabicPeriod"/>
              <a:defRPr>
                <a:solidFill>
                  <a:schemeClr val="accent5"/>
                </a:solidFill>
              </a:defRPr>
            </a:lvl4pPr>
            <a:lvl5pPr marL="3047924" lvl="4" indent="-406390">
              <a:spcBef>
                <a:spcPts val="0"/>
              </a:spcBef>
              <a:spcAft>
                <a:spcPts val="0"/>
              </a:spcAft>
              <a:buClr>
                <a:schemeClr val="accent5"/>
              </a:buClr>
              <a:buSzPts val="1200"/>
              <a:buFont typeface="Roboto Condensed Light"/>
              <a:buAutoNum type="alphaLcPeriod"/>
              <a:defRPr>
                <a:solidFill>
                  <a:schemeClr val="accent5"/>
                </a:solidFill>
              </a:defRPr>
            </a:lvl5pPr>
            <a:lvl6pPr marL="3657509" lvl="5" indent="-406390">
              <a:spcBef>
                <a:spcPts val="0"/>
              </a:spcBef>
              <a:spcAft>
                <a:spcPts val="0"/>
              </a:spcAft>
              <a:buClr>
                <a:schemeClr val="accent5"/>
              </a:buClr>
              <a:buSzPts val="1200"/>
              <a:buFont typeface="Roboto Condensed Light"/>
              <a:buAutoNum type="romanLcPeriod"/>
              <a:defRPr>
                <a:solidFill>
                  <a:schemeClr val="accent5"/>
                </a:solidFill>
              </a:defRPr>
            </a:lvl6pPr>
            <a:lvl7pPr marL="4267093" lvl="6" indent="-406390">
              <a:spcBef>
                <a:spcPts val="0"/>
              </a:spcBef>
              <a:spcAft>
                <a:spcPts val="0"/>
              </a:spcAft>
              <a:buClr>
                <a:schemeClr val="accent5"/>
              </a:buClr>
              <a:buSzPts val="1200"/>
              <a:buFont typeface="Roboto Condensed Light"/>
              <a:buAutoNum type="arabicPeriod"/>
              <a:defRPr>
                <a:solidFill>
                  <a:schemeClr val="accent5"/>
                </a:solidFill>
              </a:defRPr>
            </a:lvl7pPr>
            <a:lvl8pPr marL="4876678" lvl="7" indent="-406390">
              <a:spcBef>
                <a:spcPts val="0"/>
              </a:spcBef>
              <a:spcAft>
                <a:spcPts val="0"/>
              </a:spcAft>
              <a:buClr>
                <a:schemeClr val="accent5"/>
              </a:buClr>
              <a:buSzPts val="1200"/>
              <a:buFont typeface="Roboto Condensed Light"/>
              <a:buAutoNum type="alphaLcPeriod"/>
              <a:defRPr>
                <a:solidFill>
                  <a:schemeClr val="accent5"/>
                </a:solidFill>
              </a:defRPr>
            </a:lvl8pPr>
            <a:lvl9pPr marL="5486263" lvl="8" indent="-406390">
              <a:spcBef>
                <a:spcPts val="2133"/>
              </a:spcBef>
              <a:spcAft>
                <a:spcPts val="2133"/>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45206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theme" Target="../theme/theme3.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5.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8.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2.jp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9.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4000">
              <a:schemeClr val="bg2">
                <a:tint val="90000"/>
                <a:satMod val="92000"/>
                <a:lumMod val="120000"/>
              </a:schemeClr>
            </a:gs>
            <a:gs pos="96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3/4/2022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07290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BB39DE-1F4D-4EC3-8FD5-B4F8D40C6791}" type="datetimeFigureOut">
              <a:rPr lang="en-US" smtClean="0"/>
              <a:t>3/4/2022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F0695-0192-49C0-AF59-53B65A2BAFA6}" type="slidenum">
              <a:rPr lang="en-US" smtClean="0"/>
              <a:t>‹#›</a:t>
            </a:fld>
            <a:endParaRPr lang="en-US"/>
          </a:p>
        </p:txBody>
      </p:sp>
    </p:spTree>
    <p:extLst>
      <p:ext uri="{BB962C8B-B14F-4D97-AF65-F5344CB8AC3E}">
        <p14:creationId xmlns:p14="http://schemas.microsoft.com/office/powerpoint/2010/main" val="412277785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4000">
              <a:schemeClr val="bg2">
                <a:tint val="90000"/>
                <a:satMod val="92000"/>
                <a:lumMod val="120000"/>
              </a:schemeClr>
            </a:gs>
            <a:gs pos="96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3/4/2022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7081901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C3ED3-7D59-4665-874D-1BF35587CE74}" type="datetimeFigureOut">
              <a:rPr lang="en-US" smtClean="0"/>
              <a:pPr/>
              <a:t>3/4/2022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AED4-8959-44B3-9459-C981684FB50F}" type="slidenum">
              <a:rPr lang="en-US" smtClean="0"/>
              <a:pPr/>
              <a:t>‹#›</a:t>
            </a:fld>
            <a:endParaRPr lang="en-US"/>
          </a:p>
        </p:txBody>
      </p:sp>
    </p:spTree>
    <p:extLst>
      <p:ext uri="{BB962C8B-B14F-4D97-AF65-F5344CB8AC3E}">
        <p14:creationId xmlns:p14="http://schemas.microsoft.com/office/powerpoint/2010/main" val="264965230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617711371"/>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1533254272"/>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76BEF55-3478-2648-B16B-C964E3269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FC94CAAD-1B96-DE4D-9C91-095097081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6F31F4D2-23F5-E74E-9D6E-73F8106BB8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6306F5-A2DE-914A-AD41-3A1430615ADC}" type="datetimeFigureOut">
              <a:rPr lang="x-none" smtClean="0"/>
              <a:t>04/03/2022</a:t>
            </a:fld>
            <a:endParaRPr lang="x-none"/>
          </a:p>
        </p:txBody>
      </p:sp>
      <p:sp>
        <p:nvSpPr>
          <p:cNvPr id="5" name="Footer Placeholder 4">
            <a:extLst>
              <a:ext uri="{FF2B5EF4-FFF2-40B4-BE49-F238E27FC236}">
                <a16:creationId xmlns="" xmlns:a16="http://schemas.microsoft.com/office/drawing/2014/main" id="{7F9CABEA-4A9B-FE43-9EF7-0F703721D6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F6C25840-4BA5-EF44-AEFC-B96D49750E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524798-0819-274C-88AA-5ACCCA3BD51B}" type="slidenum">
              <a:rPr lang="x-none" smtClean="0"/>
              <a:t>‹#›</a:t>
            </a:fld>
            <a:endParaRPr lang="x-none"/>
          </a:p>
        </p:txBody>
      </p:sp>
    </p:spTree>
    <p:extLst>
      <p:ext uri="{BB962C8B-B14F-4D97-AF65-F5344CB8AC3E}">
        <p14:creationId xmlns:p14="http://schemas.microsoft.com/office/powerpoint/2010/main" val="215138455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a:buNone/>
              <a:defRPr sz="2800" b="1">
                <a:solidFill>
                  <a:schemeClr val="dk1"/>
                </a:solidFill>
                <a:latin typeface="Patrick Hand SC"/>
                <a:ea typeface="Patrick Hand SC"/>
                <a:cs typeface="Patrick Hand SC"/>
                <a:sym typeface="Patrick Hand SC"/>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1933088145"/>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t>3/4/2022</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t>‹#›</a:t>
            </a:fld>
            <a:endParaRPr lang="en-US"/>
          </a:p>
        </p:txBody>
      </p:sp>
    </p:spTree>
    <p:extLst>
      <p:ext uri="{BB962C8B-B14F-4D97-AF65-F5344CB8AC3E}">
        <p14:creationId xmlns:p14="http://schemas.microsoft.com/office/powerpoint/2010/main" val="328615552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94.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audio" Target="../media/audio4.wav"/><Relationship Id="rId7"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115.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35.wmf"/><Relationship Id="rId4" Type="http://schemas.openxmlformats.org/officeDocument/2006/relationships/audio" Target="../media/audio5.wav"/><Relationship Id="rId9" Type="http://schemas.openxmlformats.org/officeDocument/2006/relationships/image" Target="../media/image34.emf"/></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94.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audio" Target="../media/audio4.wav"/><Relationship Id="rId7"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115.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35.wmf"/><Relationship Id="rId4" Type="http://schemas.openxmlformats.org/officeDocument/2006/relationships/audio" Target="../media/audio5.wav"/><Relationship Id="rId9" Type="http://schemas.openxmlformats.org/officeDocument/2006/relationships/image" Target="../media/image34.emf"/></Relationships>
</file>

<file path=ppt/slides/_rels/slide3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audio" Target="../media/audio4.wav"/><Relationship Id="rId7"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115.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35.wmf"/><Relationship Id="rId4" Type="http://schemas.openxmlformats.org/officeDocument/2006/relationships/audio" Target="../media/audio5.wav"/><Relationship Id="rId9" Type="http://schemas.openxmlformats.org/officeDocument/2006/relationships/image" Target="../media/image34.emf"/></Relationships>
</file>

<file path=ppt/slides/_rels/slide3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audio" Target="../media/audio4.wav"/><Relationship Id="rId7"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115.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35.wmf"/><Relationship Id="rId4" Type="http://schemas.openxmlformats.org/officeDocument/2006/relationships/audio" Target="../media/audio5.wav"/><Relationship Id="rId9" Type="http://schemas.openxmlformats.org/officeDocument/2006/relationships/image" Target="../media/image34.emf"/></Relationships>
</file>

<file path=ppt/slides/_rels/slide3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audio" Target="../media/audio4.wav"/><Relationship Id="rId7" Type="http://schemas.openxmlformats.org/officeDocument/2006/relationships/image" Target="../media/image32.emf"/><Relationship Id="rId2" Type="http://schemas.openxmlformats.org/officeDocument/2006/relationships/notesSlide" Target="../notesSlides/notesSlide8.xml"/><Relationship Id="rId1" Type="http://schemas.openxmlformats.org/officeDocument/2006/relationships/slideLayout" Target="../slideLayouts/slideLayout115.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35.wmf"/><Relationship Id="rId4" Type="http://schemas.openxmlformats.org/officeDocument/2006/relationships/audio" Target="../media/audio5.wav"/><Relationship Id="rId9" Type="http://schemas.openxmlformats.org/officeDocument/2006/relationships/image" Target="../media/image34.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94.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528644C9-07B6-E04C-85AD-9EEC35C2E4B7}"/>
              </a:ext>
            </a:extLst>
          </p:cNvPr>
          <p:cNvSpPr/>
          <p:nvPr/>
        </p:nvSpPr>
        <p:spPr>
          <a:xfrm>
            <a:off x="152266" y="1057800"/>
            <a:ext cx="4840428" cy="1046440"/>
          </a:xfrm>
          <a:prstGeom prst="rect">
            <a:avLst/>
          </a:prstGeom>
          <a:noFill/>
        </p:spPr>
        <p:txBody>
          <a:bodyPr wrap="none" lIns="121920" tIns="60960" rIns="121920" bIns="60960">
            <a:spAutoFit/>
          </a:bodyPr>
          <a:lstStyle/>
          <a:p>
            <a:pPr algn="ctr" defTabSz="1219170">
              <a:buClr>
                <a:srgbClr val="000000"/>
              </a:buClr>
              <a:defRPr/>
            </a:pPr>
            <a:r>
              <a:rPr lang="en-US" sz="60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293638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44F2901-8859-4642-8C7F-0E0505455D6B}"/>
              </a:ext>
            </a:extLst>
          </p:cNvPr>
          <p:cNvSpPr/>
          <p:nvPr/>
        </p:nvSpPr>
        <p:spPr>
          <a:xfrm>
            <a:off x="0" y="0"/>
            <a:ext cx="12192000" cy="954107"/>
          </a:xfrm>
          <a:prstGeom prst="rect">
            <a:avLst/>
          </a:prstGeom>
          <a:ln w="38100">
            <a:solidFill>
              <a:schemeClr val="accent4">
                <a:lumMod val="50000"/>
              </a:schemeClr>
            </a:solidFill>
            <a:prstDash val="lgDashDotDot"/>
          </a:ln>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Vậy trước những âm mưu và hành động trở lại xâm lược của thực dân Pháp, nhân dân ta đã  đứng lên kháng chiến như thế nào? </a:t>
            </a:r>
            <a:endParaRPr lang="x-none" sz="2800"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 xmlns:a16="http://schemas.microsoft.com/office/drawing/2014/main" id="{61808995-DF06-9342-956D-B4BE62DC3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4107"/>
            <a:ext cx="6095999" cy="45960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6D8A1AC9-C1B9-DC40-A638-C714EA599435}"/>
              </a:ext>
            </a:extLst>
          </p:cNvPr>
          <p:cNvSpPr/>
          <p:nvPr/>
        </p:nvSpPr>
        <p:spPr>
          <a:xfrm>
            <a:off x="0" y="5550195"/>
            <a:ext cx="6096000" cy="830997"/>
          </a:xfrm>
          <a:prstGeom prst="rect">
            <a:avLst/>
          </a:prstGeom>
        </p:spPr>
        <p:txBody>
          <a:bodyPr>
            <a:spAutoFit/>
          </a:bodyPr>
          <a:lstStyle/>
          <a:p>
            <a:pPr algn="ct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1945</a:t>
            </a:r>
            <a:endParaRPr lang="x-none" sz="2400" dirty="0">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 xmlns:a16="http://schemas.microsoft.com/office/drawing/2014/main" id="{5F8B43C3-2CF6-7B44-BB80-BAD45514D19F}"/>
              </a:ext>
            </a:extLst>
          </p:cNvPr>
          <p:cNvGrpSpPr/>
          <p:nvPr/>
        </p:nvGrpSpPr>
        <p:grpSpPr>
          <a:xfrm>
            <a:off x="6096001" y="1174659"/>
            <a:ext cx="6096000" cy="4375536"/>
            <a:chOff x="6096001" y="1174659"/>
            <a:chExt cx="6096000" cy="4375536"/>
          </a:xfrm>
        </p:grpSpPr>
        <p:sp>
          <p:nvSpPr>
            <p:cNvPr id="11" name="Rounded Rectangle 10">
              <a:extLst>
                <a:ext uri="{FF2B5EF4-FFF2-40B4-BE49-F238E27FC236}">
                  <a16:creationId xmlns="" xmlns:a16="http://schemas.microsoft.com/office/drawing/2014/main" id="{3C41ADE3-4B33-D046-8711-ECAEDFF21572}"/>
                </a:ext>
              </a:extLst>
            </p:cNvPr>
            <p:cNvSpPr/>
            <p:nvPr/>
          </p:nvSpPr>
          <p:spPr>
            <a:xfrm>
              <a:off x="6096001" y="1174659"/>
              <a:ext cx="6096000" cy="4375536"/>
            </a:xfrm>
            <a:prstGeom prst="roundRect">
              <a:avLst/>
            </a:prstGeom>
            <a:solidFill>
              <a:srgbClr val="ECF6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ectangle 11">
              <a:extLst>
                <a:ext uri="{FF2B5EF4-FFF2-40B4-BE49-F238E27FC236}">
                  <a16:creationId xmlns="" xmlns:a16="http://schemas.microsoft.com/office/drawing/2014/main" id="{270F2B0A-6045-4B4C-9AA5-BC4D3D84A59C}"/>
                </a:ext>
              </a:extLst>
            </p:cNvPr>
            <p:cNvSpPr/>
            <p:nvPr/>
          </p:nvSpPr>
          <p:spPr>
            <a:xfrm>
              <a:off x="6377765" y="1307805"/>
              <a:ext cx="5532472" cy="4154984"/>
            </a:xfrm>
            <a:prstGeom prst="rect">
              <a:avLst/>
            </a:prstGeom>
          </p:spPr>
          <p:txBody>
            <a:bodyPr wrap="square">
              <a:spAutoFit/>
            </a:bodyPr>
            <a:lstStyle/>
            <a:p>
              <a:pPr algn="just"/>
              <a:r>
                <a:rPr lang="vi-VN" sz="2400" b="1" dirty="0">
                  <a:solidFill>
                    <a:srgbClr val="002060"/>
                  </a:solidFill>
                  <a:latin typeface="Times New Roman" panose="02020603050405020304" pitchFamily="18" charset="0"/>
                  <a:cs typeface="Times New Roman" panose="02020603050405020304" pitchFamily="18" charset="0"/>
                </a:rPr>
                <a:t>Chúng tôi, toàn thể nhân dân Việt Nam, cương quyết một lòng ủng hộ chánh phủ lâm thời của nước Việt Nam dân chủ cộng hòa, ủng hộ Chủ tịch Hồ Chí Minh.</a:t>
              </a:r>
            </a:p>
            <a:p>
              <a:pPr algn="just"/>
              <a:r>
                <a:rPr lang="vi-VN" sz="2400" b="1" dirty="0">
                  <a:solidFill>
                    <a:srgbClr val="002060"/>
                  </a:solidFill>
                  <a:latin typeface="Times New Roman" panose="02020603050405020304" pitchFamily="18" charset="0"/>
                  <a:cs typeface="Times New Roman" panose="02020603050405020304" pitchFamily="18" charset="0"/>
                </a:rPr>
                <a:t>Nếu Pháp đến xâm lược Việt Nam lần nữa, chúng tôi quyết:</a:t>
              </a:r>
            </a:p>
            <a:p>
              <a:pPr algn="just"/>
              <a:r>
                <a:rPr lang="vi-VN" sz="2400" b="1" dirty="0">
                  <a:solidFill>
                    <a:srgbClr val="002060"/>
                  </a:solidFill>
                  <a:latin typeface="Times New Roman" panose="02020603050405020304" pitchFamily="18" charset="0"/>
                  <a:cs typeface="Times New Roman" panose="02020603050405020304" pitchFamily="18" charset="0"/>
                </a:rPr>
                <a:t>- Không đi lính cho Pháp.</a:t>
              </a:r>
            </a:p>
            <a:p>
              <a:pPr algn="just"/>
              <a:r>
                <a:rPr lang="vi-VN" sz="2400" b="1" dirty="0">
                  <a:solidFill>
                    <a:srgbClr val="002060"/>
                  </a:solidFill>
                  <a:latin typeface="Times New Roman" panose="02020603050405020304" pitchFamily="18" charset="0"/>
                  <a:cs typeface="Times New Roman" panose="02020603050405020304" pitchFamily="18" charset="0"/>
                </a:rPr>
                <a:t>- Không làm việc cho Pháp.</a:t>
              </a:r>
            </a:p>
            <a:p>
              <a:pPr algn="just"/>
              <a:r>
                <a:rPr lang="vi-VN" sz="2400" b="1" dirty="0">
                  <a:solidFill>
                    <a:srgbClr val="002060"/>
                  </a:solidFill>
                  <a:latin typeface="Times New Roman" panose="02020603050405020304" pitchFamily="18" charset="0"/>
                  <a:cs typeface="Times New Roman" panose="02020603050405020304" pitchFamily="18" charset="0"/>
                </a:rPr>
                <a:t>- Không bán lương thực cho Pháp.</a:t>
              </a:r>
            </a:p>
            <a:p>
              <a:pPr algn="just"/>
              <a:r>
                <a:rPr lang="vi-VN" sz="2400" b="1" dirty="0">
                  <a:solidFill>
                    <a:srgbClr val="002060"/>
                  </a:solidFill>
                  <a:latin typeface="Times New Roman" panose="02020603050405020304" pitchFamily="18" charset="0"/>
                  <a:cs typeface="Times New Roman" panose="02020603050405020304" pitchFamily="18" charset="0"/>
                </a:rPr>
                <a:t>- Không dẫn đường cho Pháp.</a:t>
              </a:r>
            </a:p>
            <a:p>
              <a:pPr algn="just"/>
              <a:r>
                <a:rPr lang="vi-VN" sz="2400" b="1" dirty="0">
                  <a:solidFill>
                    <a:srgbClr val="002060"/>
                  </a:solidFill>
                  <a:latin typeface="Times New Roman" panose="02020603050405020304" pitchFamily="18" charset="0"/>
                  <a:cs typeface="Times New Roman" panose="02020603050405020304" pitchFamily="18" charset="0"/>
                </a:rPr>
                <a:t>Xin thề!”.</a:t>
              </a:r>
            </a:p>
          </p:txBody>
        </p:sp>
      </p:grpSp>
      <p:sp>
        <p:nvSpPr>
          <p:cNvPr id="14" name="Rectangle 13">
            <a:extLst>
              <a:ext uri="{FF2B5EF4-FFF2-40B4-BE49-F238E27FC236}">
                <a16:creationId xmlns="" xmlns:a16="http://schemas.microsoft.com/office/drawing/2014/main" id="{662DD605-1194-7440-B27E-DB1A8D9B021E}"/>
              </a:ext>
            </a:extLst>
          </p:cNvPr>
          <p:cNvSpPr/>
          <p:nvPr/>
        </p:nvSpPr>
        <p:spPr>
          <a:xfrm>
            <a:off x="6095999" y="5601490"/>
            <a:ext cx="6096000" cy="1200329"/>
          </a:xfrm>
          <a:prstGeom prst="rect">
            <a:avLst/>
          </a:prstGeom>
          <a:solidFill>
            <a:srgbClr val="449630"/>
          </a:solidFill>
        </p:spPr>
        <p:txBody>
          <a:bodyPr>
            <a:spAutoFit/>
          </a:bodyPr>
          <a:lstStyle/>
          <a:p>
            <a:pPr algn="just" fontAlgn="base"/>
            <a:r>
              <a:rPr lang="vi-VN" b="1" dirty="0">
                <a:solidFill>
                  <a:schemeClr val="accent5"/>
                </a:solidFill>
                <a:latin typeface="Times New Roman" panose="02020603050405020304" pitchFamily="18" charset="0"/>
                <a:cs typeface="Times New Roman" panose="02020603050405020304" pitchFamily="18" charset="0"/>
              </a:rPr>
              <a:t>B</a:t>
            </a:r>
            <a:r>
              <a:rPr lang="vi-VN" b="1" dirty="0">
                <a:solidFill>
                  <a:schemeClr val="accent5"/>
                </a:solidFill>
                <a:effectLst/>
                <a:latin typeface="Times New Roman" panose="02020603050405020304" pitchFamily="18" charset="0"/>
                <a:cs typeface="Times New Roman" panose="02020603050405020304" pitchFamily="18" charset="0"/>
              </a:rPr>
              <a:t>ác sĩ Phạm Ngọc Thạch - bộ trưởng Bộ Y tế - thay mặt Chính phủ lâm thời nước Việt Nam dân chủ cộng hòa, tuyên thệ “cương quyết lãnh đạo đồng bào giữ nước, vượt khó khăn nguy hiểm, xây đắp độc lập hoàn toàn cho Việt Nam”.</a:t>
            </a:r>
          </a:p>
        </p:txBody>
      </p:sp>
      <p:sp>
        <p:nvSpPr>
          <p:cNvPr id="16" name="Rectangle 15">
            <a:extLst>
              <a:ext uri="{FF2B5EF4-FFF2-40B4-BE49-F238E27FC236}">
                <a16:creationId xmlns="" xmlns:a16="http://schemas.microsoft.com/office/drawing/2014/main" id="{43759CC2-E071-8841-B354-F53AFC2A0D52}"/>
              </a:ext>
            </a:extLst>
          </p:cNvPr>
          <p:cNvSpPr/>
          <p:nvPr/>
        </p:nvSpPr>
        <p:spPr>
          <a:xfrm>
            <a:off x="-1" y="153642"/>
            <a:ext cx="12192000" cy="646331"/>
          </a:xfrm>
          <a:prstGeom prst="rect">
            <a:avLst/>
          </a:prstGeom>
          <a:solidFill>
            <a:schemeClr val="accent4"/>
          </a:solidFill>
          <a:ln w="38100">
            <a:solidFill>
              <a:schemeClr val="accent4">
                <a:lumMod val="50000"/>
              </a:schemeClr>
            </a:solidFill>
            <a:prstDash val="lgDashDotDot"/>
          </a:ln>
        </p:spPr>
        <p:txBody>
          <a:bodyPr wrap="square">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Nhân dân Nam Bộ đã anh dũng đánh trả bọn xâm lược</a:t>
            </a:r>
            <a:endParaRPr lang="x-none"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6566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55"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1000" fill="hold"/>
                                        <p:tgtEl>
                                          <p:spTgt spid="2050"/>
                                        </p:tgtEl>
                                        <p:attrNameLst>
                                          <p:attrName>ppt_w</p:attrName>
                                        </p:attrNameLst>
                                      </p:cBhvr>
                                      <p:tavLst>
                                        <p:tav tm="0">
                                          <p:val>
                                            <p:strVal val="#ppt_w*0.70"/>
                                          </p:val>
                                        </p:tav>
                                        <p:tav tm="100000">
                                          <p:val>
                                            <p:strVal val="#ppt_w"/>
                                          </p:val>
                                        </p:tav>
                                      </p:tavLst>
                                    </p:anim>
                                    <p:anim calcmode="lin" valueType="num">
                                      <p:cBhvr>
                                        <p:cTn id="16" dur="1000" fill="hold"/>
                                        <p:tgtEl>
                                          <p:spTgt spid="2050"/>
                                        </p:tgtEl>
                                        <p:attrNameLst>
                                          <p:attrName>ppt_h</p:attrName>
                                        </p:attrNameLst>
                                      </p:cBhvr>
                                      <p:tavLst>
                                        <p:tav tm="0">
                                          <p:val>
                                            <p:strVal val="#ppt_h"/>
                                          </p:val>
                                        </p:tav>
                                        <p:tav tm="100000">
                                          <p:val>
                                            <p:strVal val="#ppt_h"/>
                                          </p:val>
                                        </p:tav>
                                      </p:tavLst>
                                    </p:anim>
                                    <p:animEffect transition="in" filter="fade">
                                      <p:cBhvr>
                                        <p:cTn id="17" dur="1000"/>
                                        <p:tgtEl>
                                          <p:spTgt spid="205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par>
                                <p:cTn id="23" presetID="55"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strVal val="#ppt_w*0.70"/>
                                          </p:val>
                                        </p:tav>
                                        <p:tav tm="100000">
                                          <p:val>
                                            <p:strVal val="#ppt_w"/>
                                          </p:val>
                                        </p:tav>
                                      </p:tavLst>
                                    </p:anim>
                                    <p:anim calcmode="lin" valueType="num">
                                      <p:cBhvr>
                                        <p:cTn id="26" dur="1000" fill="hold"/>
                                        <p:tgtEl>
                                          <p:spTgt spid="13"/>
                                        </p:tgtEl>
                                        <p:attrNameLst>
                                          <p:attrName>ppt_h</p:attrName>
                                        </p:attrNameLst>
                                      </p:cBhvr>
                                      <p:tavLst>
                                        <p:tav tm="0">
                                          <p:val>
                                            <p:strVal val="#ppt_h"/>
                                          </p:val>
                                        </p:tav>
                                        <p:tav tm="100000">
                                          <p:val>
                                            <p:strVal val="#ppt_h"/>
                                          </p:val>
                                        </p:tav>
                                      </p:tavLst>
                                    </p:anim>
                                    <p:animEffect transition="in" filter="fade">
                                      <p:cBhvr>
                                        <p:cTn id="27" dur="1000"/>
                                        <p:tgtEl>
                                          <p:spTgt spid="13"/>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strVal val="#ppt_w*0.70"/>
                                          </p:val>
                                        </p:tav>
                                        <p:tav tm="100000">
                                          <p:val>
                                            <p:strVal val="#ppt_w"/>
                                          </p:val>
                                        </p:tav>
                                      </p:tavLst>
                                    </p:anim>
                                    <p:anim calcmode="lin" valueType="num">
                                      <p:cBhvr>
                                        <p:cTn id="31" dur="1000" fill="hold"/>
                                        <p:tgtEl>
                                          <p:spTgt spid="14"/>
                                        </p:tgtEl>
                                        <p:attrNameLst>
                                          <p:attrName>ppt_h</p:attrName>
                                        </p:attrNameLst>
                                      </p:cBhvr>
                                      <p:tavLst>
                                        <p:tav tm="0">
                                          <p:val>
                                            <p:strVal val="#ppt_h"/>
                                          </p:val>
                                        </p:tav>
                                        <p:tav tm="100000">
                                          <p:val>
                                            <p:strVal val="#ppt_h"/>
                                          </p:val>
                                        </p:tav>
                                      </p:tavLst>
                                    </p:anim>
                                    <p:animEffect transition="in" filter="fade">
                                      <p:cBhvr>
                                        <p:cTn id="32" dur="1000"/>
                                        <p:tgtEl>
                                          <p:spTgt spid="14"/>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000" fill="hold"/>
                                        <p:tgtEl>
                                          <p:spTgt spid="16"/>
                                        </p:tgtEl>
                                        <p:attrNameLst>
                                          <p:attrName>ppt_w</p:attrName>
                                        </p:attrNameLst>
                                      </p:cBhvr>
                                      <p:tavLst>
                                        <p:tav tm="0">
                                          <p:val>
                                            <p:strVal val="#ppt_w*0.70"/>
                                          </p:val>
                                        </p:tav>
                                        <p:tav tm="100000">
                                          <p:val>
                                            <p:strVal val="#ppt_w"/>
                                          </p:val>
                                        </p:tav>
                                      </p:tavLst>
                                    </p:anim>
                                    <p:anim calcmode="lin" valueType="num">
                                      <p:cBhvr>
                                        <p:cTn id="36" dur="1000" fill="hold"/>
                                        <p:tgtEl>
                                          <p:spTgt spid="16"/>
                                        </p:tgtEl>
                                        <p:attrNameLst>
                                          <p:attrName>ppt_h</p:attrName>
                                        </p:attrNameLst>
                                      </p:cBhvr>
                                      <p:tavLst>
                                        <p:tav tm="0">
                                          <p:val>
                                            <p:strVal val="#ppt_h"/>
                                          </p:val>
                                        </p:tav>
                                        <p:tav tm="100000">
                                          <p:val>
                                            <p:strVal val="#ppt_h"/>
                                          </p:val>
                                        </p:tav>
                                      </p:tavLst>
                                    </p:anim>
                                    <p:animEffect transition="in" filter="fade">
                                      <p:cBhvr>
                                        <p:cTn id="3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0A5710D-D10A-F647-990A-330440E7BE80}"/>
              </a:ext>
            </a:extLst>
          </p:cNvPr>
          <p:cNvSpPr/>
          <p:nvPr/>
        </p:nvSpPr>
        <p:spPr>
          <a:xfrm>
            <a:off x="0" y="6334780"/>
            <a:ext cx="11483163" cy="584775"/>
          </a:xfrm>
          <a:prstGeom prst="rect">
            <a:avLst/>
          </a:prstGeom>
        </p:spPr>
        <p:txBody>
          <a:bodyPr wrap="square">
            <a:spAutoFit/>
          </a:bodyPr>
          <a:lstStyle/>
          <a:p>
            <a:pPr algn="ctr"/>
            <a:r>
              <a:rPr lang="en-US" sz="3200" dirty="0" err="1">
                <a:solidFill>
                  <a:srgbClr val="C00000"/>
                </a:solidFill>
                <a:latin typeface="Times New Roman" panose="02020603050405020304" pitchFamily="18" charset="0"/>
                <a:cs typeface="Times New Roman" panose="02020603050405020304" pitchFamily="18" charset="0"/>
              </a:rPr>
              <a:t>Nhân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dân</a:t>
            </a:r>
            <a:r>
              <a:rPr lang="en-US" sz="3200" dirty="0">
                <a:solidFill>
                  <a:srgbClr val="C00000"/>
                </a:solidFill>
                <a:latin typeface="Times New Roman" panose="02020603050405020304" pitchFamily="18" charset="0"/>
                <a:cs typeface="Times New Roman" panose="02020603050405020304" pitchFamily="18" charset="0"/>
              </a:rPr>
              <a:t> Nam </a:t>
            </a:r>
            <a:r>
              <a:rPr lang="en-US" sz="3200" dirty="0" err="1">
                <a:solidFill>
                  <a:srgbClr val="C00000"/>
                </a:solidFill>
                <a:latin typeface="Times New Roman" panose="02020603050405020304" pitchFamily="18" charset="0"/>
                <a:cs typeface="Times New Roman" panose="02020603050405020304" pitchFamily="18" charset="0"/>
              </a:rPr>
              <a:t>bộ</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đã</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nhất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tề</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nổi</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dậy</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kháng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chiến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chống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Pháp</a:t>
            </a:r>
            <a:r>
              <a:rPr lang="en-US" sz="3200" dirty="0">
                <a:solidFill>
                  <a:srgbClr val="C00000"/>
                </a:solidFill>
                <a:latin typeface="Times New Roman" panose="02020603050405020304" pitchFamily="18" charset="0"/>
                <a:cs typeface="Times New Roman" panose="02020603050405020304" pitchFamily="18" charset="0"/>
              </a:rPr>
              <a:t>. </a:t>
            </a:r>
            <a:endParaRPr lang="x-none" sz="3200" dirty="0">
              <a:solidFill>
                <a:srgbClr val="C00000"/>
              </a:solidFill>
              <a:latin typeface="Times New Roman" panose="02020603050405020304" pitchFamily="18" charset="0"/>
              <a:cs typeface="Times New Roman" panose="02020603050405020304" pitchFamily="18" charset="0"/>
            </a:endParaRPr>
          </a:p>
        </p:txBody>
      </p:sp>
      <p:pic>
        <p:nvPicPr>
          <p:cNvPr id="3076" name="Picture 4" descr="Khởi nghĩa Nam Kỳ - cuộc tập dượt cho Cách mạng tháng 8 - VnExpress">
            <a:extLst>
              <a:ext uri="{FF2B5EF4-FFF2-40B4-BE49-F238E27FC236}">
                <a16:creationId xmlns="" xmlns:a16="http://schemas.microsoft.com/office/drawing/2014/main" id="{B0950D61-8252-F343-BBCD-C54709775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0" cy="63347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Quân Khu 7 Online-Kỷ niệm 74 năm Ngày Nam bộ kháng chiến: Ngày Nam bộ kháng  chiến - Một dấu son lịch sử">
            <a:extLst>
              <a:ext uri="{FF2B5EF4-FFF2-40B4-BE49-F238E27FC236}">
                <a16:creationId xmlns="" xmlns:a16="http://schemas.microsoft.com/office/drawing/2014/main" id="{049F487B-12B8-0846-B2A8-0E2EBE269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
            <a:ext cx="6095999" cy="6334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7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6" presetClass="entr" presetSubtype="42"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barn(outHorizontal)">
                                      <p:cBhvr>
                                        <p:cTn id="10" dur="500"/>
                                        <p:tgtEl>
                                          <p:spTgt spid="3076"/>
                                        </p:tgtEl>
                                      </p:cBhvr>
                                    </p:animEffect>
                                  </p:childTnLst>
                                </p:cTn>
                              </p:par>
                              <p:par>
                                <p:cTn id="11" presetID="16" presetClass="entr" presetSubtype="42"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barn(outHorizontal)">
                                      <p:cBhvr>
                                        <p:cTn id="13"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D973126-21E0-7A46-A7EC-C528AC9ED69E}"/>
              </a:ext>
            </a:extLst>
          </p:cNvPr>
          <p:cNvSpPr/>
          <p:nvPr/>
        </p:nvSpPr>
        <p:spPr>
          <a:xfrm>
            <a:off x="0" y="0"/>
            <a:ext cx="12192000"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24: CUỘC ĐẤU TRANH BẢO VỆ VÀ XÂY DỰNG CHÍNH QUYỀN DÂN CHỦ NHÂN DÂN (1945 – 1946)</a:t>
            </a:r>
          </a:p>
        </p:txBody>
      </p:sp>
      <p:sp>
        <p:nvSpPr>
          <p:cNvPr id="6" name="Rectangle 5">
            <a:extLst>
              <a:ext uri="{FF2B5EF4-FFF2-40B4-BE49-F238E27FC236}">
                <a16:creationId xmlns="" xmlns:a16="http://schemas.microsoft.com/office/drawing/2014/main" id="{C1CF565D-139F-FA45-AEB1-6D9B9E5B05CF}"/>
              </a:ext>
            </a:extLst>
          </p:cNvPr>
          <p:cNvSpPr/>
          <p:nvPr/>
        </p:nvSpPr>
        <p:spPr>
          <a:xfrm>
            <a:off x="0" y="910226"/>
            <a:ext cx="6096000"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II. CỦNG CỐ CHÍNH QUYỀN CÁCH MẠNG VÀ BẢO VỆ ĐỘC LẬP DÂN TỘC</a:t>
            </a:r>
          </a:p>
        </p:txBody>
      </p:sp>
      <p:sp>
        <p:nvSpPr>
          <p:cNvPr id="7" name="Rectangle 6">
            <a:extLst>
              <a:ext uri="{FF2B5EF4-FFF2-40B4-BE49-F238E27FC236}">
                <a16:creationId xmlns="" xmlns:a16="http://schemas.microsoft.com/office/drawing/2014/main" id="{C5AEEF6D-2775-3345-93AC-3125AE3AB377}"/>
              </a:ext>
            </a:extLst>
          </p:cNvPr>
          <p:cNvSpPr/>
          <p:nvPr/>
        </p:nvSpPr>
        <p:spPr>
          <a:xfrm>
            <a:off x="0" y="1679438"/>
            <a:ext cx="6096000"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Đấu tranh chống ngoại xâm, nội phản phản và bảo vệ chính quyền cách mạng </a:t>
            </a:r>
          </a:p>
        </p:txBody>
      </p:sp>
      <p:sp>
        <p:nvSpPr>
          <p:cNvPr id="33" name="Text Box 6">
            <a:extLst>
              <a:ext uri="{FF2B5EF4-FFF2-40B4-BE49-F238E27FC236}">
                <a16:creationId xmlns="" xmlns:a16="http://schemas.microsoft.com/office/drawing/2014/main" id="{E758CFBA-5BDD-8240-B388-055B08C5E0D6}"/>
              </a:ext>
            </a:extLst>
          </p:cNvPr>
          <p:cNvSpPr txBox="1">
            <a:spLocks noChangeArrowheads="1"/>
          </p:cNvSpPr>
          <p:nvPr/>
        </p:nvSpPr>
        <p:spPr bwMode="auto">
          <a:xfrm>
            <a:off x="0" y="3251097"/>
            <a:ext cx="580569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40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Đêm</a:t>
            </a:r>
            <a:r>
              <a:rPr kumimoji="0" lang="en-US" altLang="en-US" sz="240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22 </a:t>
            </a:r>
            <a:r>
              <a:rPr kumimoji="0" lang="en-US" altLang="en-US" sz="240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rạng</a:t>
            </a:r>
            <a:r>
              <a:rPr kumimoji="0" lang="en-US" altLang="en-US" sz="240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sáng</a:t>
            </a:r>
            <a:r>
              <a:rPr kumimoji="0" lang="en-US" altLang="en-US" sz="240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23/9/1945 </a:t>
            </a:r>
            <a:r>
              <a:rPr kumimoji="0" lang="en-US" altLang="en-US" sz="240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Pháp</a:t>
            </a:r>
            <a:r>
              <a:rPr kumimoji="0" lang="en-US" altLang="en-US" sz="240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gây</a:t>
            </a:r>
            <a:r>
              <a:rPr kumimoji="0" lang="en-US" altLang="en-US" sz="240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ra </a:t>
            </a:r>
            <a:r>
              <a:rPr kumimoji="0" lang="en-US" altLang="en-US" sz="240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cuộc</a:t>
            </a:r>
            <a:r>
              <a:rPr kumimoji="0" lang="en-US" altLang="en-US" sz="240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chiến</a:t>
            </a:r>
            <a:r>
              <a:rPr kumimoji="0" lang="en-US" altLang="en-US" sz="240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tranh</a:t>
            </a:r>
            <a:r>
              <a:rPr kumimoji="0" lang="en-US" altLang="en-US" sz="240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trở</a:t>
            </a:r>
            <a:r>
              <a:rPr kumimoji="0" lang="en-US" altLang="en-US" sz="240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lại</a:t>
            </a:r>
            <a:r>
              <a:rPr kumimoji="0" lang="en-US" altLang="en-US" sz="240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xâm</a:t>
            </a:r>
            <a:r>
              <a:rPr kumimoji="0" lang="en-US" altLang="en-US" sz="240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lược</a:t>
            </a:r>
            <a:r>
              <a:rPr kumimoji="0" lang="en-US" altLang="en-US" sz="240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nước</a:t>
            </a:r>
            <a:r>
              <a:rPr kumimoji="0" lang="en-US" altLang="en-US" sz="240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ta </a:t>
            </a:r>
            <a:r>
              <a:rPr kumimoji="0" lang="en-US" altLang="en-US" sz="240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lần</a:t>
            </a:r>
            <a:r>
              <a:rPr kumimoji="0" lang="en-US" altLang="en-US" sz="240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thứ</a:t>
            </a:r>
            <a:r>
              <a:rPr kumimoji="0" lang="en-US" altLang="en-US" sz="240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2</a:t>
            </a:r>
          </a:p>
        </p:txBody>
      </p:sp>
      <p:sp>
        <p:nvSpPr>
          <p:cNvPr id="27" name="Text Box 6">
            <a:extLst>
              <a:ext uri="{FF2B5EF4-FFF2-40B4-BE49-F238E27FC236}">
                <a16:creationId xmlns="" xmlns:a16="http://schemas.microsoft.com/office/drawing/2014/main" id="{44E4A8FF-F5C8-9147-9F4D-7431113E9C11}"/>
              </a:ext>
            </a:extLst>
          </p:cNvPr>
          <p:cNvSpPr txBox="1">
            <a:spLocks noChangeArrowheads="1"/>
          </p:cNvSpPr>
          <p:nvPr/>
        </p:nvSpPr>
        <p:spPr bwMode="auto">
          <a:xfrm>
            <a:off x="0" y="5611741"/>
            <a:ext cx="58056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just">
              <a:spcBef>
                <a:spcPct val="50000"/>
              </a:spcBef>
            </a:pPr>
            <a:r>
              <a:rPr lang="vi-VN" altLang="en-US" sz="2400" dirty="0">
                <a:solidFill>
                  <a:srgbClr val="FDFDFD">
                    <a:lumMod val="10000"/>
                  </a:srgbClr>
                </a:solidFill>
                <a:latin typeface="Times New Roman" panose="02020603050405020304" pitchFamily="18" charset="0"/>
                <a:cs typeface="Times New Roman" panose="02020603050405020304" pitchFamily="18" charset="0"/>
              </a:rPr>
              <a:t>- Đảng phát động phong trào ủng hộ Nam bộ kháng chiến.</a:t>
            </a:r>
          </a:p>
        </p:txBody>
      </p:sp>
      <p:sp>
        <p:nvSpPr>
          <p:cNvPr id="28" name="Text Box 6">
            <a:extLst>
              <a:ext uri="{FF2B5EF4-FFF2-40B4-BE49-F238E27FC236}">
                <a16:creationId xmlns="" xmlns:a16="http://schemas.microsoft.com/office/drawing/2014/main" id="{932C2301-97F0-9F4C-A8E6-E5D86447BF84}"/>
              </a:ext>
            </a:extLst>
          </p:cNvPr>
          <p:cNvSpPr txBox="1">
            <a:spLocks noChangeArrowheads="1"/>
          </p:cNvSpPr>
          <p:nvPr/>
        </p:nvSpPr>
        <p:spPr bwMode="auto">
          <a:xfrm>
            <a:off x="0" y="4525253"/>
            <a:ext cx="58056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just">
              <a:spcBef>
                <a:spcPct val="50000"/>
              </a:spcBef>
            </a:pPr>
            <a:r>
              <a:rPr lang="vi-VN" altLang="en-US" sz="2400" dirty="0">
                <a:solidFill>
                  <a:srgbClr val="FDFDFD">
                    <a:lumMod val="10000"/>
                  </a:srgbClr>
                </a:solidFill>
                <a:latin typeface="Times New Roman" panose="02020603050405020304" pitchFamily="18" charset="0"/>
                <a:cs typeface="Times New Roman" panose="02020603050405020304" pitchFamily="18" charset="0"/>
              </a:rPr>
              <a:t>- Nhân dân Nam Bộ đã anh dũng đánh trả thực dân Pháp xâm lược.</a:t>
            </a:r>
          </a:p>
        </p:txBody>
      </p:sp>
      <p:pic>
        <p:nvPicPr>
          <p:cNvPr id="29" name="Picture 10">
            <a:extLst>
              <a:ext uri="{FF2B5EF4-FFF2-40B4-BE49-F238E27FC236}">
                <a16:creationId xmlns="" xmlns:a16="http://schemas.microsoft.com/office/drawing/2014/main" id="{0E2335E9-A1CF-6245-88CE-E571DA5BB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10226"/>
            <a:ext cx="6096000" cy="490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 xmlns:a16="http://schemas.microsoft.com/office/drawing/2014/main" id="{B0850F6C-1DF1-464D-86E0-FAC44070A33E}"/>
              </a:ext>
            </a:extLst>
          </p:cNvPr>
          <p:cNvSpPr/>
          <p:nvPr/>
        </p:nvSpPr>
        <p:spPr>
          <a:xfrm>
            <a:off x="6096000" y="5714890"/>
            <a:ext cx="6096000" cy="1200329"/>
          </a:xfrm>
          <a:prstGeom prst="rect">
            <a:avLst/>
          </a:prstGeom>
          <a:solidFill>
            <a:srgbClr val="449630">
              <a:alpha val="86000"/>
            </a:srgbClr>
          </a:solidFill>
        </p:spPr>
        <p:txBody>
          <a:bodyPr wrap="square">
            <a:spAutoFit/>
          </a:bodyPr>
          <a:lstStyle/>
          <a:p>
            <a:pPr algn="ctr"/>
            <a:r>
              <a:rPr lang="en-US" altLang="en-US" sz="2400" dirty="0" err="1">
                <a:solidFill>
                  <a:srgbClr val="ECF6FA"/>
                </a:solidFill>
                <a:latin typeface="Times New Roman" panose="02020603050405020304" pitchFamily="18" charset="0"/>
              </a:rPr>
              <a:t>Nõ</a:t>
            </a:r>
            <a:r>
              <a:rPr lang="en-US" altLang="en-US" sz="2400" dirty="0">
                <a:solidFill>
                  <a:srgbClr val="ECF6FA"/>
                </a:solidFill>
                <a:latin typeface="Times New Roman" panose="02020603050405020304" pitchFamily="18" charset="0"/>
              </a:rPr>
              <a:t> </a:t>
            </a:r>
            <a:r>
              <a:rPr lang="en-US" altLang="en-US" sz="2400" dirty="0" err="1">
                <a:solidFill>
                  <a:srgbClr val="ECF6FA"/>
                </a:solidFill>
                <a:latin typeface="Times New Roman" panose="02020603050405020304" pitchFamily="18" charset="0"/>
              </a:rPr>
              <a:t>và</a:t>
            </a:r>
            <a:r>
              <a:rPr lang="en-US" altLang="en-US" sz="2400" dirty="0">
                <a:solidFill>
                  <a:srgbClr val="ECF6FA"/>
                </a:solidFill>
                <a:latin typeface="Times New Roman" panose="02020603050405020304" pitchFamily="18" charset="0"/>
              </a:rPr>
              <a:t> </a:t>
            </a:r>
            <a:r>
              <a:rPr lang="en-US" altLang="en-US" sz="2400" dirty="0" err="1">
                <a:solidFill>
                  <a:srgbClr val="ECF6FA"/>
                </a:solidFill>
                <a:latin typeface="Times New Roman" panose="02020603050405020304" pitchFamily="18" charset="0"/>
              </a:rPr>
              <a:t>chông</a:t>
            </a:r>
            <a:r>
              <a:rPr lang="en-US" altLang="en-US" sz="2400" dirty="0">
                <a:solidFill>
                  <a:srgbClr val="ECF6FA"/>
                </a:solidFill>
                <a:latin typeface="Times New Roman" panose="02020603050405020304" pitchFamily="18" charset="0"/>
              </a:rPr>
              <a:t> - </a:t>
            </a:r>
            <a:r>
              <a:rPr lang="en-US" altLang="en-US" sz="2400" dirty="0" err="1">
                <a:solidFill>
                  <a:srgbClr val="ECF6FA"/>
                </a:solidFill>
                <a:latin typeface="Times New Roman" panose="02020603050405020304" pitchFamily="18" charset="0"/>
              </a:rPr>
              <a:t>những</a:t>
            </a:r>
            <a:r>
              <a:rPr lang="en-US" altLang="en-US" sz="2400" dirty="0">
                <a:solidFill>
                  <a:srgbClr val="ECF6FA"/>
                </a:solidFill>
                <a:latin typeface="Times New Roman" panose="02020603050405020304" pitchFamily="18" charset="0"/>
              </a:rPr>
              <a:t> </a:t>
            </a:r>
            <a:r>
              <a:rPr lang="en-US" altLang="en-US" sz="2400" dirty="0" err="1">
                <a:solidFill>
                  <a:srgbClr val="ECF6FA"/>
                </a:solidFill>
                <a:latin typeface="Times New Roman" panose="02020603050405020304" pitchFamily="18" charset="0"/>
              </a:rPr>
              <a:t>vũ</a:t>
            </a:r>
            <a:r>
              <a:rPr lang="en-US" altLang="en-US" sz="2400" dirty="0">
                <a:solidFill>
                  <a:srgbClr val="ECF6FA"/>
                </a:solidFill>
                <a:latin typeface="Times New Roman" panose="02020603050405020304" pitchFamily="18" charset="0"/>
              </a:rPr>
              <a:t> </a:t>
            </a:r>
            <a:r>
              <a:rPr lang="en-US" altLang="en-US" sz="2400" dirty="0" err="1">
                <a:solidFill>
                  <a:srgbClr val="ECF6FA"/>
                </a:solidFill>
                <a:latin typeface="Times New Roman" panose="02020603050405020304" pitchFamily="18" charset="0"/>
              </a:rPr>
              <a:t>khí</a:t>
            </a:r>
            <a:r>
              <a:rPr lang="en-US" altLang="en-US" sz="2400" dirty="0">
                <a:solidFill>
                  <a:srgbClr val="ECF6FA"/>
                </a:solidFill>
                <a:latin typeface="Times New Roman" panose="02020603050405020304" pitchFamily="18" charset="0"/>
              </a:rPr>
              <a:t> </a:t>
            </a:r>
            <a:r>
              <a:rPr lang="en-US" altLang="en-US" sz="2400" dirty="0" err="1">
                <a:solidFill>
                  <a:srgbClr val="ECF6FA"/>
                </a:solidFill>
                <a:latin typeface="Times New Roman" panose="02020603050405020304" pitchFamily="18" charset="0"/>
              </a:rPr>
              <a:t>đánh</a:t>
            </a:r>
            <a:r>
              <a:rPr lang="en-US" altLang="en-US" sz="2400" dirty="0">
                <a:solidFill>
                  <a:srgbClr val="ECF6FA"/>
                </a:solidFill>
                <a:latin typeface="Times New Roman" panose="02020603050405020304" pitchFamily="18" charset="0"/>
              </a:rPr>
              <a:t> </a:t>
            </a:r>
            <a:r>
              <a:rPr lang="en-US" altLang="en-US" sz="2400" dirty="0" err="1">
                <a:solidFill>
                  <a:srgbClr val="ECF6FA"/>
                </a:solidFill>
                <a:latin typeface="Times New Roman" panose="02020603050405020304" pitchFamily="18" charset="0"/>
              </a:rPr>
              <a:t>giặc</a:t>
            </a:r>
            <a:r>
              <a:rPr lang="en-US" altLang="en-US" sz="2400" dirty="0">
                <a:solidFill>
                  <a:srgbClr val="ECF6FA"/>
                </a:solidFill>
                <a:latin typeface="Times New Roman" panose="02020603050405020304" pitchFamily="18" charset="0"/>
              </a:rPr>
              <a:t> </a:t>
            </a:r>
            <a:r>
              <a:rPr lang="en-US" altLang="en-US" sz="2400" dirty="0" err="1">
                <a:solidFill>
                  <a:srgbClr val="ECF6FA"/>
                </a:solidFill>
                <a:latin typeface="Times New Roman" panose="02020603050405020304" pitchFamily="18" charset="0"/>
              </a:rPr>
              <a:t>của</a:t>
            </a:r>
            <a:r>
              <a:rPr lang="en-US" altLang="en-US" sz="2400" dirty="0">
                <a:solidFill>
                  <a:srgbClr val="ECF6FA"/>
                </a:solidFill>
                <a:latin typeface="Times New Roman" panose="02020603050405020304" pitchFamily="18" charset="0"/>
              </a:rPr>
              <a:t> </a:t>
            </a:r>
            <a:r>
              <a:rPr lang="en-US" altLang="en-US" sz="2400" dirty="0" err="1">
                <a:solidFill>
                  <a:srgbClr val="ECF6FA"/>
                </a:solidFill>
                <a:latin typeface="Times New Roman" panose="02020603050405020304" pitchFamily="18" charset="0"/>
              </a:rPr>
              <a:t>nhân</a:t>
            </a:r>
            <a:r>
              <a:rPr lang="en-US" altLang="en-US" sz="2400" dirty="0">
                <a:solidFill>
                  <a:srgbClr val="ECF6FA"/>
                </a:solidFill>
                <a:latin typeface="Times New Roman" panose="02020603050405020304" pitchFamily="18" charset="0"/>
              </a:rPr>
              <a:t> </a:t>
            </a:r>
            <a:r>
              <a:rPr lang="en-US" altLang="en-US" sz="2400" dirty="0" err="1">
                <a:solidFill>
                  <a:srgbClr val="ECF6FA"/>
                </a:solidFill>
                <a:latin typeface="Times New Roman" panose="02020603050405020304" pitchFamily="18" charset="0"/>
              </a:rPr>
              <a:t>dân</a:t>
            </a:r>
            <a:r>
              <a:rPr lang="en-US" altLang="en-US" sz="2400" dirty="0">
                <a:solidFill>
                  <a:srgbClr val="ECF6FA"/>
                </a:solidFill>
                <a:latin typeface="Times New Roman" panose="02020603050405020304" pitchFamily="18" charset="0"/>
              </a:rPr>
              <a:t> Nam </a:t>
            </a:r>
            <a:r>
              <a:rPr lang="en-US" altLang="en-US" sz="2400" dirty="0" err="1">
                <a:solidFill>
                  <a:srgbClr val="ECF6FA"/>
                </a:solidFill>
                <a:latin typeface="Times New Roman" panose="02020603050405020304" pitchFamily="18" charset="0"/>
              </a:rPr>
              <a:t>bộ</a:t>
            </a:r>
            <a:r>
              <a:rPr lang="en-US" altLang="en-US" sz="2400" dirty="0">
                <a:solidFill>
                  <a:srgbClr val="ECF6FA"/>
                </a:solidFill>
                <a:latin typeface="Times New Roman" panose="02020603050405020304" pitchFamily="18" charset="0"/>
              </a:rPr>
              <a:t> </a:t>
            </a:r>
            <a:r>
              <a:rPr lang="en-US" altLang="en-US" sz="2400" dirty="0" err="1">
                <a:solidFill>
                  <a:srgbClr val="ECF6FA"/>
                </a:solidFill>
                <a:latin typeface="Times New Roman" panose="02020603050405020304" pitchFamily="18" charset="0"/>
              </a:rPr>
              <a:t>trong</a:t>
            </a:r>
            <a:r>
              <a:rPr lang="en-US" altLang="en-US" sz="2400" dirty="0">
                <a:solidFill>
                  <a:srgbClr val="ECF6FA"/>
                </a:solidFill>
                <a:latin typeface="Times New Roman" panose="02020603050405020304" pitchFamily="18" charset="0"/>
              </a:rPr>
              <a:t> </a:t>
            </a:r>
            <a:r>
              <a:rPr lang="en-US" altLang="en-US" sz="2400" dirty="0" err="1">
                <a:solidFill>
                  <a:srgbClr val="ECF6FA"/>
                </a:solidFill>
                <a:latin typeface="Times New Roman" panose="02020603050405020304" pitchFamily="18" charset="0"/>
              </a:rPr>
              <a:t>những</a:t>
            </a:r>
            <a:r>
              <a:rPr lang="en-US" altLang="en-US" sz="2400" dirty="0">
                <a:solidFill>
                  <a:srgbClr val="ECF6FA"/>
                </a:solidFill>
                <a:latin typeface="Times New Roman" panose="02020603050405020304" pitchFamily="18" charset="0"/>
              </a:rPr>
              <a:t> </a:t>
            </a:r>
            <a:r>
              <a:rPr lang="en-US" altLang="en-US" sz="2400" dirty="0" err="1">
                <a:solidFill>
                  <a:srgbClr val="ECF6FA"/>
                </a:solidFill>
                <a:latin typeface="Times New Roman" panose="02020603050405020304" pitchFamily="18" charset="0"/>
              </a:rPr>
              <a:t>ngày</a:t>
            </a:r>
            <a:r>
              <a:rPr lang="en-US" altLang="en-US" sz="2400" dirty="0">
                <a:solidFill>
                  <a:srgbClr val="ECF6FA"/>
                </a:solidFill>
                <a:latin typeface="Times New Roman" panose="02020603050405020304" pitchFamily="18" charset="0"/>
              </a:rPr>
              <a:t> </a:t>
            </a:r>
            <a:r>
              <a:rPr lang="vi-VN" altLang="en-US" sz="2400" dirty="0">
                <a:solidFill>
                  <a:srgbClr val="ECF6FA"/>
                </a:solidFill>
                <a:latin typeface="Times New Roman" panose="02020603050405020304" pitchFamily="18" charset="0"/>
              </a:rPr>
              <a:t>đầ</a:t>
            </a:r>
            <a:r>
              <a:rPr lang="en-US" altLang="en-US" sz="2400" dirty="0">
                <a:solidFill>
                  <a:srgbClr val="ECF6FA"/>
                </a:solidFill>
                <a:latin typeface="Times New Roman" panose="02020603050405020304" pitchFamily="18" charset="0"/>
              </a:rPr>
              <a:t>u </a:t>
            </a:r>
            <a:r>
              <a:rPr lang="en-US" altLang="en-US" sz="2400" dirty="0" err="1">
                <a:solidFill>
                  <a:srgbClr val="ECF6FA"/>
                </a:solidFill>
                <a:latin typeface="Times New Roman" panose="02020603050405020304" pitchFamily="18" charset="0"/>
              </a:rPr>
              <a:t>kh</a:t>
            </a:r>
            <a:r>
              <a:rPr lang="vi-VN" altLang="en-US" sz="2400" dirty="0">
                <a:solidFill>
                  <a:srgbClr val="ECF6FA"/>
                </a:solidFill>
                <a:latin typeface="Times New Roman" panose="02020603050405020304" pitchFamily="18" charset="0"/>
              </a:rPr>
              <a:t>á</a:t>
            </a:r>
            <a:r>
              <a:rPr lang="en-US" altLang="en-US" sz="2400" dirty="0">
                <a:solidFill>
                  <a:srgbClr val="ECF6FA"/>
                </a:solidFill>
                <a:latin typeface="Times New Roman" panose="02020603050405020304" pitchFamily="18" charset="0"/>
              </a:rPr>
              <a:t>ng chi</a:t>
            </a:r>
            <a:r>
              <a:rPr lang="vi-VN" altLang="en-US" sz="2400" dirty="0">
                <a:solidFill>
                  <a:srgbClr val="ECF6FA"/>
                </a:solidFill>
                <a:latin typeface="Times New Roman" panose="02020603050405020304" pitchFamily="18" charset="0"/>
              </a:rPr>
              <a:t>ế</a:t>
            </a:r>
            <a:r>
              <a:rPr lang="en-US" altLang="en-US" sz="2400" dirty="0">
                <a:solidFill>
                  <a:srgbClr val="ECF6FA"/>
                </a:solidFill>
                <a:latin typeface="Times New Roman" panose="02020603050405020304" pitchFamily="18" charset="0"/>
              </a:rPr>
              <a:t>n </a:t>
            </a:r>
            <a:r>
              <a:rPr lang="en-US" altLang="en-US" sz="2400" dirty="0" err="1">
                <a:solidFill>
                  <a:srgbClr val="ECF6FA"/>
                </a:solidFill>
                <a:latin typeface="Times New Roman" panose="02020603050405020304" pitchFamily="18" charset="0"/>
              </a:rPr>
              <a:t>ch</a:t>
            </a:r>
            <a:r>
              <a:rPr lang="vi-VN" altLang="en-US" sz="2400" dirty="0">
                <a:solidFill>
                  <a:srgbClr val="ECF6FA"/>
                </a:solidFill>
                <a:latin typeface="Times New Roman" panose="02020603050405020304" pitchFamily="18" charset="0"/>
              </a:rPr>
              <a:t>ố</a:t>
            </a:r>
            <a:r>
              <a:rPr lang="en-US" altLang="en-US" sz="2400" dirty="0">
                <a:solidFill>
                  <a:srgbClr val="ECF6FA"/>
                </a:solidFill>
                <a:latin typeface="Times New Roman" panose="02020603050405020304" pitchFamily="18" charset="0"/>
              </a:rPr>
              <a:t>ng </a:t>
            </a:r>
            <a:r>
              <a:rPr lang="en-US" altLang="en-US" sz="2400" dirty="0" err="1">
                <a:solidFill>
                  <a:srgbClr val="ECF6FA"/>
                </a:solidFill>
                <a:latin typeface="Times New Roman" panose="02020603050405020304" pitchFamily="18" charset="0"/>
              </a:rPr>
              <a:t>th</a:t>
            </a:r>
            <a:r>
              <a:rPr lang="vi-VN" altLang="en-US" sz="2400" dirty="0">
                <a:solidFill>
                  <a:srgbClr val="ECF6FA"/>
                </a:solidFill>
                <a:latin typeface="Times New Roman" panose="02020603050405020304" pitchFamily="18" charset="0"/>
              </a:rPr>
              <a:t>ự</a:t>
            </a:r>
            <a:r>
              <a:rPr lang="en-US" altLang="en-US" sz="2400" dirty="0">
                <a:solidFill>
                  <a:srgbClr val="ECF6FA"/>
                </a:solidFill>
                <a:latin typeface="Times New Roman" panose="02020603050405020304" pitchFamily="18" charset="0"/>
              </a:rPr>
              <a:t>c d</a:t>
            </a:r>
            <a:r>
              <a:rPr lang="vi-VN" altLang="en-US" sz="2400" dirty="0">
                <a:solidFill>
                  <a:srgbClr val="ECF6FA"/>
                </a:solidFill>
                <a:latin typeface="Times New Roman" panose="02020603050405020304" pitchFamily="18" charset="0"/>
              </a:rPr>
              <a:t>â</a:t>
            </a:r>
            <a:r>
              <a:rPr lang="en-US" altLang="en-US" sz="2400" dirty="0">
                <a:solidFill>
                  <a:srgbClr val="ECF6FA"/>
                </a:solidFill>
                <a:latin typeface="Times New Roman" panose="02020603050405020304" pitchFamily="18" charset="0"/>
              </a:rPr>
              <a:t>n Ph</a:t>
            </a:r>
            <a:r>
              <a:rPr lang="vi-VN" altLang="en-US" sz="2400" dirty="0">
                <a:solidFill>
                  <a:srgbClr val="ECF6FA"/>
                </a:solidFill>
                <a:latin typeface="Times New Roman" panose="02020603050405020304" pitchFamily="18" charset="0"/>
              </a:rPr>
              <a:t>á</a:t>
            </a:r>
            <a:r>
              <a:rPr lang="en-US" altLang="en-US" sz="2400" dirty="0">
                <a:solidFill>
                  <a:srgbClr val="ECF6FA"/>
                </a:solidFill>
                <a:latin typeface="Times New Roman" panose="02020603050405020304" pitchFamily="18" charset="0"/>
              </a:rPr>
              <a:t>p</a:t>
            </a:r>
            <a:endParaRPr lang="vi-VN" altLang="en-US" sz="2400" dirty="0">
              <a:solidFill>
                <a:srgbClr val="ECF6FA"/>
              </a:solidFill>
              <a:latin typeface="Times New Roman" panose="02020603050405020304" pitchFamily="18" charset="0"/>
            </a:endParaRPr>
          </a:p>
        </p:txBody>
      </p:sp>
      <p:sp>
        <p:nvSpPr>
          <p:cNvPr id="34" name="TextBox 33">
            <a:extLst>
              <a:ext uri="{FF2B5EF4-FFF2-40B4-BE49-F238E27FC236}">
                <a16:creationId xmlns="" xmlns:a16="http://schemas.microsoft.com/office/drawing/2014/main" id="{E64740F7-B019-D84E-A9DD-7F06E9056E43}"/>
              </a:ext>
            </a:extLst>
          </p:cNvPr>
          <p:cNvSpPr txBox="1"/>
          <p:nvPr/>
        </p:nvSpPr>
        <p:spPr>
          <a:xfrm>
            <a:off x="0" y="2680711"/>
            <a:ext cx="5704107" cy="523220"/>
          </a:xfrm>
          <a:prstGeom prst="rect">
            <a:avLst/>
          </a:prstGeom>
          <a:noFill/>
        </p:spPr>
        <p:txBody>
          <a:bodyPr wrap="square" rtlCol="0">
            <a:spAutoFit/>
          </a:bodyPr>
          <a:lstStyle/>
          <a:p>
            <a:r>
              <a:rPr lang="x-none" sz="2800" b="1" dirty="0">
                <a:solidFill>
                  <a:srgbClr val="0070C0"/>
                </a:solidFill>
                <a:latin typeface="Times New Roman" panose="02020603050405020304" pitchFamily="18" charset="0"/>
                <a:cs typeface="Times New Roman" panose="02020603050405020304" pitchFamily="18" charset="0"/>
              </a:rPr>
              <a:t>a. Pháp quay lại xâm lược nước ta</a:t>
            </a:r>
          </a:p>
        </p:txBody>
      </p:sp>
    </p:spTree>
    <p:extLst>
      <p:ext uri="{BB962C8B-B14F-4D97-AF65-F5344CB8AC3E}">
        <p14:creationId xmlns:p14="http://schemas.microsoft.com/office/powerpoint/2010/main" val="547137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1000"/>
                                        <p:tgtEl>
                                          <p:spTgt spid="33">
                                            <p:txEl>
                                              <p:pRg st="0" end="0"/>
                                            </p:txEl>
                                          </p:spTgt>
                                        </p:tgtEl>
                                      </p:cBhvr>
                                    </p:animEffect>
                                    <p:anim calcmode="lin" valueType="num">
                                      <p:cBhvr>
                                        <p:cTn id="8"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fade">
                                      <p:cBhvr>
                                        <p:cTn id="14" dur="1000"/>
                                        <p:tgtEl>
                                          <p:spTgt spid="28">
                                            <p:txEl>
                                              <p:pRg st="0" end="0"/>
                                            </p:txEl>
                                          </p:spTgt>
                                        </p:tgtEl>
                                      </p:cBhvr>
                                    </p:animEffect>
                                    <p:anim calcmode="lin" valueType="num">
                                      <p:cBhvr>
                                        <p:cTn id="15"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xEl>
                                              <p:pRg st="0" end="0"/>
                                            </p:txEl>
                                          </p:spTgt>
                                        </p:tgtEl>
                                        <p:attrNameLst>
                                          <p:attrName>style.visibility</p:attrName>
                                        </p:attrNameLst>
                                      </p:cBhvr>
                                      <p:to>
                                        <p:strVal val="visible"/>
                                      </p:to>
                                    </p:set>
                                    <p:animEffect transition="in" filter="fade">
                                      <p:cBhvr>
                                        <p:cTn id="21" dur="1000"/>
                                        <p:tgtEl>
                                          <p:spTgt spid="27">
                                            <p:txEl>
                                              <p:pRg st="0" end="0"/>
                                            </p:txEl>
                                          </p:spTgt>
                                        </p:tgtEl>
                                      </p:cBhvr>
                                    </p:animEffect>
                                    <p:anim calcmode="lin" valueType="num">
                                      <p:cBhvr>
                                        <p:cTn id="22"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 xmlns:a16="http://schemas.microsoft.com/office/drawing/2014/main" id="{A4BB15D8-EF3A-2241-8259-CF9E8E4C0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118"/>
            <a:ext cx="6096000" cy="57953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EC02A875-B48B-E745-BB0F-40EDD9552D02}"/>
              </a:ext>
            </a:extLst>
          </p:cNvPr>
          <p:cNvSpPr/>
          <p:nvPr/>
        </p:nvSpPr>
        <p:spPr>
          <a:xfrm>
            <a:off x="0" y="5995680"/>
            <a:ext cx="6096000" cy="830997"/>
          </a:xfrm>
          <a:prstGeom prst="rect">
            <a:avLst/>
          </a:prstGeom>
        </p:spPr>
        <p:txBody>
          <a:bodyPr wrap="square">
            <a:spAutoFit/>
          </a:bodyPr>
          <a:lstStyle/>
          <a:p>
            <a:pPr algn="ctr"/>
            <a:r>
              <a:rPr lang="vi-VN" sz="2400" dirty="0">
                <a:solidFill>
                  <a:srgbClr val="C00000"/>
                </a:solidFill>
                <a:latin typeface="Times New Roman" panose="02020603050405020304" pitchFamily="18" charset="0"/>
                <a:cs typeface="Times New Roman" panose="02020603050405020304" pitchFamily="18" charset="0"/>
              </a:rPr>
              <a:t>Thanh niên và nhân dân cả nước sôi nổi tình nguyện Nam tiến kháng chiến </a:t>
            </a:r>
            <a:endParaRPr lang="x-none" sz="2400" dirty="0">
              <a:solidFill>
                <a:srgbClr val="C00000"/>
              </a:solidFill>
              <a:latin typeface="Times New Roman" panose="02020603050405020304" pitchFamily="18" charset="0"/>
              <a:cs typeface="Times New Roman" panose="02020603050405020304" pitchFamily="18" charset="0"/>
            </a:endParaRPr>
          </a:p>
        </p:txBody>
      </p:sp>
      <p:pic>
        <p:nvPicPr>
          <p:cNvPr id="4100" name="Picture 4">
            <a:extLst>
              <a:ext uri="{FF2B5EF4-FFF2-40B4-BE49-F238E27FC236}">
                <a16:creationId xmlns="" xmlns:a16="http://schemas.microsoft.com/office/drawing/2014/main" id="{ADBB7128-2CC1-9540-831D-67CDC1CBE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56576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DD5AB505-891F-7048-9E93-94115C98DC41}"/>
              </a:ext>
            </a:extLst>
          </p:cNvPr>
          <p:cNvSpPr/>
          <p:nvPr/>
        </p:nvSpPr>
        <p:spPr>
          <a:xfrm>
            <a:off x="5918791" y="5700200"/>
            <a:ext cx="6273209" cy="1200329"/>
          </a:xfrm>
          <a:prstGeom prst="rect">
            <a:avLst/>
          </a:prstGeom>
        </p:spPr>
        <p:txBody>
          <a:bodyPr wrap="square">
            <a:spAutoFit/>
          </a:bodyPr>
          <a:lstStyle/>
          <a:p>
            <a:pPr algn="ctr" fontAlgn="base"/>
            <a:r>
              <a:rPr lang="vi-VN" sz="2400" b="0" i="0" u="none" strike="noStrike" dirty="0">
                <a:solidFill>
                  <a:srgbClr val="0070C0"/>
                </a:solidFill>
                <a:effectLst/>
                <a:latin typeface="Times New Roman" panose="02020603050405020304" pitchFamily="18" charset="0"/>
                <a:cs typeface="Times New Roman" panose="02020603050405020304" pitchFamily="18" charset="0"/>
              </a:rPr>
              <a:t>Một đơn vị Nam tiến tại ga Hàng Cỏ, Hà Nội trước khi lên đường vào</a:t>
            </a:r>
            <a:r>
              <a:rPr lang="vi-VN" sz="2400" dirty="0">
                <a:solidFill>
                  <a:srgbClr val="0070C0"/>
                </a:solidFill>
                <a:latin typeface="Times New Roman" panose="02020603050405020304" pitchFamily="18" charset="0"/>
                <a:cs typeface="Times New Roman" panose="02020603050405020304" pitchFamily="18" charset="0"/>
              </a:rPr>
              <a:t> </a:t>
            </a:r>
            <a:r>
              <a:rPr lang="vi-VN" sz="2400" b="0" i="0" u="none" strike="noStrike" dirty="0">
                <a:solidFill>
                  <a:srgbClr val="0070C0"/>
                </a:solidFill>
                <a:effectLst/>
                <a:latin typeface="Times New Roman" panose="02020603050405020304" pitchFamily="18" charset="0"/>
                <a:cs typeface="Times New Roman" panose="02020603050405020304" pitchFamily="18" charset="0"/>
              </a:rPr>
              <a:t>Nam chi viện cho mặt trận Nam Bộ năm 1945</a:t>
            </a:r>
            <a:endParaRPr lang="vi-VN"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546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randombar(horizontal)">
                                      <p:cBhvr>
                                        <p:cTn id="13" dur="500"/>
                                        <p:tgtEl>
                                          <p:spTgt spid="410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D973126-21E0-7A46-A7EC-C528AC9ED69E}"/>
              </a:ext>
            </a:extLst>
          </p:cNvPr>
          <p:cNvSpPr/>
          <p:nvPr/>
        </p:nvSpPr>
        <p:spPr>
          <a:xfrm>
            <a:off x="0" y="0"/>
            <a:ext cx="12192000" cy="954107"/>
          </a:xfrm>
          <a:prstGeom prst="rect">
            <a:avLst/>
          </a:prstGeom>
        </p:spPr>
        <p:txBody>
          <a:bodyPr wrap="square">
            <a:spAutoFit/>
          </a:bodyPr>
          <a:lstStyle/>
          <a:p>
            <a:pPr lvl="0" algn="ctr" defTabSz="457200">
              <a:defRPr/>
            </a:pPr>
            <a:r>
              <a:rPr lang="en-US" sz="2800" b="1" dirty="0">
                <a:solidFill>
                  <a:srgbClr val="FF0000"/>
                </a:solidFill>
                <a:latin typeface="Times New Roman" panose="02020603050405020304" pitchFamily="18" charset="0"/>
                <a:cs typeface="Times New Roman" panose="02020603050405020304" pitchFamily="18" charset="0"/>
              </a:rPr>
              <a:t>BÀI 24: CUỘC ĐẤU TRANH BẢO VỆ VÀ XÂY DỰNG CHÍNH QUYỀN DÂN CHỦ NHÂN DÂN (1945 – 1946)</a:t>
            </a:r>
          </a:p>
        </p:txBody>
      </p:sp>
      <p:sp>
        <p:nvSpPr>
          <p:cNvPr id="7" name="Rectangle 6">
            <a:extLst>
              <a:ext uri="{FF2B5EF4-FFF2-40B4-BE49-F238E27FC236}">
                <a16:creationId xmlns="" xmlns:a16="http://schemas.microsoft.com/office/drawing/2014/main" id="{C5AEEF6D-2775-3345-93AC-3125AE3AB377}"/>
              </a:ext>
            </a:extLst>
          </p:cNvPr>
          <p:cNvSpPr/>
          <p:nvPr/>
        </p:nvSpPr>
        <p:spPr>
          <a:xfrm>
            <a:off x="0" y="932574"/>
            <a:ext cx="6096000" cy="1384995"/>
          </a:xfrm>
          <a:prstGeom prst="rect">
            <a:avLst/>
          </a:prstGeom>
        </p:spPr>
        <p:txBody>
          <a:bodyPr wrap="square">
            <a:spAutoFit/>
          </a:bodyPr>
          <a:lstStyle/>
          <a:p>
            <a:pPr lvl="0" algn="just">
              <a:defRPr/>
            </a:pPr>
            <a:r>
              <a:rPr lang="vi-VN" sz="2800" b="1" dirty="0">
                <a:solidFill>
                  <a:srgbClr val="0070C0"/>
                </a:solidFill>
                <a:latin typeface="Times New Roman" panose="02020603050405020304" pitchFamily="18" charset="0"/>
                <a:cs typeface="Times New Roman" panose="02020603050405020304" pitchFamily="18" charset="0"/>
              </a:rPr>
              <a:t>2. Đấu tranh chống ngoại xâm, nội phản phản và bảo vệ chính quyền cách mạng </a:t>
            </a:r>
          </a:p>
        </p:txBody>
      </p:sp>
      <p:cxnSp>
        <p:nvCxnSpPr>
          <p:cNvPr id="9" name="Straight Connector 8">
            <a:extLst>
              <a:ext uri="{FF2B5EF4-FFF2-40B4-BE49-F238E27FC236}">
                <a16:creationId xmlns="" xmlns:a16="http://schemas.microsoft.com/office/drawing/2014/main" id="{E765E5AB-77A4-4541-B71F-CE621D0EDFA7}"/>
              </a:ext>
            </a:extLst>
          </p:cNvPr>
          <p:cNvCxnSpPr>
            <a:stCxn id="5" idx="2"/>
          </p:cNvCxnSpPr>
          <p:nvPr/>
        </p:nvCxnSpPr>
        <p:spPr>
          <a:xfrm>
            <a:off x="6096000" y="954107"/>
            <a:ext cx="0" cy="563537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DB1D7BBE-5BDE-734B-B2AF-8CD63157A591}"/>
              </a:ext>
            </a:extLst>
          </p:cNvPr>
          <p:cNvSpPr txBox="1"/>
          <p:nvPr/>
        </p:nvSpPr>
        <p:spPr>
          <a:xfrm>
            <a:off x="-7256" y="2302169"/>
            <a:ext cx="5704107" cy="523220"/>
          </a:xfrm>
          <a:prstGeom prst="rect">
            <a:avLst/>
          </a:prstGeom>
          <a:noFill/>
        </p:spPr>
        <p:txBody>
          <a:bodyPr wrap="square" rtlCol="0">
            <a:spAutoFit/>
          </a:bodyPr>
          <a:lstStyle/>
          <a:p>
            <a:r>
              <a:rPr lang="x-none" sz="2800" b="1" dirty="0">
                <a:solidFill>
                  <a:srgbClr val="0070C0"/>
                </a:solidFill>
                <a:latin typeface="Times New Roman" panose="02020603050405020304" pitchFamily="18" charset="0"/>
                <a:cs typeface="Times New Roman" panose="02020603050405020304" pitchFamily="18" charset="0"/>
              </a:rPr>
              <a:t>a. Pháp quay lại xâm lược nước ta</a:t>
            </a:r>
          </a:p>
        </p:txBody>
      </p:sp>
      <p:sp>
        <p:nvSpPr>
          <p:cNvPr id="10" name="TextBox 9">
            <a:extLst>
              <a:ext uri="{FF2B5EF4-FFF2-40B4-BE49-F238E27FC236}">
                <a16:creationId xmlns="" xmlns:a16="http://schemas.microsoft.com/office/drawing/2014/main" id="{86C59324-9146-A94F-A5D3-41EC1B95C617}"/>
              </a:ext>
            </a:extLst>
          </p:cNvPr>
          <p:cNvSpPr txBox="1"/>
          <p:nvPr/>
        </p:nvSpPr>
        <p:spPr>
          <a:xfrm>
            <a:off x="0" y="2825389"/>
            <a:ext cx="5890437" cy="954107"/>
          </a:xfrm>
          <a:prstGeom prst="rect">
            <a:avLst/>
          </a:prstGeom>
          <a:noFill/>
        </p:spPr>
        <p:txBody>
          <a:bodyPr wrap="square" rtlCol="0">
            <a:spAutoFit/>
          </a:bodyPr>
          <a:lstStyle/>
          <a:p>
            <a:pPr algn="just"/>
            <a:r>
              <a:rPr lang="x-none" sz="2800" b="1" dirty="0">
                <a:solidFill>
                  <a:srgbClr val="0070C0"/>
                </a:solidFill>
                <a:latin typeface="Times New Roman" panose="02020603050405020304" pitchFamily="18" charset="0"/>
                <a:cs typeface="Times New Roman" panose="02020603050405020304" pitchFamily="18" charset="0"/>
              </a:rPr>
              <a:t>b. Chống quân Tưởng và bọn phản cách mạng</a:t>
            </a:r>
          </a:p>
        </p:txBody>
      </p:sp>
      <p:grpSp>
        <p:nvGrpSpPr>
          <p:cNvPr id="11" name="Group 10">
            <a:extLst>
              <a:ext uri="{FF2B5EF4-FFF2-40B4-BE49-F238E27FC236}">
                <a16:creationId xmlns="" xmlns:a16="http://schemas.microsoft.com/office/drawing/2014/main" id="{0C405F75-8C80-304F-ADBF-E3C34F5E8A69}"/>
              </a:ext>
            </a:extLst>
          </p:cNvPr>
          <p:cNvGrpSpPr/>
          <p:nvPr/>
        </p:nvGrpSpPr>
        <p:grpSpPr>
          <a:xfrm>
            <a:off x="6168572" y="1160614"/>
            <a:ext cx="5950854" cy="1200329"/>
            <a:chOff x="6168571" y="1103086"/>
            <a:chExt cx="5950854" cy="1200329"/>
          </a:xfrm>
        </p:grpSpPr>
        <p:sp>
          <p:nvSpPr>
            <p:cNvPr id="12" name="Rounded Rectangle 11">
              <a:extLst>
                <a:ext uri="{FF2B5EF4-FFF2-40B4-BE49-F238E27FC236}">
                  <a16:creationId xmlns="" xmlns:a16="http://schemas.microsoft.com/office/drawing/2014/main" id="{D78AC935-DC8C-7D46-B041-7FB4D1977EFF}"/>
                </a:ext>
              </a:extLst>
            </p:cNvPr>
            <p:cNvSpPr/>
            <p:nvPr/>
          </p:nvSpPr>
          <p:spPr>
            <a:xfrm>
              <a:off x="6168573" y="1103086"/>
              <a:ext cx="5950852" cy="1103616"/>
            </a:xfrm>
            <a:prstGeom prst="roundRect">
              <a:avLst/>
            </a:prstGeom>
            <a:solidFill>
              <a:schemeClr val="accent2">
                <a:lumMod val="20000"/>
                <a:lumOff val="80000"/>
              </a:schemeClr>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Rectangle 12">
              <a:extLst>
                <a:ext uri="{FF2B5EF4-FFF2-40B4-BE49-F238E27FC236}">
                  <a16:creationId xmlns="" xmlns:a16="http://schemas.microsoft.com/office/drawing/2014/main" id="{E9A3C64D-0AF9-8645-9D42-0984BC3A5B9E}"/>
                </a:ext>
              </a:extLst>
            </p:cNvPr>
            <p:cNvSpPr/>
            <p:nvPr/>
          </p:nvSpPr>
          <p:spPr>
            <a:xfrm>
              <a:off x="6168571" y="1103086"/>
              <a:ext cx="5791199" cy="1200329"/>
            </a:xfrm>
            <a:prstGeom prst="rect">
              <a:avLst/>
            </a:prstGeom>
          </p:spPr>
          <p:txBody>
            <a:bodyPr wrap="square">
              <a:spAutoFit/>
            </a:bodyPr>
            <a:lstStyle/>
            <a:p>
              <a:pPr algn="ctr"/>
              <a:r>
                <a:rPr lang="vi-VN" sz="2400" dirty="0">
                  <a:solidFill>
                    <a:srgbClr val="C00000"/>
                  </a:solidFill>
                  <a:latin typeface="Times New Roman" panose="02020603050405020304" pitchFamily="18" charset="0"/>
                  <a:cs typeface="Times New Roman" panose="02020603050405020304" pitchFamily="18" charset="0"/>
                </a:rPr>
                <a:t>Khi vào nước ta quân Tưởng và bè lũ tay sai đã có những hành động gì để chống phá nước ta?</a:t>
              </a:r>
            </a:p>
          </p:txBody>
        </p:sp>
      </p:grpSp>
      <p:grpSp>
        <p:nvGrpSpPr>
          <p:cNvPr id="14" name="Group 13">
            <a:extLst>
              <a:ext uri="{FF2B5EF4-FFF2-40B4-BE49-F238E27FC236}">
                <a16:creationId xmlns="" xmlns:a16="http://schemas.microsoft.com/office/drawing/2014/main" id="{E3F8F0C3-DB2D-FD4E-87FD-7A4A677DC3FD}"/>
              </a:ext>
            </a:extLst>
          </p:cNvPr>
          <p:cNvGrpSpPr/>
          <p:nvPr/>
        </p:nvGrpSpPr>
        <p:grpSpPr>
          <a:xfrm>
            <a:off x="6111451" y="2599490"/>
            <a:ext cx="4511737" cy="724174"/>
            <a:chOff x="6095999" y="2264230"/>
            <a:chExt cx="5791188" cy="724174"/>
          </a:xfrm>
          <a:solidFill>
            <a:schemeClr val="accent2">
              <a:lumMod val="20000"/>
              <a:lumOff val="80000"/>
            </a:schemeClr>
          </a:solidFill>
        </p:grpSpPr>
        <p:sp>
          <p:nvSpPr>
            <p:cNvPr id="15" name="Pentagon 14">
              <a:extLst>
                <a:ext uri="{FF2B5EF4-FFF2-40B4-BE49-F238E27FC236}">
                  <a16:creationId xmlns="" xmlns:a16="http://schemas.microsoft.com/office/drawing/2014/main" id="{4931F581-8453-4945-8EFD-BC7E673A2B1E}"/>
                </a:ext>
              </a:extLst>
            </p:cNvPr>
            <p:cNvSpPr/>
            <p:nvPr/>
          </p:nvSpPr>
          <p:spPr>
            <a:xfrm>
              <a:off x="6096000" y="2264230"/>
              <a:ext cx="3994244" cy="724174"/>
            </a:xfrm>
            <a:prstGeom prst="homePlate">
              <a:avLst>
                <a:gd name="adj" fmla="val 41277"/>
              </a:avLst>
            </a:prstGeom>
            <a:solidFill>
              <a:schemeClr val="accent4">
                <a:lumMod val="9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Rectangle 15">
              <a:extLst>
                <a:ext uri="{FF2B5EF4-FFF2-40B4-BE49-F238E27FC236}">
                  <a16:creationId xmlns="" xmlns:a16="http://schemas.microsoft.com/office/drawing/2014/main" id="{5A0FF648-D13A-3244-8D4F-30482B3EE89F}"/>
                </a:ext>
              </a:extLst>
            </p:cNvPr>
            <p:cNvSpPr/>
            <p:nvPr/>
          </p:nvSpPr>
          <p:spPr>
            <a:xfrm>
              <a:off x="6095999" y="2360943"/>
              <a:ext cx="5791188" cy="461665"/>
            </a:xfrm>
            <a:prstGeom prst="rect">
              <a:avLst/>
            </a:prstGeom>
            <a:noFill/>
          </p:spPr>
          <p:txBody>
            <a:bodyPr wrap="square">
              <a:spAutoFit/>
            </a:bodyPr>
            <a:lstStyle/>
            <a:p>
              <a:pPr lvl="0" algn="just" fontAlgn="base">
                <a:spcBef>
                  <a:spcPct val="0"/>
                </a:spcBef>
                <a:spcAft>
                  <a:spcPct val="0"/>
                </a:spcAft>
              </a:pPr>
              <a:r>
                <a:rPr lang="vi-VN" altLang="en-US" sz="2400" dirty="0">
                  <a:solidFill>
                    <a:srgbClr val="0070C0"/>
                  </a:solidFill>
                  <a:latin typeface="Times New Roman" panose="02020603050405020304" pitchFamily="18" charset="0"/>
                </a:rPr>
                <a:t>Đòi cải tổ chính phủ</a:t>
              </a:r>
            </a:p>
          </p:txBody>
        </p:sp>
      </p:grpSp>
      <p:grpSp>
        <p:nvGrpSpPr>
          <p:cNvPr id="20" name="Group 19">
            <a:extLst>
              <a:ext uri="{FF2B5EF4-FFF2-40B4-BE49-F238E27FC236}">
                <a16:creationId xmlns="" xmlns:a16="http://schemas.microsoft.com/office/drawing/2014/main" id="{A3D83455-58F9-E947-BE8C-5C661C394049}"/>
              </a:ext>
            </a:extLst>
          </p:cNvPr>
          <p:cNvGrpSpPr/>
          <p:nvPr/>
        </p:nvGrpSpPr>
        <p:grpSpPr>
          <a:xfrm>
            <a:off x="6028157" y="3735285"/>
            <a:ext cx="4791739" cy="1049130"/>
            <a:chOff x="6008916" y="2264230"/>
            <a:chExt cx="6150593" cy="1049130"/>
          </a:xfrm>
          <a:solidFill>
            <a:schemeClr val="accent2">
              <a:lumMod val="20000"/>
              <a:lumOff val="80000"/>
            </a:schemeClr>
          </a:solidFill>
        </p:grpSpPr>
        <p:sp>
          <p:nvSpPr>
            <p:cNvPr id="21" name="Pentagon 20">
              <a:extLst>
                <a:ext uri="{FF2B5EF4-FFF2-40B4-BE49-F238E27FC236}">
                  <a16:creationId xmlns="" xmlns:a16="http://schemas.microsoft.com/office/drawing/2014/main" id="{92FC34C3-7B99-5941-81FC-AA44B9B9EE61}"/>
                </a:ext>
              </a:extLst>
            </p:cNvPr>
            <p:cNvSpPr/>
            <p:nvPr/>
          </p:nvSpPr>
          <p:spPr>
            <a:xfrm>
              <a:off x="6095999" y="2264230"/>
              <a:ext cx="6063510" cy="1049130"/>
            </a:xfrm>
            <a:prstGeom prst="homePlate">
              <a:avLst>
                <a:gd name="adj" fmla="val 41277"/>
              </a:avLst>
            </a:pr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2" name="Rectangle 21">
              <a:extLst>
                <a:ext uri="{FF2B5EF4-FFF2-40B4-BE49-F238E27FC236}">
                  <a16:creationId xmlns="" xmlns:a16="http://schemas.microsoft.com/office/drawing/2014/main" id="{E77B12DE-29F7-2F4D-B7F5-133B4A88EF76}"/>
                </a:ext>
              </a:extLst>
            </p:cNvPr>
            <p:cNvSpPr/>
            <p:nvPr/>
          </p:nvSpPr>
          <p:spPr>
            <a:xfrm>
              <a:off x="6008916" y="2348139"/>
              <a:ext cx="5244643" cy="830997"/>
            </a:xfrm>
            <a:prstGeom prst="rect">
              <a:avLst/>
            </a:prstGeom>
            <a:noFill/>
          </p:spPr>
          <p:txBody>
            <a:bodyPr wrap="square">
              <a:spAutoFit/>
            </a:bodyPr>
            <a:lstStyle/>
            <a:p>
              <a:pPr lvl="0" algn="ctr" fontAlgn="base">
                <a:spcBef>
                  <a:spcPct val="0"/>
                </a:spcBef>
                <a:spcAft>
                  <a:spcPct val="0"/>
                </a:spcAft>
              </a:pPr>
              <a:r>
                <a:rPr lang="vi-VN" altLang="en-US" sz="2400" dirty="0">
                  <a:solidFill>
                    <a:srgbClr val="0070C0"/>
                  </a:solidFill>
                  <a:latin typeface="Times New Roman" panose="02020603050405020304" pitchFamily="18" charset="0"/>
                </a:rPr>
                <a:t>Dành cho chúng 1 số ghế quốc hội không thông qua bầu cử</a:t>
              </a:r>
            </a:p>
          </p:txBody>
        </p:sp>
      </p:grpSp>
      <p:grpSp>
        <p:nvGrpSpPr>
          <p:cNvPr id="23" name="Group 22">
            <a:extLst>
              <a:ext uri="{FF2B5EF4-FFF2-40B4-BE49-F238E27FC236}">
                <a16:creationId xmlns="" xmlns:a16="http://schemas.microsoft.com/office/drawing/2014/main" id="{8B512C43-E71C-0049-8A3A-DD6C0CE4F851}"/>
              </a:ext>
            </a:extLst>
          </p:cNvPr>
          <p:cNvGrpSpPr/>
          <p:nvPr/>
        </p:nvGrpSpPr>
        <p:grpSpPr>
          <a:xfrm>
            <a:off x="5950184" y="5153001"/>
            <a:ext cx="4498076" cy="1049130"/>
            <a:chOff x="5921834" y="2264230"/>
            <a:chExt cx="5773652" cy="1049130"/>
          </a:xfrm>
          <a:solidFill>
            <a:schemeClr val="accent2">
              <a:lumMod val="20000"/>
              <a:lumOff val="80000"/>
            </a:schemeClr>
          </a:solidFill>
        </p:grpSpPr>
        <p:sp>
          <p:nvSpPr>
            <p:cNvPr id="24" name="Pentagon 23">
              <a:extLst>
                <a:ext uri="{FF2B5EF4-FFF2-40B4-BE49-F238E27FC236}">
                  <a16:creationId xmlns="" xmlns:a16="http://schemas.microsoft.com/office/drawing/2014/main" id="{4A0C4BC5-4A00-664F-996B-7BF394A80587}"/>
                </a:ext>
              </a:extLst>
            </p:cNvPr>
            <p:cNvSpPr/>
            <p:nvPr/>
          </p:nvSpPr>
          <p:spPr>
            <a:xfrm>
              <a:off x="6095999" y="2264230"/>
              <a:ext cx="5599487" cy="1049130"/>
            </a:xfrm>
            <a:prstGeom prst="homePlate">
              <a:avLst>
                <a:gd name="adj" fmla="val 41277"/>
              </a:avLst>
            </a:prstGeom>
            <a:grp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5" name="Rectangle 24">
              <a:extLst>
                <a:ext uri="{FF2B5EF4-FFF2-40B4-BE49-F238E27FC236}">
                  <a16:creationId xmlns="" xmlns:a16="http://schemas.microsoft.com/office/drawing/2014/main" id="{59D19E6B-8917-2E4F-A17B-5D678BC6D708}"/>
                </a:ext>
              </a:extLst>
            </p:cNvPr>
            <p:cNvSpPr/>
            <p:nvPr/>
          </p:nvSpPr>
          <p:spPr>
            <a:xfrm>
              <a:off x="5921834" y="2459009"/>
              <a:ext cx="5244643" cy="830997"/>
            </a:xfrm>
            <a:prstGeom prst="rect">
              <a:avLst/>
            </a:prstGeom>
            <a:noFill/>
          </p:spPr>
          <p:txBody>
            <a:bodyPr wrap="square">
              <a:spAutoFit/>
            </a:bodyPr>
            <a:lstStyle/>
            <a:p>
              <a:pPr lvl="0" algn="ctr" fontAlgn="base">
                <a:spcBef>
                  <a:spcPct val="0"/>
                </a:spcBef>
                <a:spcAft>
                  <a:spcPct val="0"/>
                </a:spcAft>
              </a:pPr>
              <a:r>
                <a:rPr lang="vi-VN" altLang="en-US" sz="2400" dirty="0">
                  <a:solidFill>
                    <a:srgbClr val="0070C0"/>
                  </a:solidFill>
                  <a:latin typeface="Times New Roman" panose="02020603050405020304" pitchFamily="18" charset="0"/>
                </a:rPr>
                <a:t>Đòi những người cộng sản ra khỏi chính phủ</a:t>
              </a:r>
            </a:p>
          </p:txBody>
        </p:sp>
      </p:grpSp>
      <p:sp>
        <p:nvSpPr>
          <p:cNvPr id="3" name="Rectangle 2">
            <a:extLst>
              <a:ext uri="{FF2B5EF4-FFF2-40B4-BE49-F238E27FC236}">
                <a16:creationId xmlns="" xmlns:a16="http://schemas.microsoft.com/office/drawing/2014/main" id="{56D43823-93B8-D141-9ADF-4DB9A860444D}"/>
              </a:ext>
            </a:extLst>
          </p:cNvPr>
          <p:cNvSpPr/>
          <p:nvPr/>
        </p:nvSpPr>
        <p:spPr>
          <a:xfrm>
            <a:off x="27842" y="4009107"/>
            <a:ext cx="5862592" cy="1200329"/>
          </a:xfrm>
          <a:prstGeom prst="rect">
            <a:avLst/>
          </a:prstGeom>
        </p:spPr>
        <p:txBody>
          <a:bodyPr wrap="square">
            <a:spAutoFit/>
          </a:bodyPr>
          <a:lstStyle/>
          <a:p>
            <a:pPr algn="just"/>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Quân</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Tưởng</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vào</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miền</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Bắc</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với</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2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vạn</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quân</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cùng</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bọn</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phản</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động</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chúng</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đưa</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ra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nhiều</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yêu</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sách</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về</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chính</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trị</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và</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kinh</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altLang="en-US" sz="2400" dirty="0" err="1">
                <a:solidFill>
                  <a:schemeClr val="accent4">
                    <a:lumMod val="10000"/>
                  </a:schemeClr>
                </a:solidFill>
                <a:latin typeface="Times New Roman" panose="02020603050405020304" pitchFamily="18" charset="0"/>
                <a:cs typeface="Times New Roman" panose="02020603050405020304" pitchFamily="18" charset="0"/>
              </a:rPr>
              <a:t>tế</a:t>
            </a:r>
            <a:r>
              <a:rPr lang="en-US" altLang="en-US" sz="2400" dirty="0">
                <a:solidFill>
                  <a:schemeClr val="accent4">
                    <a:lumMod val="1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8448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quan_th_dq_n_hi_phng.">
            <a:extLst>
              <a:ext uri="{FF2B5EF4-FFF2-40B4-BE49-F238E27FC236}">
                <a16:creationId xmlns="" xmlns:a16="http://schemas.microsoft.com/office/drawing/2014/main" id="{BC2185ED-F20E-6541-AEE4-E8CA4C0F8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1030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A6AE2A94-D5D1-8641-994B-3A38E81379CB}"/>
              </a:ext>
            </a:extLst>
          </p:cNvPr>
          <p:cNvSpPr/>
          <p:nvPr/>
        </p:nvSpPr>
        <p:spPr>
          <a:xfrm>
            <a:off x="1871125" y="6334780"/>
            <a:ext cx="8449749" cy="523220"/>
          </a:xfrm>
          <a:prstGeom prst="rect">
            <a:avLst/>
          </a:prstGeom>
        </p:spPr>
        <p:txBody>
          <a:bodyPr wrap="none">
            <a:spAutoFit/>
          </a:bodyPr>
          <a:lstStyle/>
          <a:p>
            <a:pPr algn="ctr"/>
            <a:r>
              <a:rPr lang="vi-VN" sz="2800" b="1" i="1" dirty="0">
                <a:solidFill>
                  <a:srgbClr val="3D85C6"/>
                </a:solidFill>
                <a:effectLst/>
                <a:latin typeface="Times New Roman" panose="02020603050405020304" pitchFamily="18" charset="0"/>
                <a:cs typeface="Times New Roman" panose="02020603050405020304" pitchFamily="18" charset="0"/>
              </a:rPr>
              <a:t>Quân đội Tưởng Giới Thạch đến Hải Phòng, năm 1945</a:t>
            </a:r>
            <a:endParaRPr lang="x-none" sz="2800" dirty="0">
              <a:latin typeface="Times New Roman" panose="02020603050405020304" pitchFamily="18" charset="0"/>
              <a:cs typeface="Times New Roman" panose="02020603050405020304" pitchFamily="18" charset="0"/>
            </a:endParaRPr>
          </a:p>
        </p:txBody>
      </p:sp>
      <p:pic>
        <p:nvPicPr>
          <p:cNvPr id="9220" name="Picture 4">
            <a:extLst>
              <a:ext uri="{FF2B5EF4-FFF2-40B4-BE49-F238E27FC236}">
                <a16:creationId xmlns="" xmlns:a16="http://schemas.microsoft.com/office/drawing/2014/main" id="{328A9463-63F2-4541-A17C-249259786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96000" cy="610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800" decel="100000"/>
                                        <p:tgtEl>
                                          <p:spTgt spid="9218"/>
                                        </p:tgtEl>
                                      </p:cBhvr>
                                    </p:animEffect>
                                    <p:anim calcmode="lin" valueType="num">
                                      <p:cBhvr>
                                        <p:cTn id="8" dur="800" decel="100000" fill="hold"/>
                                        <p:tgtEl>
                                          <p:spTgt spid="9218"/>
                                        </p:tgtEl>
                                        <p:attrNameLst>
                                          <p:attrName>style.rotation</p:attrName>
                                        </p:attrNameLst>
                                      </p:cBhvr>
                                      <p:tavLst>
                                        <p:tav tm="0">
                                          <p:val>
                                            <p:fltVal val="-90"/>
                                          </p:val>
                                        </p:tav>
                                        <p:tav tm="100000">
                                          <p:val>
                                            <p:fltVal val="0"/>
                                          </p:val>
                                        </p:tav>
                                      </p:tavLst>
                                    </p:anim>
                                    <p:anim calcmode="lin" valueType="num">
                                      <p:cBhvr>
                                        <p:cTn id="9" dur="800" decel="100000" fill="hold"/>
                                        <p:tgtEl>
                                          <p:spTgt spid="9218"/>
                                        </p:tgtEl>
                                        <p:attrNameLst>
                                          <p:attrName>ppt_x</p:attrName>
                                        </p:attrNameLst>
                                      </p:cBhvr>
                                      <p:tavLst>
                                        <p:tav tm="0">
                                          <p:val>
                                            <p:strVal val="#ppt_x+0.4"/>
                                          </p:val>
                                        </p:tav>
                                        <p:tav tm="100000">
                                          <p:val>
                                            <p:strVal val="#ppt_x-0.05"/>
                                          </p:val>
                                        </p:tav>
                                      </p:tavLst>
                                    </p:anim>
                                    <p:anim calcmode="lin" valueType="num">
                                      <p:cBhvr>
                                        <p:cTn id="10" dur="800" decel="100000" fill="hold"/>
                                        <p:tgtEl>
                                          <p:spTgt spid="92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2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218"/>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800" decel="100000"/>
                                        <p:tgtEl>
                                          <p:spTgt spid="2"/>
                                        </p:tgtEl>
                                      </p:cBhvr>
                                    </p:animEffect>
                                    <p:anim calcmode="lin" valueType="num">
                                      <p:cBhvr>
                                        <p:cTn id="16" dur="800" decel="100000" fill="hold"/>
                                        <p:tgtEl>
                                          <p:spTgt spid="2"/>
                                        </p:tgtEl>
                                        <p:attrNameLst>
                                          <p:attrName>style.rotation</p:attrName>
                                        </p:attrNameLst>
                                      </p:cBhvr>
                                      <p:tavLst>
                                        <p:tav tm="0">
                                          <p:val>
                                            <p:fltVal val="-90"/>
                                          </p:val>
                                        </p:tav>
                                        <p:tav tm="100000">
                                          <p:val>
                                            <p:fltVal val="0"/>
                                          </p:val>
                                        </p:tav>
                                      </p:tavLst>
                                    </p:anim>
                                    <p:anim calcmode="lin" valueType="num">
                                      <p:cBhvr>
                                        <p:cTn id="17" dur="800" decel="100000" fill="hold"/>
                                        <p:tgtEl>
                                          <p:spTgt spid="2"/>
                                        </p:tgtEl>
                                        <p:attrNameLst>
                                          <p:attrName>ppt_x</p:attrName>
                                        </p:attrNameLst>
                                      </p:cBhvr>
                                      <p:tavLst>
                                        <p:tav tm="0">
                                          <p:val>
                                            <p:strVal val="#ppt_x+0.4"/>
                                          </p:val>
                                        </p:tav>
                                        <p:tav tm="100000">
                                          <p:val>
                                            <p:strVal val="#ppt_x-0.05"/>
                                          </p:val>
                                        </p:tav>
                                      </p:tavLst>
                                    </p:anim>
                                    <p:anim calcmode="lin" valueType="num">
                                      <p:cBhvr>
                                        <p:cTn id="18" dur="800" decel="100000" fill="hold"/>
                                        <p:tgtEl>
                                          <p:spTgt spid="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9220"/>
                                        </p:tgtEl>
                                        <p:attrNameLst>
                                          <p:attrName>style.visibility</p:attrName>
                                        </p:attrNameLst>
                                      </p:cBhvr>
                                      <p:to>
                                        <p:strVal val="visible"/>
                                      </p:to>
                                    </p:set>
                                    <p:animEffect transition="in" filter="fade">
                                      <p:cBhvr>
                                        <p:cTn id="23" dur="800" decel="100000"/>
                                        <p:tgtEl>
                                          <p:spTgt spid="9220"/>
                                        </p:tgtEl>
                                      </p:cBhvr>
                                    </p:animEffect>
                                    <p:anim calcmode="lin" valueType="num">
                                      <p:cBhvr>
                                        <p:cTn id="24" dur="800" decel="100000" fill="hold"/>
                                        <p:tgtEl>
                                          <p:spTgt spid="9220"/>
                                        </p:tgtEl>
                                        <p:attrNameLst>
                                          <p:attrName>style.rotation</p:attrName>
                                        </p:attrNameLst>
                                      </p:cBhvr>
                                      <p:tavLst>
                                        <p:tav tm="0">
                                          <p:val>
                                            <p:fltVal val="-90"/>
                                          </p:val>
                                        </p:tav>
                                        <p:tav tm="100000">
                                          <p:val>
                                            <p:fltVal val="0"/>
                                          </p:val>
                                        </p:tav>
                                      </p:tavLst>
                                    </p:anim>
                                    <p:anim calcmode="lin" valueType="num">
                                      <p:cBhvr>
                                        <p:cTn id="25" dur="800" decel="100000" fill="hold"/>
                                        <p:tgtEl>
                                          <p:spTgt spid="9220"/>
                                        </p:tgtEl>
                                        <p:attrNameLst>
                                          <p:attrName>ppt_x</p:attrName>
                                        </p:attrNameLst>
                                      </p:cBhvr>
                                      <p:tavLst>
                                        <p:tav tm="0">
                                          <p:val>
                                            <p:strVal val="#ppt_x+0.4"/>
                                          </p:val>
                                        </p:tav>
                                        <p:tav tm="100000">
                                          <p:val>
                                            <p:strVal val="#ppt_x-0.05"/>
                                          </p:val>
                                        </p:tav>
                                      </p:tavLst>
                                    </p:anim>
                                    <p:anim calcmode="lin" valueType="num">
                                      <p:cBhvr>
                                        <p:cTn id="26" dur="800" decel="100000" fill="hold"/>
                                        <p:tgtEl>
                                          <p:spTgt spid="9220"/>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220"/>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22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3D6982BF-1802-AF46-A141-726ACFED9FE6}"/>
              </a:ext>
            </a:extLst>
          </p:cNvPr>
          <p:cNvGrpSpPr/>
          <p:nvPr/>
        </p:nvGrpSpPr>
        <p:grpSpPr>
          <a:xfrm>
            <a:off x="17529" y="2014643"/>
            <a:ext cx="3896875" cy="3846025"/>
            <a:chOff x="138023" y="293298"/>
            <a:chExt cx="3588588" cy="1794294"/>
          </a:xfrm>
        </p:grpSpPr>
        <p:grpSp>
          <p:nvGrpSpPr>
            <p:cNvPr id="4" name="Group 3">
              <a:extLst>
                <a:ext uri="{FF2B5EF4-FFF2-40B4-BE49-F238E27FC236}">
                  <a16:creationId xmlns="" xmlns:a16="http://schemas.microsoft.com/office/drawing/2014/main" id="{0E828908-FB82-8546-A296-BD1D9C4CCDF6}"/>
                </a:ext>
              </a:extLst>
            </p:cNvPr>
            <p:cNvGrpSpPr/>
            <p:nvPr/>
          </p:nvGrpSpPr>
          <p:grpSpPr>
            <a:xfrm>
              <a:off x="138023" y="293298"/>
              <a:ext cx="3588588" cy="1794294"/>
              <a:chOff x="138023" y="293298"/>
              <a:chExt cx="3588588" cy="1794294"/>
            </a:xfrm>
          </p:grpSpPr>
          <p:sp>
            <p:nvSpPr>
              <p:cNvPr id="2" name="Rounded Rectangle 1">
                <a:extLst>
                  <a:ext uri="{FF2B5EF4-FFF2-40B4-BE49-F238E27FC236}">
                    <a16:creationId xmlns="" xmlns:a16="http://schemas.microsoft.com/office/drawing/2014/main" id="{34395676-F8B1-084D-A115-BDC1F20EF1B6}"/>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x-none" sz="2400">
                  <a:solidFill>
                    <a:srgbClr val="FFFFFF"/>
                  </a:solidFill>
                  <a:latin typeface="Arial"/>
                  <a:sym typeface="Arial"/>
                </a:endParaRPr>
              </a:p>
            </p:txBody>
          </p:sp>
          <p:sp>
            <p:nvSpPr>
              <p:cNvPr id="3" name="Rounded Rectangle 2">
                <a:extLst>
                  <a:ext uri="{FF2B5EF4-FFF2-40B4-BE49-F238E27FC236}">
                    <a16:creationId xmlns="" xmlns:a16="http://schemas.microsoft.com/office/drawing/2014/main" id="{1E66086B-E49F-9D4E-A303-FA39111FC6F0}"/>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457189"/>
                <a:endParaRPr lang="x-none" sz="2400">
                  <a:solidFill>
                    <a:srgbClr val="282848"/>
                  </a:solidFill>
                  <a:latin typeface="Arial"/>
                  <a:sym typeface="Arial"/>
                </a:endParaRPr>
              </a:p>
            </p:txBody>
          </p:sp>
        </p:grpSp>
        <p:sp>
          <p:nvSpPr>
            <p:cNvPr id="5" name="TextBox 4">
              <a:extLst>
                <a:ext uri="{FF2B5EF4-FFF2-40B4-BE49-F238E27FC236}">
                  <a16:creationId xmlns="" xmlns:a16="http://schemas.microsoft.com/office/drawing/2014/main" id="{47FFB8EF-A782-0548-A1E9-79323E163D20}"/>
                </a:ext>
              </a:extLst>
            </p:cNvPr>
            <p:cNvSpPr txBox="1"/>
            <p:nvPr/>
          </p:nvSpPr>
          <p:spPr>
            <a:xfrm>
              <a:off x="230649" y="1079614"/>
              <a:ext cx="3326209" cy="442045"/>
            </a:xfrm>
            <a:prstGeom prst="rect">
              <a:avLst/>
            </a:prstGeom>
            <a:noFill/>
          </p:spPr>
          <p:txBody>
            <a:bodyPr wrap="square" rtlCol="0">
              <a:spAutoFit/>
            </a:bodyPr>
            <a:lstStyle/>
            <a:p>
              <a:pPr algn="ctr" defTabSz="457189"/>
              <a:r>
                <a:rPr lang="x-none" sz="2400" b="1" dirty="0">
                  <a:solidFill>
                    <a:srgbClr val="282848">
                      <a:lumMod val="50000"/>
                    </a:srgbClr>
                  </a:solidFill>
                  <a:latin typeface="Times New Roman" panose="02020603050405020304" pitchFamily="18" charset="0"/>
                  <a:cs typeface="Times New Roman" panose="02020603050405020304" pitchFamily="18" charset="0"/>
                  <a:sym typeface="Arial"/>
                </a:rPr>
                <a:t>Đồng ý cho chúng 70 ghế trong quốc hội không qua bầu cử</a:t>
              </a:r>
            </a:p>
          </p:txBody>
        </p:sp>
        <p:sp>
          <p:nvSpPr>
            <p:cNvPr id="6" name="TextBox 5">
              <a:extLst>
                <a:ext uri="{FF2B5EF4-FFF2-40B4-BE49-F238E27FC236}">
                  <a16:creationId xmlns="" xmlns:a16="http://schemas.microsoft.com/office/drawing/2014/main" id="{C7D050A3-AF51-8448-8B7D-9D0D8A5286F9}"/>
                </a:ext>
              </a:extLst>
            </p:cNvPr>
            <p:cNvSpPr txBox="1"/>
            <p:nvPr/>
          </p:nvSpPr>
          <p:spPr>
            <a:xfrm>
              <a:off x="1814566" y="336090"/>
              <a:ext cx="412459" cy="283362"/>
            </a:xfrm>
            <a:prstGeom prst="rect">
              <a:avLst/>
            </a:prstGeom>
            <a:noFill/>
          </p:spPr>
          <p:txBody>
            <a:bodyPr wrap="square" rtlCol="0">
              <a:spAutoFit/>
            </a:bodyPr>
            <a:lstStyle/>
            <a:p>
              <a:pPr defTabSz="457189"/>
              <a:r>
                <a:rPr lang="x-none" sz="4400" b="1" dirty="0">
                  <a:solidFill>
                    <a:srgbClr val="FFFFFF"/>
                  </a:solidFill>
                  <a:latin typeface="Times New Roman" panose="02020603050405020304" pitchFamily="18" charset="0"/>
                  <a:cs typeface="Times New Roman" panose="02020603050405020304" pitchFamily="18" charset="0"/>
                  <a:sym typeface="Arial"/>
                </a:rPr>
                <a:t>1</a:t>
              </a:r>
            </a:p>
          </p:txBody>
        </p:sp>
      </p:grpSp>
      <p:grpSp>
        <p:nvGrpSpPr>
          <p:cNvPr id="29" name="Group 28">
            <a:extLst>
              <a:ext uri="{FF2B5EF4-FFF2-40B4-BE49-F238E27FC236}">
                <a16:creationId xmlns="" xmlns:a16="http://schemas.microsoft.com/office/drawing/2014/main" id="{004A7B3A-92AE-AB4E-A2AC-5A975AE1253A}"/>
              </a:ext>
            </a:extLst>
          </p:cNvPr>
          <p:cNvGrpSpPr/>
          <p:nvPr/>
        </p:nvGrpSpPr>
        <p:grpSpPr>
          <a:xfrm>
            <a:off x="3947051" y="1987217"/>
            <a:ext cx="4140237" cy="3846025"/>
            <a:chOff x="8365668" y="293298"/>
            <a:chExt cx="3588588" cy="1794294"/>
          </a:xfrm>
        </p:grpSpPr>
        <p:grpSp>
          <p:nvGrpSpPr>
            <p:cNvPr id="8" name="Group 7">
              <a:extLst>
                <a:ext uri="{FF2B5EF4-FFF2-40B4-BE49-F238E27FC236}">
                  <a16:creationId xmlns="" xmlns:a16="http://schemas.microsoft.com/office/drawing/2014/main" id="{6E2D9C75-EB40-144D-9D34-5C3CA01F0976}"/>
                </a:ext>
              </a:extLst>
            </p:cNvPr>
            <p:cNvGrpSpPr/>
            <p:nvPr/>
          </p:nvGrpSpPr>
          <p:grpSpPr>
            <a:xfrm>
              <a:off x="8365668" y="293298"/>
              <a:ext cx="3588588" cy="1794294"/>
              <a:chOff x="138023" y="293298"/>
              <a:chExt cx="3588588" cy="1794294"/>
            </a:xfrm>
          </p:grpSpPr>
          <p:sp>
            <p:nvSpPr>
              <p:cNvPr id="9" name="Rounded Rectangle 8">
                <a:extLst>
                  <a:ext uri="{FF2B5EF4-FFF2-40B4-BE49-F238E27FC236}">
                    <a16:creationId xmlns="" xmlns:a16="http://schemas.microsoft.com/office/drawing/2014/main" id="{6D932ADB-C03C-5B42-9B33-51535D53FCE9}"/>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x-none" sz="2400">
                  <a:solidFill>
                    <a:srgbClr val="FFFFFF"/>
                  </a:solidFill>
                  <a:latin typeface="Arial"/>
                  <a:sym typeface="Arial"/>
                </a:endParaRPr>
              </a:p>
            </p:txBody>
          </p:sp>
          <p:sp>
            <p:nvSpPr>
              <p:cNvPr id="10" name="Rounded Rectangle 9">
                <a:extLst>
                  <a:ext uri="{FF2B5EF4-FFF2-40B4-BE49-F238E27FC236}">
                    <a16:creationId xmlns="" xmlns:a16="http://schemas.microsoft.com/office/drawing/2014/main" id="{4A521815-BAA4-AF49-BA2E-25406782BEA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457189"/>
                <a:endParaRPr lang="x-none" sz="2400" dirty="0">
                  <a:solidFill>
                    <a:srgbClr val="282848"/>
                  </a:solidFill>
                  <a:latin typeface="Arial"/>
                  <a:sym typeface="Arial"/>
                </a:endParaRPr>
              </a:p>
            </p:txBody>
          </p:sp>
        </p:grpSp>
        <p:sp>
          <p:nvSpPr>
            <p:cNvPr id="11" name="TextBox 10">
              <a:extLst>
                <a:ext uri="{FF2B5EF4-FFF2-40B4-BE49-F238E27FC236}">
                  <a16:creationId xmlns="" xmlns:a16="http://schemas.microsoft.com/office/drawing/2014/main" id="{58E4FA5F-ABC4-8740-B797-D427FF2B8A22}"/>
                </a:ext>
              </a:extLst>
            </p:cNvPr>
            <p:cNvSpPr txBox="1"/>
            <p:nvPr/>
          </p:nvSpPr>
          <p:spPr>
            <a:xfrm>
              <a:off x="8622250" y="990605"/>
              <a:ext cx="3075420" cy="714072"/>
            </a:xfrm>
            <a:prstGeom prst="rect">
              <a:avLst/>
            </a:prstGeom>
            <a:noFill/>
          </p:spPr>
          <p:txBody>
            <a:bodyPr wrap="square" rtlCol="0">
              <a:spAutoFit/>
            </a:bodyPr>
            <a:lstStyle/>
            <a:p>
              <a:pPr algn="ctr" defTabSz="457189"/>
              <a:r>
                <a:rPr lang="en-US" sz="2400" b="1" dirty="0">
                  <a:solidFill>
                    <a:srgbClr val="282848">
                      <a:lumMod val="50000"/>
                    </a:srgbClr>
                  </a:solidFill>
                  <a:latin typeface="Times New Roman" panose="02020603050405020304" pitchFamily="18" charset="0"/>
                  <a:cs typeface="Times New Roman" panose="02020603050405020304" pitchFamily="18" charset="0"/>
                  <a:sym typeface="Arial"/>
                </a:rPr>
                <a:t>C</a:t>
              </a:r>
              <a:r>
                <a:rPr lang="x-none" sz="2400" b="1" dirty="0">
                  <a:solidFill>
                    <a:srgbClr val="282848">
                      <a:lumMod val="50000"/>
                    </a:srgbClr>
                  </a:solidFill>
                  <a:latin typeface="Times New Roman" panose="02020603050405020304" pitchFamily="18" charset="0"/>
                  <a:cs typeface="Times New Roman" panose="02020603050405020304" pitchFamily="18" charset="0"/>
                  <a:sym typeface="Arial"/>
                </a:rPr>
                <a:t>ho 1 số ghế số ghế bộ trưởng trong Chính phủ liên hiệp chính thức như Bộ ngoại giao, bộ kinh tế, bộ xã hội</a:t>
              </a:r>
            </a:p>
          </p:txBody>
        </p:sp>
        <p:sp>
          <p:nvSpPr>
            <p:cNvPr id="25" name="TextBox 24">
              <a:extLst>
                <a:ext uri="{FF2B5EF4-FFF2-40B4-BE49-F238E27FC236}">
                  <a16:creationId xmlns="" xmlns:a16="http://schemas.microsoft.com/office/drawing/2014/main" id="{82015AEA-B8F2-2840-B1DE-13F1E4785F60}"/>
                </a:ext>
              </a:extLst>
            </p:cNvPr>
            <p:cNvSpPr txBox="1"/>
            <p:nvPr/>
          </p:nvSpPr>
          <p:spPr>
            <a:xfrm>
              <a:off x="9953732" y="385979"/>
              <a:ext cx="412459" cy="260693"/>
            </a:xfrm>
            <a:prstGeom prst="rect">
              <a:avLst/>
            </a:prstGeom>
            <a:noFill/>
          </p:spPr>
          <p:txBody>
            <a:bodyPr wrap="square" rtlCol="0">
              <a:spAutoFit/>
            </a:bodyPr>
            <a:lstStyle/>
            <a:p>
              <a:pPr defTabSz="457189"/>
              <a:r>
                <a:rPr lang="x-none" sz="4000" b="1" dirty="0">
                  <a:solidFill>
                    <a:srgbClr val="FFFFFF"/>
                  </a:solidFill>
                  <a:latin typeface="Times New Roman" panose="02020603050405020304" pitchFamily="18" charset="0"/>
                  <a:cs typeface="Times New Roman" panose="02020603050405020304" pitchFamily="18" charset="0"/>
                  <a:sym typeface="Arial"/>
                </a:rPr>
                <a:t>2</a:t>
              </a:r>
            </a:p>
          </p:txBody>
        </p:sp>
      </p:grpSp>
      <p:grpSp>
        <p:nvGrpSpPr>
          <p:cNvPr id="30" name="Group 29">
            <a:extLst>
              <a:ext uri="{FF2B5EF4-FFF2-40B4-BE49-F238E27FC236}">
                <a16:creationId xmlns="" xmlns:a16="http://schemas.microsoft.com/office/drawing/2014/main" id="{1A62B124-609E-A64B-9542-FB551D019625}"/>
              </a:ext>
            </a:extLst>
          </p:cNvPr>
          <p:cNvGrpSpPr/>
          <p:nvPr/>
        </p:nvGrpSpPr>
        <p:grpSpPr>
          <a:xfrm>
            <a:off x="8119538" y="1987217"/>
            <a:ext cx="4089991" cy="3696656"/>
            <a:chOff x="8572242" y="3632387"/>
            <a:chExt cx="3588588" cy="1794294"/>
          </a:xfrm>
        </p:grpSpPr>
        <p:grpSp>
          <p:nvGrpSpPr>
            <p:cNvPr id="12" name="Group 11">
              <a:extLst>
                <a:ext uri="{FF2B5EF4-FFF2-40B4-BE49-F238E27FC236}">
                  <a16:creationId xmlns="" xmlns:a16="http://schemas.microsoft.com/office/drawing/2014/main" id="{28C74623-533C-9D49-8899-9AB2BC1B1A8D}"/>
                </a:ext>
              </a:extLst>
            </p:cNvPr>
            <p:cNvGrpSpPr/>
            <p:nvPr/>
          </p:nvGrpSpPr>
          <p:grpSpPr>
            <a:xfrm>
              <a:off x="8572242" y="3632387"/>
              <a:ext cx="3588588" cy="1794294"/>
              <a:chOff x="138023" y="293298"/>
              <a:chExt cx="3588588" cy="1794294"/>
            </a:xfrm>
          </p:grpSpPr>
          <p:sp>
            <p:nvSpPr>
              <p:cNvPr id="13" name="Rounded Rectangle 12">
                <a:extLst>
                  <a:ext uri="{FF2B5EF4-FFF2-40B4-BE49-F238E27FC236}">
                    <a16:creationId xmlns="" xmlns:a16="http://schemas.microsoft.com/office/drawing/2014/main" id="{1E9744B2-C9BE-D04F-B9C9-FD47DF999A10}"/>
                  </a:ext>
                </a:extLst>
              </p:cNvPr>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x-none" sz="2400" dirty="0">
                  <a:solidFill>
                    <a:srgbClr val="FFFFFF"/>
                  </a:solidFill>
                  <a:latin typeface="Arial"/>
                  <a:sym typeface="Arial"/>
                </a:endParaRPr>
              </a:p>
            </p:txBody>
          </p:sp>
          <p:sp>
            <p:nvSpPr>
              <p:cNvPr id="14" name="Rounded Rectangle 13">
                <a:extLst>
                  <a:ext uri="{FF2B5EF4-FFF2-40B4-BE49-F238E27FC236}">
                    <a16:creationId xmlns="" xmlns:a16="http://schemas.microsoft.com/office/drawing/2014/main" id="{91177963-062B-8349-906C-6B006AE7F761}"/>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457189"/>
                <a:endParaRPr lang="x-none" sz="2400">
                  <a:solidFill>
                    <a:srgbClr val="282848"/>
                  </a:solidFill>
                  <a:latin typeface="Arial"/>
                  <a:sym typeface="Arial"/>
                </a:endParaRPr>
              </a:p>
            </p:txBody>
          </p:sp>
        </p:grpSp>
        <p:sp>
          <p:nvSpPr>
            <p:cNvPr id="15" name="TextBox 14">
              <a:extLst>
                <a:ext uri="{FF2B5EF4-FFF2-40B4-BE49-F238E27FC236}">
                  <a16:creationId xmlns="" xmlns:a16="http://schemas.microsoft.com/office/drawing/2014/main" id="{BE593221-F9A0-B143-B884-A8C737688996}"/>
                </a:ext>
              </a:extLst>
            </p:cNvPr>
            <p:cNvSpPr txBox="1"/>
            <p:nvPr/>
          </p:nvSpPr>
          <p:spPr>
            <a:xfrm>
              <a:off x="8878890" y="4181721"/>
              <a:ext cx="3043812" cy="883408"/>
            </a:xfrm>
            <a:prstGeom prst="rect">
              <a:avLst/>
            </a:prstGeom>
            <a:noFill/>
          </p:spPr>
          <p:txBody>
            <a:bodyPr wrap="square" rtlCol="0">
              <a:spAutoFit/>
            </a:bodyPr>
            <a:lstStyle/>
            <a:p>
              <a:pPr algn="ctr" defTabSz="457189"/>
              <a:r>
                <a:rPr lang="vi-VN" sz="2400" b="1" dirty="0">
                  <a:solidFill>
                    <a:srgbClr val="282848">
                      <a:lumMod val="50000"/>
                    </a:srgbClr>
                  </a:solidFill>
                  <a:latin typeface="Times New Roman" panose="02020603050405020304" pitchFamily="18" charset="0"/>
                  <a:cs typeface="Times New Roman" panose="02020603050405020304" pitchFamily="18" charset="0"/>
                  <a:sym typeface="Arial"/>
                </a:rPr>
                <a:t>Nhân nhượng cho quân Tưởng một số quyền lợi về kinh tế (cung cấp cho chúng một phần lương thực, nhận tiêu tiền của Trung Quốc,…)</a:t>
              </a:r>
              <a:endParaRPr lang="x-none" sz="2400" b="1" dirty="0">
                <a:solidFill>
                  <a:srgbClr val="282848">
                    <a:lumMod val="50000"/>
                  </a:srgbClr>
                </a:solidFill>
                <a:latin typeface="Times New Roman" panose="02020603050405020304" pitchFamily="18" charset="0"/>
                <a:cs typeface="Times New Roman" panose="02020603050405020304" pitchFamily="18" charset="0"/>
                <a:sym typeface="Arial"/>
              </a:endParaRPr>
            </a:p>
          </p:txBody>
        </p:sp>
        <p:sp>
          <p:nvSpPr>
            <p:cNvPr id="26" name="TextBox 25">
              <a:extLst>
                <a:ext uri="{FF2B5EF4-FFF2-40B4-BE49-F238E27FC236}">
                  <a16:creationId xmlns="" xmlns:a16="http://schemas.microsoft.com/office/drawing/2014/main" id="{B702103A-8E64-5C40-8019-4AB4BB0CDA79}"/>
                </a:ext>
              </a:extLst>
            </p:cNvPr>
            <p:cNvSpPr txBox="1"/>
            <p:nvPr/>
          </p:nvSpPr>
          <p:spPr>
            <a:xfrm>
              <a:off x="10194567" y="3650556"/>
              <a:ext cx="412458" cy="270912"/>
            </a:xfrm>
            <a:prstGeom prst="rect">
              <a:avLst/>
            </a:prstGeom>
            <a:noFill/>
          </p:spPr>
          <p:txBody>
            <a:bodyPr wrap="square" rtlCol="0">
              <a:spAutoFit/>
            </a:bodyPr>
            <a:lstStyle/>
            <a:p>
              <a:pPr algn="ctr" defTabSz="457189"/>
              <a:r>
                <a:rPr lang="x-none" sz="4000" b="1" dirty="0">
                  <a:solidFill>
                    <a:srgbClr val="FFFFFF"/>
                  </a:solidFill>
                  <a:latin typeface="Times New Roman" panose="02020603050405020304" pitchFamily="18" charset="0"/>
                  <a:cs typeface="Times New Roman" panose="02020603050405020304" pitchFamily="18" charset="0"/>
                  <a:sym typeface="Arial"/>
                </a:rPr>
                <a:t>3</a:t>
              </a:r>
            </a:p>
          </p:txBody>
        </p:sp>
      </p:grpSp>
      <p:sp>
        <p:nvSpPr>
          <p:cNvPr id="43" name="Rectangle 42">
            <a:extLst>
              <a:ext uri="{FF2B5EF4-FFF2-40B4-BE49-F238E27FC236}">
                <a16:creationId xmlns="" xmlns:a16="http://schemas.microsoft.com/office/drawing/2014/main" id="{11DE1C32-A15A-2449-A142-DF3C3F184C37}"/>
              </a:ext>
            </a:extLst>
          </p:cNvPr>
          <p:cNvSpPr/>
          <p:nvPr/>
        </p:nvSpPr>
        <p:spPr>
          <a:xfrm>
            <a:off x="100583" y="182329"/>
            <a:ext cx="11945513" cy="1200329"/>
          </a:xfrm>
          <a:prstGeom prst="rect">
            <a:avLst/>
          </a:prstGeom>
          <a:ln w="38100">
            <a:solidFill>
              <a:schemeClr val="accent4">
                <a:lumMod val="50000"/>
              </a:schemeClr>
            </a:solidFill>
            <a:prstDash val="lgDashDotDot"/>
          </a:ln>
        </p:spPr>
        <p:txBody>
          <a:bodyPr wrap="square">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Trước những đòi hỏi từ quân Tưởng và bọ phản cách mạng Đảng ta đã có chủ trương đối phó như thế nào?</a:t>
            </a:r>
            <a:endParaRPr lang="x-none"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153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out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D973126-21E0-7A46-A7EC-C528AC9ED69E}"/>
              </a:ext>
            </a:extLst>
          </p:cNvPr>
          <p:cNvSpPr/>
          <p:nvPr/>
        </p:nvSpPr>
        <p:spPr>
          <a:xfrm>
            <a:off x="0" y="0"/>
            <a:ext cx="12192000"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24: CUỘC ĐẤU TRANH BẢO VỆ VÀ XÂY DỰNG CHÍNH QUYỀN DÂN CHỦ NHÂN DÂN (1945 – 1946)</a:t>
            </a:r>
          </a:p>
        </p:txBody>
      </p:sp>
      <p:sp>
        <p:nvSpPr>
          <p:cNvPr id="7" name="Rectangle 6">
            <a:extLst>
              <a:ext uri="{FF2B5EF4-FFF2-40B4-BE49-F238E27FC236}">
                <a16:creationId xmlns="" xmlns:a16="http://schemas.microsoft.com/office/drawing/2014/main" id="{C5AEEF6D-2775-3345-93AC-3125AE3AB377}"/>
              </a:ext>
            </a:extLst>
          </p:cNvPr>
          <p:cNvSpPr/>
          <p:nvPr/>
        </p:nvSpPr>
        <p:spPr>
          <a:xfrm>
            <a:off x="0" y="932574"/>
            <a:ext cx="6096000"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Đấu tranh chống ngoại xâm, nội phản phản và bảo vệ chính quyền cách mạng </a:t>
            </a:r>
          </a:p>
        </p:txBody>
      </p:sp>
      <p:cxnSp>
        <p:nvCxnSpPr>
          <p:cNvPr id="9" name="Straight Connector 8">
            <a:extLst>
              <a:ext uri="{FF2B5EF4-FFF2-40B4-BE49-F238E27FC236}">
                <a16:creationId xmlns="" xmlns:a16="http://schemas.microsoft.com/office/drawing/2014/main" id="{E765E5AB-77A4-4541-B71F-CE621D0EDFA7}"/>
              </a:ext>
            </a:extLst>
          </p:cNvPr>
          <p:cNvCxnSpPr>
            <a:stCxn id="5" idx="2"/>
          </p:cNvCxnSpPr>
          <p:nvPr/>
        </p:nvCxnSpPr>
        <p:spPr>
          <a:xfrm>
            <a:off x="6096000" y="954107"/>
            <a:ext cx="0" cy="563537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DB1D7BBE-5BDE-734B-B2AF-8CD63157A591}"/>
              </a:ext>
            </a:extLst>
          </p:cNvPr>
          <p:cNvSpPr txBox="1"/>
          <p:nvPr/>
        </p:nvSpPr>
        <p:spPr>
          <a:xfrm>
            <a:off x="-7256" y="2302169"/>
            <a:ext cx="57041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Pháp quay lại xâm lược nước ta</a:t>
            </a:r>
          </a:p>
        </p:txBody>
      </p:sp>
      <p:sp>
        <p:nvSpPr>
          <p:cNvPr id="10" name="TextBox 9">
            <a:extLst>
              <a:ext uri="{FF2B5EF4-FFF2-40B4-BE49-F238E27FC236}">
                <a16:creationId xmlns="" xmlns:a16="http://schemas.microsoft.com/office/drawing/2014/main" id="{86C59324-9146-A94F-A5D3-41EC1B95C617}"/>
              </a:ext>
            </a:extLst>
          </p:cNvPr>
          <p:cNvSpPr txBox="1"/>
          <p:nvPr/>
        </p:nvSpPr>
        <p:spPr>
          <a:xfrm>
            <a:off x="0" y="2825389"/>
            <a:ext cx="5890437"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 Chống quân Tưởng và bọn phản cách mạng</a:t>
            </a:r>
          </a:p>
        </p:txBody>
      </p:sp>
      <p:pic>
        <p:nvPicPr>
          <p:cNvPr id="26" name="Picture 2">
            <a:extLst>
              <a:ext uri="{FF2B5EF4-FFF2-40B4-BE49-F238E27FC236}">
                <a16:creationId xmlns="" xmlns:a16="http://schemas.microsoft.com/office/drawing/2014/main" id="{91C8CFD5-383F-6542-A829-E6A2A9C35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6" y="975640"/>
            <a:ext cx="6096004" cy="5095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D221D976-9862-7444-B087-AD0FBC99F38F}"/>
              </a:ext>
            </a:extLst>
          </p:cNvPr>
          <p:cNvSpPr/>
          <p:nvPr/>
        </p:nvSpPr>
        <p:spPr>
          <a:xfrm>
            <a:off x="7263517" y="6071515"/>
            <a:ext cx="3760966" cy="584775"/>
          </a:xfrm>
          <a:prstGeom prst="rect">
            <a:avLst/>
          </a:prstGeom>
        </p:spPr>
        <p:txBody>
          <a:bodyPr wrap="none">
            <a:spAutoFit/>
          </a:bodyPr>
          <a:lstStyle/>
          <a:p>
            <a:pPr algn="ctr"/>
            <a:r>
              <a:rPr lang="vi-VN" altLang="en-US" sz="3200" b="1" dirty="0">
                <a:solidFill>
                  <a:prstClr val="black"/>
                </a:solidFill>
                <a:latin typeface="Times New Roman" panose="02020603050405020304" pitchFamily="18" charset="0"/>
              </a:rPr>
              <a:t>Chính phủ liên hiệp.</a:t>
            </a:r>
            <a:endParaRPr lang="x-none" dirty="0"/>
          </a:p>
        </p:txBody>
      </p:sp>
      <p:sp>
        <p:nvSpPr>
          <p:cNvPr id="27" name="Rectangle 26">
            <a:extLst>
              <a:ext uri="{FF2B5EF4-FFF2-40B4-BE49-F238E27FC236}">
                <a16:creationId xmlns="" xmlns:a16="http://schemas.microsoft.com/office/drawing/2014/main" id="{B8B41FB9-68BC-9B4F-A8C6-B11D3BF2AC8C}"/>
              </a:ext>
            </a:extLst>
          </p:cNvPr>
          <p:cNvSpPr/>
          <p:nvPr/>
        </p:nvSpPr>
        <p:spPr>
          <a:xfrm>
            <a:off x="0" y="4022177"/>
            <a:ext cx="6095993" cy="2308324"/>
          </a:xfrm>
          <a:prstGeom prst="rect">
            <a:avLst/>
          </a:prstGeom>
        </p:spPr>
        <p:txBody>
          <a:bodyPr wrap="square">
            <a:spAutoFit/>
          </a:bodyPr>
          <a:lstStyle/>
          <a:p>
            <a:pPr lvl="0" algn="just"/>
            <a:r>
              <a:rPr lang="vi-VN" altLang="en-US" sz="2400" dirty="0">
                <a:solidFill>
                  <a:srgbClr val="E6F7FF">
                    <a:lumMod val="10000"/>
                  </a:srgbClr>
                </a:solidFill>
                <a:latin typeface="Times New Roman" panose="02020603050405020304" pitchFamily="18" charset="0"/>
                <a:cs typeface="Times New Roman" panose="02020603050405020304" pitchFamily="18" charset="0"/>
              </a:rPr>
              <a:t>- Ta đã mở rộng Chính phủ nhượng cho chúng 70 ghế trong Quốc hội và 1 số ghế bộ trưởng.    - Nhân nhượng cho Tưởng một số quyền lợi kinh tế. </a:t>
            </a:r>
          </a:p>
          <a:p>
            <a:pPr lvl="0" algn="just"/>
            <a:r>
              <a:rPr lang="vi-VN" altLang="en-US" sz="2400" dirty="0">
                <a:solidFill>
                  <a:srgbClr val="E6F7FF">
                    <a:lumMod val="10000"/>
                  </a:srgbClr>
                </a:solidFill>
                <a:latin typeface="Times New Roman" panose="02020603050405020304" pitchFamily="18" charset="0"/>
                <a:cs typeface="Times New Roman" panose="02020603050405020304" pitchFamily="18" charset="0"/>
              </a:rPr>
              <a:t>- Chính phủ ban hành một số sắc lệnh trấn áp bọn phản CM, thẳng tay trừng trị bọn ngoan cố.</a:t>
            </a:r>
            <a:endParaRPr kumimoji="0" lang="en-US" altLang="en-US" sz="2400" b="0" i="0" u="none" strike="noStrike" kern="1200" cap="none" spc="0" normalizeH="0" baseline="0" noProof="0" dirty="0">
              <a:ln>
                <a:noFill/>
              </a:ln>
              <a:solidFill>
                <a:srgbClr val="E6F7FF">
                  <a:lumMod val="1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98079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D973126-21E0-7A46-A7EC-C528AC9ED69E}"/>
              </a:ext>
            </a:extLst>
          </p:cNvPr>
          <p:cNvSpPr/>
          <p:nvPr/>
        </p:nvSpPr>
        <p:spPr>
          <a:xfrm>
            <a:off x="0" y="0"/>
            <a:ext cx="12192000"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24: CUỘC ĐẤU TRANH BẢO VỆ VÀ XÂY DỰNG CHÍNH QUYỀN DÂN CHỦ NHÂN DÂN (1945 – 1946)</a:t>
            </a:r>
          </a:p>
        </p:txBody>
      </p:sp>
      <p:sp>
        <p:nvSpPr>
          <p:cNvPr id="7" name="Rectangle 6">
            <a:extLst>
              <a:ext uri="{FF2B5EF4-FFF2-40B4-BE49-F238E27FC236}">
                <a16:creationId xmlns="" xmlns:a16="http://schemas.microsoft.com/office/drawing/2014/main" id="{C5AEEF6D-2775-3345-93AC-3125AE3AB377}"/>
              </a:ext>
            </a:extLst>
          </p:cNvPr>
          <p:cNvSpPr/>
          <p:nvPr/>
        </p:nvSpPr>
        <p:spPr>
          <a:xfrm>
            <a:off x="0" y="932574"/>
            <a:ext cx="6096000"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Đấu tranh chống ngoại xâm, nội phản phản và bảo vệ chính quyền cách mạng </a:t>
            </a:r>
          </a:p>
        </p:txBody>
      </p:sp>
      <p:cxnSp>
        <p:nvCxnSpPr>
          <p:cNvPr id="9" name="Straight Connector 8">
            <a:extLst>
              <a:ext uri="{FF2B5EF4-FFF2-40B4-BE49-F238E27FC236}">
                <a16:creationId xmlns="" xmlns:a16="http://schemas.microsoft.com/office/drawing/2014/main" id="{E765E5AB-77A4-4541-B71F-CE621D0EDFA7}"/>
              </a:ext>
            </a:extLst>
          </p:cNvPr>
          <p:cNvCxnSpPr>
            <a:stCxn id="5" idx="2"/>
          </p:cNvCxnSpPr>
          <p:nvPr/>
        </p:nvCxnSpPr>
        <p:spPr>
          <a:xfrm>
            <a:off x="6096000" y="954107"/>
            <a:ext cx="0" cy="563537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DB1D7BBE-5BDE-734B-B2AF-8CD63157A591}"/>
              </a:ext>
            </a:extLst>
          </p:cNvPr>
          <p:cNvSpPr txBox="1"/>
          <p:nvPr/>
        </p:nvSpPr>
        <p:spPr>
          <a:xfrm>
            <a:off x="-7256" y="2302169"/>
            <a:ext cx="57041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Pháp quay lại xâm lược nước ta</a:t>
            </a:r>
          </a:p>
        </p:txBody>
      </p:sp>
      <p:sp>
        <p:nvSpPr>
          <p:cNvPr id="10" name="TextBox 9">
            <a:extLst>
              <a:ext uri="{FF2B5EF4-FFF2-40B4-BE49-F238E27FC236}">
                <a16:creationId xmlns="" xmlns:a16="http://schemas.microsoft.com/office/drawing/2014/main" id="{86C59324-9146-A94F-A5D3-41EC1B95C617}"/>
              </a:ext>
            </a:extLst>
          </p:cNvPr>
          <p:cNvSpPr txBox="1"/>
          <p:nvPr/>
        </p:nvSpPr>
        <p:spPr>
          <a:xfrm>
            <a:off x="0" y="2825389"/>
            <a:ext cx="5890437"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 Chống quân Tưởng và bọn phản cách mạng</a:t>
            </a:r>
          </a:p>
        </p:txBody>
      </p:sp>
      <p:sp>
        <p:nvSpPr>
          <p:cNvPr id="11" name="TextBox 10">
            <a:extLst>
              <a:ext uri="{FF2B5EF4-FFF2-40B4-BE49-F238E27FC236}">
                <a16:creationId xmlns="" xmlns:a16="http://schemas.microsoft.com/office/drawing/2014/main" id="{19C50B41-EF68-9C42-9ADD-7166D94F3768}"/>
              </a:ext>
            </a:extLst>
          </p:cNvPr>
          <p:cNvSpPr txBox="1"/>
          <p:nvPr/>
        </p:nvSpPr>
        <p:spPr>
          <a:xfrm>
            <a:off x="-1" y="3717930"/>
            <a:ext cx="5890437" cy="954107"/>
          </a:xfrm>
          <a:prstGeom prst="rect">
            <a:avLst/>
          </a:prstGeom>
          <a:noFill/>
        </p:spPr>
        <p:txBody>
          <a:bodyPr wrap="square" rtlCol="0">
            <a:spAutoFit/>
          </a:bodyPr>
          <a:lstStyle/>
          <a:p>
            <a:pPr algn="just">
              <a:defRPr/>
            </a:pPr>
            <a:r>
              <a:rPr lang="x-none" sz="2800" b="1" dirty="0">
                <a:solidFill>
                  <a:srgbClr val="0070C0"/>
                </a:solidFill>
                <a:latin typeface="Times New Roman" panose="02020603050405020304" pitchFamily="18" charset="0"/>
                <a:cs typeface="Times New Roman" panose="02020603050405020304" pitchFamily="18" charset="0"/>
              </a:rPr>
              <a:t>c</a:t>
            </a:r>
            <a:r>
              <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Hiệp định </a:t>
            </a:r>
            <a:r>
              <a:rPr lang="vi-VN" sz="2800" b="1" dirty="0">
                <a:solidFill>
                  <a:srgbClr val="0070C0"/>
                </a:solidFill>
                <a:latin typeface="Times New Roman" panose="02020603050405020304" pitchFamily="18" charset="0"/>
                <a:cs typeface="Times New Roman" panose="02020603050405020304" pitchFamily="18" charset="0"/>
              </a:rPr>
              <a:t>Hiệp định sơ bộ 6/3 và Tạm ước Việt- Pháp 14/9.</a:t>
            </a:r>
            <a:r>
              <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grpSp>
        <p:nvGrpSpPr>
          <p:cNvPr id="12" name="Group 11">
            <a:extLst>
              <a:ext uri="{FF2B5EF4-FFF2-40B4-BE49-F238E27FC236}">
                <a16:creationId xmlns="" xmlns:a16="http://schemas.microsoft.com/office/drawing/2014/main" id="{844D0CBF-A759-144B-A2C1-A0D15673F314}"/>
              </a:ext>
            </a:extLst>
          </p:cNvPr>
          <p:cNvGrpSpPr/>
          <p:nvPr/>
        </p:nvGrpSpPr>
        <p:grpSpPr>
          <a:xfrm>
            <a:off x="6168572" y="1160614"/>
            <a:ext cx="5950854" cy="1103616"/>
            <a:chOff x="6168571" y="1103086"/>
            <a:chExt cx="5950854" cy="1103616"/>
          </a:xfrm>
        </p:grpSpPr>
        <p:sp>
          <p:nvSpPr>
            <p:cNvPr id="13" name="Rounded Rectangle 12">
              <a:extLst>
                <a:ext uri="{FF2B5EF4-FFF2-40B4-BE49-F238E27FC236}">
                  <a16:creationId xmlns="" xmlns:a16="http://schemas.microsoft.com/office/drawing/2014/main" id="{D34C051F-F8C4-7D43-A731-CB953B86E543}"/>
                </a:ext>
              </a:extLst>
            </p:cNvPr>
            <p:cNvSpPr/>
            <p:nvPr/>
          </p:nvSpPr>
          <p:spPr>
            <a:xfrm>
              <a:off x="6168573" y="1103086"/>
              <a:ext cx="5950852" cy="1103616"/>
            </a:xfrm>
            <a:prstGeom prst="roundRect">
              <a:avLst/>
            </a:prstGeom>
            <a:solidFill>
              <a:schemeClr val="accent2">
                <a:lumMod val="20000"/>
                <a:lumOff val="80000"/>
              </a:schemeClr>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4" name="Rectangle 13">
              <a:extLst>
                <a:ext uri="{FF2B5EF4-FFF2-40B4-BE49-F238E27FC236}">
                  <a16:creationId xmlns="" xmlns:a16="http://schemas.microsoft.com/office/drawing/2014/main" id="{B8BAD83A-F051-2742-9FDE-B9C802037BA0}"/>
                </a:ext>
              </a:extLst>
            </p:cNvPr>
            <p:cNvSpPr/>
            <p:nvPr/>
          </p:nvSpPr>
          <p:spPr>
            <a:xfrm>
              <a:off x="6168571" y="1103086"/>
              <a:ext cx="5791199" cy="830997"/>
            </a:xfrm>
            <a:prstGeom prst="rect">
              <a:avLst/>
            </a:prstGeom>
          </p:spPr>
          <p:txBody>
            <a:bodyPr wrap="square">
              <a:spAutoFit/>
            </a:bodyPr>
            <a:lstStyle/>
            <a:p>
              <a:pPr algn="ctr"/>
              <a:r>
                <a:rPr lang="vi-VN" sz="2400" dirty="0">
                  <a:solidFill>
                    <a:srgbClr val="C00000"/>
                  </a:solidFill>
                  <a:latin typeface="Times New Roman" panose="02020603050405020304" pitchFamily="18" charset="0"/>
                  <a:cs typeface="Times New Roman" panose="02020603050405020304" pitchFamily="18" charset="0"/>
                </a:rPr>
                <a:t>Nguyên nhân nào dẫn đến hiệp định Sơ bộ và tạm ước giữa ta và Pháp?</a:t>
              </a:r>
            </a:p>
          </p:txBody>
        </p:sp>
      </p:grpSp>
      <p:sp>
        <p:nvSpPr>
          <p:cNvPr id="3" name="Rectangle 2">
            <a:extLst>
              <a:ext uri="{FF2B5EF4-FFF2-40B4-BE49-F238E27FC236}">
                <a16:creationId xmlns="" xmlns:a16="http://schemas.microsoft.com/office/drawing/2014/main" id="{0075C711-17D2-D240-A6C7-4138800523A7}"/>
              </a:ext>
            </a:extLst>
          </p:cNvPr>
          <p:cNvSpPr/>
          <p:nvPr/>
        </p:nvSpPr>
        <p:spPr>
          <a:xfrm>
            <a:off x="6301564" y="2589028"/>
            <a:ext cx="5684871" cy="1384995"/>
          </a:xfrm>
          <a:prstGeom prst="rect">
            <a:avLst/>
          </a:prstGeom>
        </p:spPr>
        <p:txBody>
          <a:bodyPr wrap="square">
            <a:spAutoFit/>
          </a:bodyPr>
          <a:lstStyle/>
          <a:p>
            <a:pPr lvl="0" algn="ctr" fontAlgn="base">
              <a:spcBef>
                <a:spcPct val="5000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Tưởng</a:t>
            </a:r>
            <a:r>
              <a:rPr lang="en-US" altLang="en-US" sz="2800" dirty="0">
                <a:solidFill>
                  <a:prstClr val="black"/>
                </a:solidFill>
                <a:latin typeface="Times New Roman" panose="02020603050405020304" pitchFamily="18" charset="0"/>
                <a:cs typeface="Times New Roman" panose="02020603050405020304" pitchFamily="18" charset="0"/>
              </a:rPr>
              <a:t> - </a:t>
            </a:r>
            <a:r>
              <a:rPr lang="en-US" altLang="en-US" sz="2800" dirty="0" err="1">
                <a:solidFill>
                  <a:prstClr val="black"/>
                </a:solidFill>
                <a:latin typeface="Times New Roman" panose="02020603050405020304" pitchFamily="18" charset="0"/>
                <a:cs typeface="Times New Roman" panose="02020603050405020304" pitchFamily="18" charset="0"/>
              </a:rPr>
              <a:t>Pháp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ký</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hiệp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ước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Hoa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Pháp</a:t>
            </a:r>
            <a:r>
              <a:rPr lang="en-US" altLang="en-US" sz="2800" dirty="0">
                <a:solidFill>
                  <a:prstClr val="black"/>
                </a:solidFill>
                <a:latin typeface="Times New Roman" panose="02020603050405020304" pitchFamily="18" charset="0"/>
                <a:cs typeface="Times New Roman" panose="02020603050405020304" pitchFamily="18" charset="0"/>
              </a:rPr>
              <a:t> ( 28/02/1946), </a:t>
            </a:r>
            <a:r>
              <a:rPr lang="en-US" altLang="en-US" sz="2800" dirty="0" err="1">
                <a:solidFill>
                  <a:prstClr val="black"/>
                </a:solidFill>
                <a:latin typeface="Times New Roman" panose="02020603050405020304" pitchFamily="18" charset="0"/>
                <a:cs typeface="Times New Roman" panose="02020603050405020304" pitchFamily="18" charset="0"/>
              </a:rPr>
              <a:t>chống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phá</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cách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mạng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nước</a:t>
            </a:r>
            <a:r>
              <a:rPr lang="en-US" altLang="en-US" sz="2800" dirty="0">
                <a:solidFill>
                  <a:prstClr val="black"/>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244208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 xmlns:a16="http://schemas.microsoft.com/office/drawing/2014/main" id="{EDA8F961-3484-A74E-9917-7DE0781F9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7103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431BD7EA-6F98-A44F-B09D-034D687C98AF}"/>
              </a:ext>
            </a:extLst>
          </p:cNvPr>
          <p:cNvSpPr/>
          <p:nvPr/>
        </p:nvSpPr>
        <p:spPr>
          <a:xfrm>
            <a:off x="2895922" y="5710385"/>
            <a:ext cx="6473182" cy="523220"/>
          </a:xfrm>
          <a:prstGeom prst="rect">
            <a:avLst/>
          </a:prstGeom>
        </p:spPr>
        <p:txBody>
          <a:bodyPr wrap="none">
            <a:spAutoFit/>
          </a:bodyPr>
          <a:lstStyle/>
          <a:p>
            <a:pPr algn="ctr"/>
            <a:r>
              <a:rPr lang="en-US" sz="2800" b="0" i="0" dirty="0" err="1">
                <a:solidFill>
                  <a:schemeClr val="accent5"/>
                </a:solidFill>
                <a:effectLst/>
                <a:latin typeface="Times New Roman" panose="02020603050405020304" pitchFamily="18" charset="0"/>
                <a:cs typeface="Times New Roman" panose="02020603050405020304" pitchFamily="18" charset="0"/>
              </a:rPr>
              <a:t>Báo</a:t>
            </a:r>
            <a:r>
              <a:rPr lang="en-US" sz="2800" b="0" i="0" dirty="0">
                <a:solidFill>
                  <a:schemeClr val="accent5"/>
                </a:solidFill>
                <a:effectLst/>
                <a:latin typeface="Times New Roman" panose="02020603050405020304" pitchFamily="18" charset="0"/>
                <a:cs typeface="Times New Roman" panose="02020603050405020304" pitchFamily="18" charset="0"/>
              </a:rPr>
              <a:t> </a:t>
            </a:r>
            <a:r>
              <a:rPr lang="en-US" sz="2800" b="0" i="0" dirty="0" err="1">
                <a:solidFill>
                  <a:schemeClr val="accent5"/>
                </a:solidFill>
                <a:effectLst/>
                <a:latin typeface="Times New Roman" panose="02020603050405020304" pitchFamily="18" charset="0"/>
                <a:cs typeface="Times New Roman" panose="02020603050405020304" pitchFamily="18" charset="0"/>
              </a:rPr>
              <a:t>Cứu</a:t>
            </a:r>
            <a:r>
              <a:rPr lang="en-US" sz="2800" b="0" i="0" dirty="0">
                <a:solidFill>
                  <a:schemeClr val="accent5"/>
                </a:solidFill>
                <a:effectLst/>
                <a:latin typeface="Times New Roman" panose="02020603050405020304" pitchFamily="18" charset="0"/>
                <a:cs typeface="Times New Roman" panose="02020603050405020304" pitchFamily="18" charset="0"/>
              </a:rPr>
              <a:t> </a:t>
            </a:r>
            <a:r>
              <a:rPr lang="en-US" sz="2800" b="0" i="0" dirty="0" err="1">
                <a:solidFill>
                  <a:schemeClr val="accent5"/>
                </a:solidFill>
                <a:effectLst/>
                <a:latin typeface="Times New Roman" panose="02020603050405020304" pitchFamily="18" charset="0"/>
                <a:cs typeface="Times New Roman" panose="02020603050405020304" pitchFamily="18" charset="0"/>
              </a:rPr>
              <a:t>Quốc</a:t>
            </a:r>
            <a:r>
              <a:rPr lang="en-US" sz="2800" b="0" i="0" dirty="0">
                <a:solidFill>
                  <a:schemeClr val="accent5"/>
                </a:solidFill>
                <a:effectLst/>
                <a:latin typeface="Times New Roman" panose="02020603050405020304" pitchFamily="18" charset="0"/>
                <a:cs typeface="Times New Roman" panose="02020603050405020304" pitchFamily="18" charset="0"/>
              </a:rPr>
              <a:t>, </a:t>
            </a:r>
            <a:r>
              <a:rPr lang="en-US" sz="2800" b="0" i="0" dirty="0" err="1">
                <a:solidFill>
                  <a:schemeClr val="accent5"/>
                </a:solidFill>
                <a:effectLst/>
                <a:latin typeface="Times New Roman" panose="02020603050405020304" pitchFamily="18" charset="0"/>
                <a:cs typeface="Times New Roman" panose="02020603050405020304" pitchFamily="18" charset="0"/>
              </a:rPr>
              <a:t>Số</a:t>
            </a:r>
            <a:r>
              <a:rPr lang="en-US" sz="2800" b="0" i="0" dirty="0">
                <a:solidFill>
                  <a:schemeClr val="accent5"/>
                </a:solidFill>
                <a:effectLst/>
                <a:latin typeface="Times New Roman" panose="02020603050405020304" pitchFamily="18" charset="0"/>
                <a:cs typeface="Times New Roman" panose="02020603050405020304" pitchFamily="18" charset="0"/>
              </a:rPr>
              <a:t> 171, 23 </a:t>
            </a:r>
            <a:r>
              <a:rPr lang="en-US" sz="2800" b="0" i="0" dirty="0" err="1">
                <a:solidFill>
                  <a:schemeClr val="accent5"/>
                </a:solidFill>
                <a:effectLst/>
                <a:latin typeface="Times New Roman" panose="02020603050405020304" pitchFamily="18" charset="0"/>
                <a:cs typeface="Times New Roman" panose="02020603050405020304" pitchFamily="18" charset="0"/>
              </a:rPr>
              <a:t>Tháng</a:t>
            </a:r>
            <a:r>
              <a:rPr lang="en-US" sz="2800" b="0" i="0" dirty="0">
                <a:solidFill>
                  <a:schemeClr val="accent5"/>
                </a:solidFill>
                <a:effectLst/>
                <a:latin typeface="Times New Roman" panose="02020603050405020304" pitchFamily="18" charset="0"/>
                <a:cs typeface="Times New Roman" panose="02020603050405020304" pitchFamily="18" charset="0"/>
              </a:rPr>
              <a:t> Hai 1946</a:t>
            </a:r>
            <a:endParaRPr lang="x-none" sz="2800" dirty="0">
              <a:solidFill>
                <a:schemeClr val="accent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07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wheel(3)">
                                      <p:cBhvr>
                                        <p:cTn id="7" dur="1000"/>
                                        <p:tgtEl>
                                          <p:spTgt spid="29698"/>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3)">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 xmlns:a16="http://schemas.microsoft.com/office/drawing/2014/main" id="{331BAA7E-739B-C243-A100-096269E3C3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sp>
        <p:nvSpPr>
          <p:cNvPr id="10" name="Rectangle 9">
            <a:extLst>
              <a:ext uri="{FF2B5EF4-FFF2-40B4-BE49-F238E27FC236}">
                <a16:creationId xmlns=""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54">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5</a:t>
            </a:r>
            <a:r>
              <a:rPr lang="vi-VN" sz="2800" b="1" dirty="0">
                <a:solidFill>
                  <a:prstClr val="black"/>
                </a:solidFill>
                <a:latin typeface="Times New Roman" panose="02020603050405020304" pitchFamily="18" charset="0"/>
                <a:cs typeface="Times New Roman" panose="02020603050405020304" pitchFamily="18" charset="0"/>
              </a:rPr>
              <a:t>/1/1946</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 xmlns:a16="http://schemas.microsoft.com/office/drawing/2014/main" id="{1E3D33E4-D331-0E47-9361-35737676CA46}"/>
              </a:ext>
            </a:extLst>
          </p:cNvPr>
          <p:cNvSpPr/>
          <p:nvPr/>
        </p:nvSpPr>
        <p:spPr>
          <a:xfrm>
            <a:off x="4891993" y="2626154"/>
            <a:ext cx="3424490"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800" b="1" dirty="0">
                <a:solidFill>
                  <a:prstClr val="black"/>
                </a:solidFill>
                <a:latin typeface="Times New Roman" panose="02020603050405020304" pitchFamily="18" charset="0"/>
                <a:cs typeface="Times New Roman" panose="02020603050405020304" pitchFamily="18" charset="0"/>
              </a:rPr>
              <a:t>6/1/1946.</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 xmlns:a16="http://schemas.microsoft.com/office/drawing/2014/main" id="{6C581BBF-DDD4-EB4D-A8BE-8D80CEAFB4D1}"/>
              </a:ext>
            </a:extLst>
          </p:cNvPr>
          <p:cNvSpPr/>
          <p:nvPr/>
        </p:nvSpPr>
        <p:spPr>
          <a:xfrm>
            <a:off x="0" y="3860770"/>
            <a:ext cx="3796825"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54">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7</a:t>
            </a:r>
            <a:r>
              <a:rPr lang="vi-VN" sz="2800" b="1" dirty="0">
                <a:solidFill>
                  <a:prstClr val="black"/>
                </a:solidFill>
                <a:latin typeface="Times New Roman" panose="02020603050405020304" pitchFamily="18" charset="0"/>
                <a:cs typeface="Times New Roman" panose="02020603050405020304" pitchFamily="18" charset="0"/>
              </a:rPr>
              <a:t>/1/1946</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 xmlns:a16="http://schemas.microsoft.com/office/drawing/2014/main" id="{CA22A0B5-C969-B240-9597-092484AE4133}"/>
              </a:ext>
            </a:extLst>
          </p:cNvPr>
          <p:cNvSpPr/>
          <p:nvPr/>
        </p:nvSpPr>
        <p:spPr>
          <a:xfrm>
            <a:off x="4847628" y="3864958"/>
            <a:ext cx="3547549"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54">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8</a:t>
            </a:r>
            <a:r>
              <a:rPr lang="vi-VN" sz="2800" b="1" dirty="0">
                <a:solidFill>
                  <a:prstClr val="black"/>
                </a:solidFill>
                <a:latin typeface="Times New Roman" panose="02020603050405020304" pitchFamily="18" charset="0"/>
                <a:cs typeface="Times New Roman" panose="02020603050405020304" pitchFamily="18" charset="0"/>
              </a:rPr>
              <a:t>/1/1946</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 xmlns:a16="http://schemas.microsoft.com/office/drawing/2014/main" id="{47A8DD91-BAB7-4F4F-A4AD-CEB012662F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 xmlns:a16="http://schemas.microsoft.com/office/drawing/2014/main" id="{02D1C02B-84B1-FA46-948F-619BBA5C256E}"/>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737662" y="4064811"/>
            <a:ext cx="804536" cy="704088"/>
          </a:xfrm>
          <a:prstGeom prst="rect">
            <a:avLst/>
          </a:prstGeom>
        </p:spPr>
      </p:pic>
      <p:pic>
        <p:nvPicPr>
          <p:cNvPr id="16" name="Picture 15">
            <a:extLst>
              <a:ext uri="{FF2B5EF4-FFF2-40B4-BE49-F238E27FC236}">
                <a16:creationId xmlns="" xmlns:a16="http://schemas.microsoft.com/office/drawing/2014/main" id="{8112119B-E568-D946-92C8-7DA280B1A3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3834" y="4134297"/>
            <a:ext cx="918340" cy="707197"/>
          </a:xfrm>
          <a:prstGeom prst="rect">
            <a:avLst/>
          </a:prstGeom>
        </p:spPr>
      </p:pic>
      <p:pic>
        <p:nvPicPr>
          <p:cNvPr id="17" name="Picture 16">
            <a:extLst>
              <a:ext uri="{FF2B5EF4-FFF2-40B4-BE49-F238E27FC236}">
                <a16:creationId xmlns="" xmlns:a16="http://schemas.microsoft.com/office/drawing/2014/main" id="{22B48F26-60FF-7343-8F41-7A27FA4730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5583" y="2782600"/>
            <a:ext cx="804743" cy="643793"/>
          </a:xfrm>
          <a:prstGeom prst="rect">
            <a:avLst/>
          </a:prstGeom>
        </p:spPr>
      </p:pic>
      <p:grpSp>
        <p:nvGrpSpPr>
          <p:cNvPr id="19" name="Group 18">
            <a:extLst>
              <a:ext uri="{FF2B5EF4-FFF2-40B4-BE49-F238E27FC236}">
                <a16:creationId xmlns=""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 xmlns:a16="http://schemas.microsoft.com/office/drawing/2014/main" id="{3197041D-7016-2545-A2FC-22F7D9106087}"/>
                </a:ext>
              </a:extLst>
            </p:cNvPr>
            <p:cNvSpPr/>
            <p:nvPr/>
          </p:nvSpPr>
          <p:spPr>
            <a:xfrm>
              <a:off x="730695" y="258467"/>
              <a:ext cx="7285245" cy="1077218"/>
            </a:xfrm>
            <a:prstGeom prst="rect">
              <a:avLst/>
            </a:prstGeom>
          </p:spPr>
          <p:txBody>
            <a:bodyPr wrap="square">
              <a:spAutoFit/>
            </a:bodyPr>
            <a:lstStyle/>
            <a:p>
              <a:pPr lvl="0" algn="ctr" defTabSz="914377">
                <a:defRPr/>
              </a:pPr>
              <a:r>
                <a:rPr lang="vi-VN" sz="3200" b="1" dirty="0">
                  <a:solidFill>
                    <a:srgbClr val="0070C0"/>
                  </a:solidFill>
                  <a:latin typeface="Times New Roman" panose="02020603050405020304" pitchFamily="18" charset="0"/>
                  <a:cs typeface="Times New Roman" panose="02020603050405020304" pitchFamily="18" charset="0"/>
                </a:rPr>
                <a:t>Cuộc Tổng tuyển cử đầu tiên của nước ta diễn ra vào ngày tháng năm nào?</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TextBox 2">
            <a:extLst>
              <a:ext uri="{FF2B5EF4-FFF2-40B4-BE49-F238E27FC236}">
                <a16:creationId xmlns="" xmlns:a16="http://schemas.microsoft.com/office/drawing/2014/main" id="{46EA3636-5701-0341-87D6-07A01EA8ED06}"/>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1" name="Picture 2">
            <a:extLst>
              <a:ext uri="{FF2B5EF4-FFF2-40B4-BE49-F238E27FC236}">
                <a16:creationId xmlns="" xmlns:a16="http://schemas.microsoft.com/office/drawing/2014/main" id="{7D8FDB79-0B8A-2E4A-8554-F66409F169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37415" y="4362305"/>
            <a:ext cx="3154585" cy="2495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972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ppt_w</p:attrName>
                                        </p:attrNameLst>
                                      </p:cBhvr>
                                      <p:tavLst>
                                        <p:tav tm="0">
                                          <p:val>
                                            <p:strVal val="4*#ppt_w"/>
                                          </p:val>
                                        </p:tav>
                                        <p:tav tm="100000">
                                          <p:val>
                                            <p:strVal val="#ppt_w"/>
                                          </p:val>
                                        </p:tav>
                                      </p:tavLst>
                                    </p:anim>
                                    <p:anim calcmode="lin" valueType="num">
                                      <p:cBhvr>
                                        <p:cTn id="5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6"/>
                                        </p:tgtEl>
                                        <p:attrNameLst>
                                          <p:attrName>style.visibility</p:attrName>
                                        </p:attrNameLst>
                                      </p:cBhvr>
                                      <p:to>
                                        <p:strVal val="visible"/>
                                      </p:to>
                                    </p:set>
                                    <p:anim calcmode="lin" valueType="num">
                                      <p:cBhvr>
                                        <p:cTn id="84" dur="250" fill="hold"/>
                                        <p:tgtEl>
                                          <p:spTgt spid="16"/>
                                        </p:tgtEl>
                                        <p:attrNameLst>
                                          <p:attrName>ppt_w</p:attrName>
                                        </p:attrNameLst>
                                      </p:cBhvr>
                                      <p:tavLst>
                                        <p:tav tm="0">
                                          <p:val>
                                            <p:strVal val="4*#ppt_w"/>
                                          </p:val>
                                        </p:tav>
                                        <p:tav tm="100000">
                                          <p:val>
                                            <p:strVal val="#ppt_w"/>
                                          </p:val>
                                        </p:tav>
                                      </p:tavLst>
                                    </p:anim>
                                    <p:anim calcmode="lin" valueType="num">
                                      <p:cBhvr>
                                        <p:cTn id="8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D104C5B1-F9E5-E248-A778-919D6E3A8E03}"/>
              </a:ext>
            </a:extLst>
          </p:cNvPr>
          <p:cNvSpPr/>
          <p:nvPr/>
        </p:nvSpPr>
        <p:spPr>
          <a:xfrm>
            <a:off x="6096000" y="0"/>
            <a:ext cx="6096000" cy="550766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Text Box 16">
            <a:extLst>
              <a:ext uri="{FF2B5EF4-FFF2-40B4-BE49-F238E27FC236}">
                <a16:creationId xmlns="" xmlns:a16="http://schemas.microsoft.com/office/drawing/2014/main" id="{1AB63B1D-550E-F94F-942C-761E10293899}"/>
              </a:ext>
            </a:extLst>
          </p:cNvPr>
          <p:cNvSpPr txBox="1">
            <a:spLocks noChangeArrowheads="1"/>
          </p:cNvSpPr>
          <p:nvPr/>
        </p:nvSpPr>
        <p:spPr bwMode="auto">
          <a:xfrm>
            <a:off x="6496759" y="491674"/>
            <a:ext cx="545423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spcBef>
                <a:spcPct val="50000"/>
              </a:spcBef>
            </a:pPr>
            <a:r>
              <a:rPr lang="en-US" altLang="en-US" sz="3600" dirty="0" err="1">
                <a:solidFill>
                  <a:srgbClr val="C00000"/>
                </a:solidFill>
                <a:latin typeface="Times New Roman" panose="02020603050405020304" pitchFamily="18" charset="0"/>
              </a:rPr>
              <a:t>Nội</a:t>
            </a:r>
            <a:r>
              <a:rPr lang="en-US" altLang="en-US" sz="3600" dirty="0">
                <a:solidFill>
                  <a:srgbClr val="C00000"/>
                </a:solidFill>
                <a:latin typeface="Times New Roman" panose="02020603050405020304" pitchFamily="18" charset="0"/>
              </a:rPr>
              <a:t> dung: </a:t>
            </a:r>
            <a:r>
              <a:rPr lang="en-US" altLang="en-US" sz="3600" dirty="0" err="1">
                <a:solidFill>
                  <a:srgbClr val="C00000"/>
                </a:solidFill>
                <a:latin typeface="Times New Roman" panose="02020603050405020304" pitchFamily="18" charset="0"/>
              </a:rPr>
              <a:t>Quân</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T</a:t>
            </a:r>
            <a:r>
              <a:rPr lang="en-US" altLang="en-US" sz="3600" dirty="0" err="1" smtClean="0">
                <a:solidFill>
                  <a:srgbClr val="C00000"/>
                </a:solidFill>
                <a:latin typeface="Times New Roman" panose="02020603050405020304" pitchFamily="18" charset="0"/>
              </a:rPr>
              <a:t>ưởng</a:t>
            </a:r>
            <a:r>
              <a:rPr lang="en-US" altLang="en-US" sz="3600" dirty="0" smtClean="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được</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Pháp</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trả</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lại</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một</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số</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quyền</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lợi</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trên</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đất</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Trung</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Quốc</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được</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vận</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chuyển</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hàng</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hóa</a:t>
            </a:r>
            <a:r>
              <a:rPr lang="en-US" altLang="en-US" sz="3600" dirty="0">
                <a:solidFill>
                  <a:srgbClr val="C00000"/>
                </a:solidFill>
                <a:latin typeface="Times New Roman" panose="02020603050405020304" pitchFamily="18" charset="0"/>
              </a:rPr>
              <a:t> qua </a:t>
            </a:r>
            <a:r>
              <a:rPr lang="en-US" altLang="en-US" sz="3600" dirty="0" err="1">
                <a:solidFill>
                  <a:srgbClr val="C00000"/>
                </a:solidFill>
                <a:latin typeface="Times New Roman" panose="02020603050405020304" pitchFamily="18" charset="0"/>
              </a:rPr>
              <a:t>bến</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Hải</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Phòng</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vào</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Vân</a:t>
            </a:r>
            <a:r>
              <a:rPr lang="en-US" altLang="en-US" sz="3600" dirty="0">
                <a:solidFill>
                  <a:srgbClr val="C00000"/>
                </a:solidFill>
                <a:latin typeface="Times New Roman" panose="02020603050405020304" pitchFamily="18" charset="0"/>
              </a:rPr>
              <a:t> Nam </a:t>
            </a:r>
            <a:r>
              <a:rPr lang="en-US" altLang="en-US" sz="3600" dirty="0" err="1">
                <a:solidFill>
                  <a:srgbClr val="C00000"/>
                </a:solidFill>
                <a:latin typeface="Times New Roman" panose="02020603050405020304" pitchFamily="18" charset="0"/>
              </a:rPr>
              <a:t>không</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phải</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nộp</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thuế</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Pháp</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thay</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Tưởng</a:t>
            </a:r>
            <a:r>
              <a:rPr lang="en-US" altLang="en-US" sz="3600" dirty="0">
                <a:solidFill>
                  <a:srgbClr val="C00000"/>
                </a:solidFill>
                <a:latin typeface="Times New Roman" panose="02020603050405020304" pitchFamily="18" charset="0"/>
              </a:rPr>
              <a:t> ra </a:t>
            </a:r>
            <a:r>
              <a:rPr lang="en-US" altLang="en-US" sz="3600" dirty="0" err="1">
                <a:solidFill>
                  <a:srgbClr val="C00000"/>
                </a:solidFill>
                <a:latin typeface="Times New Roman" panose="02020603050405020304" pitchFamily="18" charset="0"/>
              </a:rPr>
              <a:t>Bắc</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giải</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giáp</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quân</a:t>
            </a:r>
            <a:r>
              <a:rPr lang="en-US" altLang="en-US" sz="3600" dirty="0">
                <a:solidFill>
                  <a:srgbClr val="C00000"/>
                </a:solidFill>
                <a:latin typeface="Times New Roman" panose="02020603050405020304" pitchFamily="18" charset="0"/>
              </a:rPr>
              <a:t> </a:t>
            </a:r>
            <a:r>
              <a:rPr lang="en-US" altLang="en-US" sz="3600" dirty="0" err="1">
                <a:solidFill>
                  <a:srgbClr val="C00000"/>
                </a:solidFill>
                <a:latin typeface="Times New Roman" panose="02020603050405020304" pitchFamily="18" charset="0"/>
              </a:rPr>
              <a:t>Nhật</a:t>
            </a:r>
            <a:r>
              <a:rPr lang="en-US" altLang="en-US" sz="3600" dirty="0">
                <a:solidFill>
                  <a:srgbClr val="C00000"/>
                </a:solidFill>
                <a:latin typeface="Times New Roman" panose="02020603050405020304" pitchFamily="18" charset="0"/>
              </a:rPr>
              <a:t>.</a:t>
            </a:r>
          </a:p>
        </p:txBody>
      </p:sp>
      <p:pic>
        <p:nvPicPr>
          <p:cNvPr id="30722" name="Picture 2" descr="Tình hình xã Yên Phụ sau cách mạng tháng 8 (1946 – 1949) (Phần 1) | Làng  Yên Phụ">
            <a:extLst>
              <a:ext uri="{FF2B5EF4-FFF2-40B4-BE49-F238E27FC236}">
                <a16:creationId xmlns="" xmlns:a16="http://schemas.microsoft.com/office/drawing/2014/main" id="{A6C9ACF9-3D0B-4946-8329-E512CDA3A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
            <a:ext cx="6095999" cy="55076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C2DE990B-8A58-AE45-A658-420C6E9EBA1E}"/>
              </a:ext>
            </a:extLst>
          </p:cNvPr>
          <p:cNvSpPr/>
          <p:nvPr/>
        </p:nvSpPr>
        <p:spPr>
          <a:xfrm>
            <a:off x="36513" y="5710535"/>
            <a:ext cx="6096000" cy="461665"/>
          </a:xfrm>
          <a:prstGeom prst="rect">
            <a:avLst/>
          </a:prstGeom>
        </p:spPr>
        <p:txBody>
          <a:bodyPr>
            <a:spAutoFit/>
          </a:bodyPr>
          <a:lstStyle/>
          <a:p>
            <a:r>
              <a:rPr lang="vi-VN" sz="2400" dirty="0">
                <a:solidFill>
                  <a:schemeClr val="accent5"/>
                </a:solidFill>
                <a:latin typeface="Times New Roman" panose="02020603050405020304" pitchFamily="18" charset="0"/>
                <a:cs typeface="Times New Roman" panose="02020603050405020304" pitchFamily="18" charset="0"/>
              </a:rPr>
              <a:t>Hình ảnh: Tưởng Giới Thạch và quân đội</a:t>
            </a:r>
          </a:p>
        </p:txBody>
      </p:sp>
    </p:spTree>
    <p:extLst>
      <p:ext uri="{BB962C8B-B14F-4D97-AF65-F5344CB8AC3E}">
        <p14:creationId xmlns:p14="http://schemas.microsoft.com/office/powerpoint/2010/main" val="321418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par>
                                <p:cTn id="18" presetID="55" presetClass="entr" presetSubtype="0" fill="hold" grpId="1"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strVal val="#ppt_w*0.70"/>
                                          </p:val>
                                        </p:tav>
                                        <p:tav tm="100000">
                                          <p:val>
                                            <p:strVal val="#ppt_w"/>
                                          </p:val>
                                        </p:tav>
                                      </p:tavLst>
                                    </p:anim>
                                    <p:anim calcmode="lin" valueType="num">
                                      <p:cBhvr>
                                        <p:cTn id="21" dur="1000" fill="hold"/>
                                        <p:tgtEl>
                                          <p:spTgt spid="3"/>
                                        </p:tgtEl>
                                        <p:attrNameLst>
                                          <p:attrName>ppt_h</p:attrName>
                                        </p:attrNameLst>
                                      </p:cBhvr>
                                      <p:tavLst>
                                        <p:tav tm="0">
                                          <p:val>
                                            <p:strVal val="#ppt_h"/>
                                          </p:val>
                                        </p:tav>
                                        <p:tav tm="100000">
                                          <p:val>
                                            <p:strVal val="#ppt_h"/>
                                          </p:val>
                                        </p:tav>
                                      </p:tavLst>
                                    </p:anim>
                                    <p:animEffect transition="in" filter="fade">
                                      <p:cBhvr>
                                        <p:cTn id="22" dur="1000"/>
                                        <p:tgtEl>
                                          <p:spTgt spid="3"/>
                                        </p:tgtEl>
                                      </p:cBhvr>
                                    </p:animEffect>
                                  </p:childTnLst>
                                </p:cTn>
                              </p:par>
                              <p:par>
                                <p:cTn id="23" presetID="55" presetClass="entr" presetSubtype="0" fill="hold" nodeType="withEffect">
                                  <p:stCondLst>
                                    <p:cond delay="0"/>
                                  </p:stCondLst>
                                  <p:childTnLst>
                                    <p:set>
                                      <p:cBhvr>
                                        <p:cTn id="24" dur="1" fill="hold">
                                          <p:stCondLst>
                                            <p:cond delay="0"/>
                                          </p:stCondLst>
                                        </p:cTn>
                                        <p:tgtEl>
                                          <p:spTgt spid="30722"/>
                                        </p:tgtEl>
                                        <p:attrNameLst>
                                          <p:attrName>style.visibility</p:attrName>
                                        </p:attrNameLst>
                                      </p:cBhvr>
                                      <p:to>
                                        <p:strVal val="visible"/>
                                      </p:to>
                                    </p:set>
                                    <p:anim calcmode="lin" valueType="num">
                                      <p:cBhvr>
                                        <p:cTn id="25" dur="1000" fill="hold"/>
                                        <p:tgtEl>
                                          <p:spTgt spid="30722"/>
                                        </p:tgtEl>
                                        <p:attrNameLst>
                                          <p:attrName>ppt_w</p:attrName>
                                        </p:attrNameLst>
                                      </p:cBhvr>
                                      <p:tavLst>
                                        <p:tav tm="0">
                                          <p:val>
                                            <p:strVal val="#ppt_w*0.70"/>
                                          </p:val>
                                        </p:tav>
                                        <p:tav tm="100000">
                                          <p:val>
                                            <p:strVal val="#ppt_w"/>
                                          </p:val>
                                        </p:tav>
                                      </p:tavLst>
                                    </p:anim>
                                    <p:anim calcmode="lin" valueType="num">
                                      <p:cBhvr>
                                        <p:cTn id="26" dur="1000" fill="hold"/>
                                        <p:tgtEl>
                                          <p:spTgt spid="30722"/>
                                        </p:tgtEl>
                                        <p:attrNameLst>
                                          <p:attrName>ppt_h</p:attrName>
                                        </p:attrNameLst>
                                      </p:cBhvr>
                                      <p:tavLst>
                                        <p:tav tm="0">
                                          <p:val>
                                            <p:strVal val="#ppt_h"/>
                                          </p:val>
                                        </p:tav>
                                        <p:tav tm="100000">
                                          <p:val>
                                            <p:strVal val="#ppt_h"/>
                                          </p:val>
                                        </p:tav>
                                      </p:tavLst>
                                    </p:anim>
                                    <p:animEffect transition="in" filter="fade">
                                      <p:cBhvr>
                                        <p:cTn id="27" dur="1000"/>
                                        <p:tgtEl>
                                          <p:spTgt spid="30722"/>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strVal val="#ppt_w*0.70"/>
                                          </p:val>
                                        </p:tav>
                                        <p:tav tm="100000">
                                          <p:val>
                                            <p:strVal val="#ppt_w"/>
                                          </p:val>
                                        </p:tav>
                                      </p:tavLst>
                                    </p:anim>
                                    <p:anim calcmode="lin" valueType="num">
                                      <p:cBhvr>
                                        <p:cTn id="31" dur="1000" fill="hold"/>
                                        <p:tgtEl>
                                          <p:spTgt spid="4"/>
                                        </p:tgtEl>
                                        <p:attrNameLst>
                                          <p:attrName>ppt_h</p:attrName>
                                        </p:attrNameLst>
                                      </p:cBhvr>
                                      <p:tavLst>
                                        <p:tav tm="0">
                                          <p:val>
                                            <p:strVal val="#ppt_h"/>
                                          </p:val>
                                        </p:tav>
                                        <p:tav tm="100000">
                                          <p:val>
                                            <p:strVal val="#ppt_h"/>
                                          </p:val>
                                        </p:tav>
                                      </p:tavLst>
                                    </p:anim>
                                    <p:animEffect transition="in" filter="fade">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D973126-21E0-7A46-A7EC-C528AC9ED69E}"/>
              </a:ext>
            </a:extLst>
          </p:cNvPr>
          <p:cNvSpPr/>
          <p:nvPr/>
        </p:nvSpPr>
        <p:spPr>
          <a:xfrm>
            <a:off x="0" y="0"/>
            <a:ext cx="12192000"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24: CUỘC ĐẤU TRANH BẢO VỆ VÀ XÂY DỰNG CHÍNH QUYỀN DÂN CHỦ NHÂN DÂN (1945 – 1946)</a:t>
            </a:r>
          </a:p>
        </p:txBody>
      </p:sp>
      <p:sp>
        <p:nvSpPr>
          <p:cNvPr id="7" name="Rectangle 6">
            <a:extLst>
              <a:ext uri="{FF2B5EF4-FFF2-40B4-BE49-F238E27FC236}">
                <a16:creationId xmlns="" xmlns:a16="http://schemas.microsoft.com/office/drawing/2014/main" id="{C5AEEF6D-2775-3345-93AC-3125AE3AB377}"/>
              </a:ext>
            </a:extLst>
          </p:cNvPr>
          <p:cNvSpPr/>
          <p:nvPr/>
        </p:nvSpPr>
        <p:spPr>
          <a:xfrm>
            <a:off x="0" y="932574"/>
            <a:ext cx="6096000"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Đấu tranh chống ngoại xâm, nội phản phản và bảo vệ chính quyền cách mạng </a:t>
            </a:r>
          </a:p>
        </p:txBody>
      </p:sp>
      <p:cxnSp>
        <p:nvCxnSpPr>
          <p:cNvPr id="9" name="Straight Connector 8">
            <a:extLst>
              <a:ext uri="{FF2B5EF4-FFF2-40B4-BE49-F238E27FC236}">
                <a16:creationId xmlns="" xmlns:a16="http://schemas.microsoft.com/office/drawing/2014/main" id="{E765E5AB-77A4-4541-B71F-CE621D0EDFA7}"/>
              </a:ext>
            </a:extLst>
          </p:cNvPr>
          <p:cNvCxnSpPr>
            <a:stCxn id="5" idx="2"/>
          </p:cNvCxnSpPr>
          <p:nvPr/>
        </p:nvCxnSpPr>
        <p:spPr>
          <a:xfrm>
            <a:off x="6096000" y="954107"/>
            <a:ext cx="0" cy="563537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 xmlns:a16="http://schemas.microsoft.com/office/drawing/2014/main" id="{19C50B41-EF68-9C42-9ADD-7166D94F3768}"/>
              </a:ext>
            </a:extLst>
          </p:cNvPr>
          <p:cNvSpPr txBox="1"/>
          <p:nvPr/>
        </p:nvSpPr>
        <p:spPr>
          <a:xfrm>
            <a:off x="0" y="2340636"/>
            <a:ext cx="5890437"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 Hiệp định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Hiệp định sơ bộ 6/3 và Tạm ước Việt- Pháp 14/9.</a:t>
            </a:r>
            <a:r>
              <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
        <p:nvSpPr>
          <p:cNvPr id="15" name="Rectangle 14">
            <a:extLst>
              <a:ext uri="{FF2B5EF4-FFF2-40B4-BE49-F238E27FC236}">
                <a16:creationId xmlns="" xmlns:a16="http://schemas.microsoft.com/office/drawing/2014/main" id="{09EAFB9F-E2B8-CE4A-B941-4D80213D9316}"/>
              </a:ext>
            </a:extLst>
          </p:cNvPr>
          <p:cNvSpPr/>
          <p:nvPr/>
        </p:nvSpPr>
        <p:spPr>
          <a:xfrm>
            <a:off x="0" y="3465513"/>
            <a:ext cx="5890436" cy="1384995"/>
          </a:xfrm>
          <a:prstGeom prst="rect">
            <a:avLst/>
          </a:prstGeom>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ký</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hiệp</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ước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(28/02/1946),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chống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p>
        </p:txBody>
      </p:sp>
      <p:sp>
        <p:nvSpPr>
          <p:cNvPr id="18" name="Rectangle 8">
            <a:extLst>
              <a:ext uri="{FF2B5EF4-FFF2-40B4-BE49-F238E27FC236}">
                <a16:creationId xmlns="" xmlns:a16="http://schemas.microsoft.com/office/drawing/2014/main" id="{933AE878-7DCC-3644-AA79-5A6338D6A5E1}"/>
              </a:ext>
            </a:extLst>
          </p:cNvPr>
          <p:cNvSpPr>
            <a:spLocks noChangeArrowheads="1"/>
          </p:cNvSpPr>
          <p:nvPr/>
        </p:nvSpPr>
        <p:spPr bwMode="auto">
          <a:xfrm>
            <a:off x="-1" y="5021278"/>
            <a:ext cx="609598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r>
              <a:rPr lang="en-US" altLang="en-US" sz="2800" dirty="0">
                <a:solidFill>
                  <a:prstClr val="black"/>
                </a:solidFill>
                <a:latin typeface="Times New Roman" panose="02020603050405020304" pitchFamily="18" charset="0"/>
              </a:rPr>
              <a:t>- </a:t>
            </a:r>
            <a:r>
              <a:rPr lang="vi-VN" altLang="en-US" sz="2800" dirty="0">
                <a:solidFill>
                  <a:prstClr val="black"/>
                </a:solidFill>
                <a:latin typeface="Times New Roman" panose="02020603050405020304" pitchFamily="18" charset="0"/>
              </a:rPr>
              <a:t>Chủ tịch Hồ Chí Minh đã chọn giải pháp “hòa để tiến”: kí với Chính phủ Pháp Hiệp định Sơ bộ (6/3/1946).</a:t>
            </a:r>
            <a:endParaRPr lang="it-IT" altLang="en-US" sz="2800" dirty="0">
              <a:solidFill>
                <a:prstClr val="black"/>
              </a:solidFill>
              <a:latin typeface="Times New Roman" panose="02020603050405020304" pitchFamily="18" charset="0"/>
            </a:endParaRPr>
          </a:p>
        </p:txBody>
      </p:sp>
      <p:grpSp>
        <p:nvGrpSpPr>
          <p:cNvPr id="4" name="Group 3">
            <a:extLst>
              <a:ext uri="{FF2B5EF4-FFF2-40B4-BE49-F238E27FC236}">
                <a16:creationId xmlns="" xmlns:a16="http://schemas.microsoft.com/office/drawing/2014/main" id="{C7A1009D-E60B-ED4A-9EA6-5E9398C6F4CE}"/>
              </a:ext>
            </a:extLst>
          </p:cNvPr>
          <p:cNvGrpSpPr/>
          <p:nvPr/>
        </p:nvGrpSpPr>
        <p:grpSpPr>
          <a:xfrm>
            <a:off x="6132513" y="1318437"/>
            <a:ext cx="6059487" cy="5271049"/>
            <a:chOff x="6132513" y="1318437"/>
            <a:chExt cx="6059487" cy="5271049"/>
          </a:xfrm>
        </p:grpSpPr>
        <p:sp>
          <p:nvSpPr>
            <p:cNvPr id="2" name="Rounded Rectangle 1">
              <a:extLst>
                <a:ext uri="{FF2B5EF4-FFF2-40B4-BE49-F238E27FC236}">
                  <a16:creationId xmlns="" xmlns:a16="http://schemas.microsoft.com/office/drawing/2014/main" id="{EFE1B8AD-4C43-3A49-B395-8BE3F2421557}"/>
                </a:ext>
              </a:extLst>
            </p:cNvPr>
            <p:cNvSpPr/>
            <p:nvPr/>
          </p:nvSpPr>
          <p:spPr>
            <a:xfrm>
              <a:off x="6132513" y="1318437"/>
              <a:ext cx="6059487" cy="5271049"/>
            </a:xfrm>
            <a:prstGeom prst="roundRect">
              <a:avLst>
                <a:gd name="adj" fmla="val 118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Rectangle 13">
              <a:extLst>
                <a:ext uri="{FF2B5EF4-FFF2-40B4-BE49-F238E27FC236}">
                  <a16:creationId xmlns="" xmlns:a16="http://schemas.microsoft.com/office/drawing/2014/main" id="{3568962F-CCC1-1449-8065-32C4C7C9AF21}"/>
                </a:ext>
              </a:extLst>
            </p:cNvPr>
            <p:cNvSpPr>
              <a:spLocks noChangeArrowheads="1"/>
            </p:cNvSpPr>
            <p:nvPr/>
          </p:nvSpPr>
          <p:spPr bwMode="auto">
            <a:xfrm>
              <a:off x="6419593" y="1326507"/>
              <a:ext cx="5485326"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vi-VN" altLang="en-US" sz="2800" b="1" i="1" u="sng" dirty="0">
                  <a:solidFill>
                    <a:srgbClr val="C00000"/>
                  </a:solidFill>
                  <a:latin typeface="Times New Roman" panose="02020603050405020304" pitchFamily="18" charset="0"/>
                </a:rPr>
                <a:t>Nội dung của Hiệp định Sơ bộ</a:t>
              </a:r>
              <a:r>
                <a:rPr lang="en-US" altLang="en-US" sz="2800" b="1" i="1" dirty="0">
                  <a:solidFill>
                    <a:srgbClr val="C00000"/>
                  </a:solidFill>
                  <a:latin typeface="Times New Roman" panose="02020603050405020304" pitchFamily="18" charset="0"/>
                </a:rPr>
                <a:t> </a:t>
              </a:r>
              <a:r>
                <a:rPr lang="vi-VN" altLang="en-US" sz="2800" b="1" i="1" dirty="0">
                  <a:solidFill>
                    <a:srgbClr val="C00000"/>
                  </a:solidFill>
                  <a:latin typeface="Times New Roman" panose="02020603050405020304" pitchFamily="18" charset="0"/>
                </a:rPr>
                <a:t>:</a:t>
              </a:r>
              <a:endParaRPr lang="vi-VN" altLang="en-US" sz="2800" b="1" dirty="0">
                <a:solidFill>
                  <a:srgbClr val="C00000"/>
                </a:solidFill>
                <a:latin typeface="Times New Roman" panose="02020603050405020304" pitchFamily="18" charset="0"/>
              </a:endParaRPr>
            </a:p>
            <a:p>
              <a:pPr algn="just" eaLnBrk="1" hangingPunct="1"/>
              <a:r>
                <a:rPr lang="vi-VN" altLang="en-US" sz="2800" b="1" dirty="0">
                  <a:solidFill>
                    <a:srgbClr val="C00000"/>
                  </a:solidFill>
                  <a:latin typeface="Times New Roman" panose="02020603050405020304" pitchFamily="18" charset="0"/>
                </a:rPr>
                <a:t>- Pháp công nhận nước ta là một quốc gia </a:t>
              </a:r>
              <a:r>
                <a:rPr lang="vi-VN" altLang="en-US" sz="2800" b="1" u="sng" dirty="0">
                  <a:solidFill>
                    <a:srgbClr val="C00000"/>
                  </a:solidFill>
                  <a:latin typeface="Times New Roman" panose="02020603050405020304" pitchFamily="18" charset="0"/>
                </a:rPr>
                <a:t>tự do</a:t>
              </a:r>
              <a:r>
                <a:rPr lang="vi-VN" altLang="en-US" sz="2800" b="1" dirty="0">
                  <a:solidFill>
                    <a:srgbClr val="C00000"/>
                  </a:solidFill>
                  <a:latin typeface="Times New Roman" panose="02020603050405020304" pitchFamily="18" charset="0"/>
                </a:rPr>
                <a:t>, có chính phủ, nghị viện, quân đội, tài chính riêng,… nằm trong khối Liên hiệp Pháp.</a:t>
              </a:r>
            </a:p>
            <a:p>
              <a:pPr algn="just" eaLnBrk="1" hangingPunct="1"/>
              <a:r>
                <a:rPr lang="vi-VN" altLang="en-US" sz="2800" b="1" dirty="0">
                  <a:solidFill>
                    <a:srgbClr val="C00000"/>
                  </a:solidFill>
                  <a:latin typeface="Times New Roman" panose="02020603050405020304" pitchFamily="18" charset="0"/>
                </a:rPr>
                <a:t>Ta đồng ý cho Pháp đem 15.000 quân vào miền Bắc thay thế Trung Hoa Dân quốc, nhưng sẽ rút dần trong thời hạn 5 năm. </a:t>
              </a:r>
              <a:endParaRPr lang="en-US" altLang="en-US" sz="2800" b="1" dirty="0">
                <a:solidFill>
                  <a:srgbClr val="C00000"/>
                </a:solidFill>
                <a:latin typeface="Times New Roman" panose="02020603050405020304" pitchFamily="18" charset="0"/>
              </a:endParaRPr>
            </a:p>
            <a:p>
              <a:pPr algn="just" eaLnBrk="1" hangingPunct="1"/>
              <a:r>
                <a:rPr lang="vi-VN" altLang="en-US" sz="2800" b="1" dirty="0">
                  <a:solidFill>
                    <a:srgbClr val="C00000"/>
                  </a:solidFill>
                  <a:latin typeface="Times New Roman" panose="02020603050405020304" pitchFamily="18" charset="0"/>
                </a:rPr>
                <a:t>- Hai bên ngừng bắn ở Nam Bộ, tạo không khí thuận lợi cho cuộc đàm phán chính thức sau này.</a:t>
              </a:r>
              <a:endParaRPr lang="it-IT" altLang="en-US" sz="2800" b="1" dirty="0">
                <a:solidFill>
                  <a:srgbClr val="C00000"/>
                </a:solidFill>
                <a:latin typeface="Times New Roman" panose="02020603050405020304" pitchFamily="18" charset="0"/>
              </a:endParaRPr>
            </a:p>
          </p:txBody>
        </p:sp>
      </p:grpSp>
    </p:spTree>
    <p:extLst>
      <p:ext uri="{BB962C8B-B14F-4D97-AF65-F5344CB8AC3E}">
        <p14:creationId xmlns:p14="http://schemas.microsoft.com/office/powerpoint/2010/main" val="76912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6" presetClass="entr" presetSubtype="4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o bo 6 3">
            <a:extLst>
              <a:ext uri="{FF2B5EF4-FFF2-40B4-BE49-F238E27FC236}">
                <a16:creationId xmlns="" xmlns:a16="http://schemas.microsoft.com/office/drawing/2014/main" id="{BE9A3099-930D-D541-A2CF-1243663BC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32513" cy="55927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2AF69AC0-90D8-6B48-8B6D-8C607B41E740}"/>
              </a:ext>
            </a:extLst>
          </p:cNvPr>
          <p:cNvSpPr/>
          <p:nvPr/>
        </p:nvSpPr>
        <p:spPr>
          <a:xfrm>
            <a:off x="36513" y="5592726"/>
            <a:ext cx="6096000" cy="830997"/>
          </a:xfrm>
          <a:prstGeom prst="rect">
            <a:avLst/>
          </a:prstGeom>
        </p:spPr>
        <p:txBody>
          <a:bodyPr>
            <a:spAutoFit/>
          </a:bodyPr>
          <a:lstStyle/>
          <a:p>
            <a:pPr algn="ctr"/>
            <a:r>
              <a:rPr lang="vi-VN" sz="2400" dirty="0">
                <a:solidFill>
                  <a:schemeClr val="accent5"/>
                </a:solidFill>
                <a:latin typeface="Times New Roman" panose="02020603050405020304" pitchFamily="18" charset="0"/>
                <a:cs typeface="Times New Roman" panose="02020603050405020304" pitchFamily="18" charset="0"/>
              </a:rPr>
              <a:t>Chủ tịch Hồ Chí Minh và đại diện nước Pháp ký Hiệp định sơ bộ 6/3/1946 </a:t>
            </a:r>
            <a:endParaRPr lang="x-none" sz="2400" dirty="0">
              <a:solidFill>
                <a:schemeClr val="accent5"/>
              </a:solidFill>
              <a:latin typeface="Times New Roman" panose="02020603050405020304" pitchFamily="18" charset="0"/>
              <a:cs typeface="Times New Roman" panose="02020603050405020304" pitchFamily="18" charset="0"/>
            </a:endParaRPr>
          </a:p>
        </p:txBody>
      </p:sp>
      <p:pic>
        <p:nvPicPr>
          <p:cNvPr id="33796" name="Picture 4" descr="Hiệp định Sơ bộ (6/3/1946) và Tạm ước (14/9/1946) - Nước cờ ngoại giao Xuất  sắc của Đảng và Chủ tịch Hồ Chí Minh">
            <a:extLst>
              <a:ext uri="{FF2B5EF4-FFF2-40B4-BE49-F238E27FC236}">
                <a16:creationId xmlns="" xmlns:a16="http://schemas.microsoft.com/office/drawing/2014/main" id="{BA92BB35-D1BA-9E44-A442-6794005F8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13" y="-1"/>
            <a:ext cx="602297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73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strips(downLeft)">
                                      <p:cBhvr>
                                        <p:cTn id="7" dur="500"/>
                                        <p:tgtEl>
                                          <p:spTgt spid="3379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par>
                                <p:cTn id="11" presetID="18" presetClass="entr" presetSubtype="12" fill="hold" nodeType="withEffect">
                                  <p:stCondLst>
                                    <p:cond delay="0"/>
                                  </p:stCondLst>
                                  <p:childTnLst>
                                    <p:set>
                                      <p:cBhvr>
                                        <p:cTn id="12" dur="1" fill="hold">
                                          <p:stCondLst>
                                            <p:cond delay="0"/>
                                          </p:stCondLst>
                                        </p:cTn>
                                        <p:tgtEl>
                                          <p:spTgt spid="33796"/>
                                        </p:tgtEl>
                                        <p:attrNameLst>
                                          <p:attrName>style.visibility</p:attrName>
                                        </p:attrNameLst>
                                      </p:cBhvr>
                                      <p:to>
                                        <p:strVal val="visible"/>
                                      </p:to>
                                    </p:set>
                                    <p:animEffect transition="in" filter="strips(downLeft)">
                                      <p:cBhvr>
                                        <p:cTn id="13"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Hiệp định sơ bộ.mp4" descr=" Hiệp định sơ bộ.mp4">
            <a:hlinkClick r:id="" action="ppaction://media"/>
            <a:extLst>
              <a:ext uri="{FF2B5EF4-FFF2-40B4-BE49-F238E27FC236}">
                <a16:creationId xmlns="" xmlns:a16="http://schemas.microsoft.com/office/drawing/2014/main" id="{C593E58F-94D5-144B-B340-14FF5A5A55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0618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D973126-21E0-7A46-A7EC-C528AC9ED69E}"/>
              </a:ext>
            </a:extLst>
          </p:cNvPr>
          <p:cNvSpPr/>
          <p:nvPr/>
        </p:nvSpPr>
        <p:spPr>
          <a:xfrm>
            <a:off x="0" y="0"/>
            <a:ext cx="12192000"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24: CUỘC ĐẤU TRANH BẢO VỆ VÀ XÂY DỰNG CHÍNH QUYỀN DÂN CHỦ NHÂN DÂN (1945 – 1946)</a:t>
            </a:r>
          </a:p>
        </p:txBody>
      </p:sp>
      <p:sp>
        <p:nvSpPr>
          <p:cNvPr id="7" name="Rectangle 6">
            <a:extLst>
              <a:ext uri="{FF2B5EF4-FFF2-40B4-BE49-F238E27FC236}">
                <a16:creationId xmlns="" xmlns:a16="http://schemas.microsoft.com/office/drawing/2014/main" id="{C5AEEF6D-2775-3345-93AC-3125AE3AB377}"/>
              </a:ext>
            </a:extLst>
          </p:cNvPr>
          <p:cNvSpPr/>
          <p:nvPr/>
        </p:nvSpPr>
        <p:spPr>
          <a:xfrm>
            <a:off x="0" y="932574"/>
            <a:ext cx="6096000"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Đấu tranh chống ngoại xâm, nội phản phản và bảo vệ chính quyền cách mạng </a:t>
            </a:r>
          </a:p>
        </p:txBody>
      </p:sp>
      <p:sp>
        <p:nvSpPr>
          <p:cNvPr id="11" name="TextBox 10">
            <a:extLst>
              <a:ext uri="{FF2B5EF4-FFF2-40B4-BE49-F238E27FC236}">
                <a16:creationId xmlns="" xmlns:a16="http://schemas.microsoft.com/office/drawing/2014/main" id="{19C50B41-EF68-9C42-9ADD-7166D94F3768}"/>
              </a:ext>
            </a:extLst>
          </p:cNvPr>
          <p:cNvSpPr txBox="1"/>
          <p:nvPr/>
        </p:nvSpPr>
        <p:spPr>
          <a:xfrm>
            <a:off x="0" y="2340636"/>
            <a:ext cx="5890437"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 Hiệp định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Hiệp định sơ bộ 6/3 và Tạm ước Việt- Pháp 14/9.</a:t>
            </a:r>
            <a:r>
              <a:rPr kumimoji="0" lang="x-none"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
        <p:nvSpPr>
          <p:cNvPr id="18" name="Rectangle 8">
            <a:extLst>
              <a:ext uri="{FF2B5EF4-FFF2-40B4-BE49-F238E27FC236}">
                <a16:creationId xmlns="" xmlns:a16="http://schemas.microsoft.com/office/drawing/2014/main" id="{933AE878-7DCC-3644-AA79-5A6338D6A5E1}"/>
              </a:ext>
            </a:extLst>
          </p:cNvPr>
          <p:cNvSpPr>
            <a:spLocks noChangeArrowheads="1"/>
          </p:cNvSpPr>
          <p:nvPr/>
        </p:nvSpPr>
        <p:spPr bwMode="auto">
          <a:xfrm>
            <a:off x="-34577" y="3520370"/>
            <a:ext cx="1219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Chủ tịch Hồ Chí Minh đã chọn giải pháp “hòa để tiến”: kí với Chính phủ Pháp Hiệp định Sơ bộ (6/3/1946).</a:t>
            </a:r>
            <a:endParaRPr kumimoji="0" lang="it-IT"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 name="Rectangle 2">
            <a:extLst>
              <a:ext uri="{FF2B5EF4-FFF2-40B4-BE49-F238E27FC236}">
                <a16:creationId xmlns="" xmlns:a16="http://schemas.microsoft.com/office/drawing/2014/main" id="{00E89A67-C6DC-D543-A5CD-6BE23C167F66}"/>
              </a:ext>
            </a:extLst>
          </p:cNvPr>
          <p:cNvSpPr/>
          <p:nvPr/>
        </p:nvSpPr>
        <p:spPr>
          <a:xfrm>
            <a:off x="-34577" y="4702805"/>
            <a:ext cx="12192000" cy="1384995"/>
          </a:xfrm>
          <a:prstGeom prst="rect">
            <a:avLst/>
          </a:prstGeom>
          <a:noFill/>
        </p:spPr>
        <p:txBody>
          <a:bodyPr wrap="square">
            <a:spAutoFit/>
          </a:bodyPr>
          <a:lstStyle/>
          <a:p>
            <a:pPr algn="just"/>
            <a:r>
              <a:rPr lang="vi-VN" altLang="en-US" sz="2800" dirty="0">
                <a:solidFill>
                  <a:schemeClr val="accent5">
                    <a:lumMod val="10000"/>
                  </a:schemeClr>
                </a:solidFill>
                <a:latin typeface="Times New Roman" panose="02020603050405020304" pitchFamily="18" charset="0"/>
              </a:rPr>
              <a:t>- Ngày 14/9/1946, Chủ tịch HCM  kí với Pháp bản Tạm ước, nhân nhượng cho Pháp thêm một số quyền lợi về kinh tế, văn hóa</a:t>
            </a:r>
            <a:r>
              <a:rPr lang="en-US" altLang="en-US" sz="2800" dirty="0">
                <a:solidFill>
                  <a:schemeClr val="accent5">
                    <a:lumMod val="10000"/>
                  </a:schemeClr>
                </a:solidFill>
                <a:latin typeface="Times New Roman" panose="02020603050405020304" pitchFamily="18" charset="0"/>
              </a:rPr>
              <a:t> </a:t>
            </a:r>
            <a:r>
              <a:rPr lang="en-US" altLang="en-US" sz="2800" dirty="0" err="1">
                <a:solidFill>
                  <a:schemeClr val="accent5">
                    <a:lumMod val="10000"/>
                  </a:schemeClr>
                </a:solidFill>
                <a:latin typeface="Times New Roman" panose="02020603050405020304" pitchFamily="18" charset="0"/>
              </a:rPr>
              <a:t>để</a:t>
            </a:r>
            <a:r>
              <a:rPr lang="en-US" altLang="en-US" sz="2800" dirty="0">
                <a:solidFill>
                  <a:schemeClr val="accent5">
                    <a:lumMod val="10000"/>
                  </a:schemeClr>
                </a:solidFill>
                <a:latin typeface="Times New Roman" panose="02020603050405020304" pitchFamily="18" charset="0"/>
              </a:rPr>
              <a:t> ta </a:t>
            </a:r>
            <a:r>
              <a:rPr lang="en-US" altLang="en-US" sz="2800" dirty="0" err="1">
                <a:solidFill>
                  <a:schemeClr val="accent5">
                    <a:lumMod val="10000"/>
                  </a:schemeClr>
                </a:solidFill>
                <a:latin typeface="Times New Roman" panose="02020603050405020304" pitchFamily="18" charset="0"/>
              </a:rPr>
              <a:t>có</a:t>
            </a:r>
            <a:r>
              <a:rPr lang="en-US" altLang="en-US" sz="2800" dirty="0">
                <a:solidFill>
                  <a:schemeClr val="accent5">
                    <a:lumMod val="10000"/>
                  </a:schemeClr>
                </a:solidFill>
                <a:latin typeface="Times New Roman" panose="02020603050405020304" pitchFamily="18" charset="0"/>
              </a:rPr>
              <a:t> </a:t>
            </a:r>
            <a:r>
              <a:rPr lang="en-US" altLang="en-US" sz="2800" dirty="0" err="1">
                <a:solidFill>
                  <a:schemeClr val="accent5">
                    <a:lumMod val="10000"/>
                  </a:schemeClr>
                </a:solidFill>
                <a:latin typeface="Times New Roman" panose="02020603050405020304" pitchFamily="18" charset="0"/>
              </a:rPr>
              <a:t>thời</a:t>
            </a:r>
            <a:r>
              <a:rPr lang="en-US" altLang="en-US" sz="2800" dirty="0">
                <a:solidFill>
                  <a:schemeClr val="accent5">
                    <a:lumMod val="10000"/>
                  </a:schemeClr>
                </a:solidFill>
                <a:latin typeface="Times New Roman" panose="02020603050405020304" pitchFamily="18" charset="0"/>
              </a:rPr>
              <a:t> </a:t>
            </a:r>
            <a:r>
              <a:rPr lang="en-US" altLang="en-US" sz="2800" dirty="0" err="1">
                <a:solidFill>
                  <a:schemeClr val="accent5">
                    <a:lumMod val="10000"/>
                  </a:schemeClr>
                </a:solidFill>
                <a:latin typeface="Times New Roman" panose="02020603050405020304" pitchFamily="18" charset="0"/>
              </a:rPr>
              <a:t>gian</a:t>
            </a:r>
            <a:r>
              <a:rPr lang="en-US" altLang="en-US" sz="2800" dirty="0">
                <a:solidFill>
                  <a:schemeClr val="accent5">
                    <a:lumMod val="10000"/>
                  </a:schemeClr>
                </a:solidFill>
                <a:latin typeface="Times New Roman" panose="02020603050405020304" pitchFamily="18" charset="0"/>
              </a:rPr>
              <a:t> </a:t>
            </a:r>
            <a:r>
              <a:rPr lang="en-US" altLang="en-US" sz="2800" dirty="0" err="1">
                <a:solidFill>
                  <a:schemeClr val="accent5">
                    <a:lumMod val="10000"/>
                  </a:schemeClr>
                </a:solidFill>
                <a:latin typeface="Times New Roman" panose="02020603050405020304" pitchFamily="18" charset="0"/>
              </a:rPr>
              <a:t>củng</a:t>
            </a:r>
            <a:r>
              <a:rPr lang="en-US" altLang="en-US" sz="2800" dirty="0">
                <a:solidFill>
                  <a:schemeClr val="accent5">
                    <a:lumMod val="10000"/>
                  </a:schemeClr>
                </a:solidFill>
                <a:latin typeface="Times New Roman" panose="02020603050405020304" pitchFamily="18" charset="0"/>
              </a:rPr>
              <a:t> </a:t>
            </a:r>
            <a:r>
              <a:rPr lang="en-US" altLang="en-US" sz="2800" dirty="0" err="1">
                <a:solidFill>
                  <a:schemeClr val="accent5">
                    <a:lumMod val="10000"/>
                  </a:schemeClr>
                </a:solidFill>
                <a:latin typeface="Times New Roman" panose="02020603050405020304" pitchFamily="18" charset="0"/>
              </a:rPr>
              <a:t>cố</a:t>
            </a:r>
            <a:r>
              <a:rPr lang="en-US" altLang="en-US" sz="2800" dirty="0">
                <a:solidFill>
                  <a:schemeClr val="accent5">
                    <a:lumMod val="10000"/>
                  </a:schemeClr>
                </a:solidFill>
                <a:latin typeface="Times New Roman" panose="02020603050405020304" pitchFamily="18" charset="0"/>
              </a:rPr>
              <a:t>, </a:t>
            </a:r>
            <a:r>
              <a:rPr lang="en-US" altLang="en-US" sz="2800" dirty="0" err="1">
                <a:solidFill>
                  <a:schemeClr val="accent5">
                    <a:lumMod val="10000"/>
                  </a:schemeClr>
                </a:solidFill>
                <a:latin typeface="Times New Roman" panose="02020603050405020304" pitchFamily="18" charset="0"/>
              </a:rPr>
              <a:t>xây</a:t>
            </a:r>
            <a:r>
              <a:rPr lang="en-US" altLang="en-US" sz="2800" dirty="0">
                <a:solidFill>
                  <a:schemeClr val="accent5">
                    <a:lumMod val="10000"/>
                  </a:schemeClr>
                </a:solidFill>
                <a:latin typeface="Times New Roman" panose="02020603050405020304" pitchFamily="18" charset="0"/>
              </a:rPr>
              <a:t> </a:t>
            </a:r>
            <a:r>
              <a:rPr lang="en-US" altLang="en-US" sz="2800" dirty="0" err="1">
                <a:solidFill>
                  <a:schemeClr val="accent5">
                    <a:lumMod val="10000"/>
                  </a:schemeClr>
                </a:solidFill>
                <a:latin typeface="Times New Roman" panose="02020603050405020304" pitchFamily="18" charset="0"/>
              </a:rPr>
              <a:t>dựng</a:t>
            </a:r>
            <a:r>
              <a:rPr lang="en-US" altLang="en-US" sz="2800" dirty="0">
                <a:solidFill>
                  <a:schemeClr val="accent5">
                    <a:lumMod val="10000"/>
                  </a:schemeClr>
                </a:solidFill>
                <a:latin typeface="Times New Roman" panose="02020603050405020304" pitchFamily="18" charset="0"/>
              </a:rPr>
              <a:t> </a:t>
            </a:r>
            <a:r>
              <a:rPr lang="en-US" altLang="en-US" sz="2800" dirty="0" err="1">
                <a:solidFill>
                  <a:schemeClr val="accent5">
                    <a:lumMod val="10000"/>
                  </a:schemeClr>
                </a:solidFill>
                <a:latin typeface="Times New Roman" panose="02020603050405020304" pitchFamily="18" charset="0"/>
              </a:rPr>
              <a:t>lực</a:t>
            </a:r>
            <a:r>
              <a:rPr lang="en-US" altLang="en-US" sz="2800" dirty="0">
                <a:solidFill>
                  <a:schemeClr val="accent5">
                    <a:lumMod val="10000"/>
                  </a:schemeClr>
                </a:solidFill>
                <a:latin typeface="Times New Roman" panose="02020603050405020304" pitchFamily="18" charset="0"/>
              </a:rPr>
              <a:t> </a:t>
            </a:r>
            <a:r>
              <a:rPr lang="en-US" altLang="en-US" sz="2800" dirty="0" err="1">
                <a:solidFill>
                  <a:schemeClr val="accent5">
                    <a:lumMod val="10000"/>
                  </a:schemeClr>
                </a:solidFill>
                <a:latin typeface="Times New Roman" panose="02020603050405020304" pitchFamily="18" charset="0"/>
              </a:rPr>
              <a:t>lượng</a:t>
            </a:r>
            <a:r>
              <a:rPr lang="en-US" altLang="en-US" sz="2800" dirty="0">
                <a:solidFill>
                  <a:schemeClr val="accent5">
                    <a:lumMod val="10000"/>
                  </a:schemeClr>
                </a:solidFill>
                <a:latin typeface="Times New Roman" panose="02020603050405020304" pitchFamily="18" charset="0"/>
              </a:rPr>
              <a:t>.</a:t>
            </a:r>
            <a:endParaRPr lang="it-IT" altLang="en-US" sz="2800" dirty="0">
              <a:solidFill>
                <a:schemeClr val="accent5">
                  <a:lumMod val="10000"/>
                </a:schemeClr>
              </a:solidFill>
              <a:latin typeface="Times New Roman" panose="02020603050405020304" pitchFamily="18" charset="0"/>
            </a:endParaRPr>
          </a:p>
        </p:txBody>
      </p:sp>
    </p:spTree>
    <p:extLst>
      <p:ext uri="{BB962C8B-B14F-4D97-AF65-F5344CB8AC3E}">
        <p14:creationId xmlns:p14="http://schemas.microsoft.com/office/powerpoint/2010/main" val="118444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Tạm ước Việt – Pháp – Wikipedia tiếng Việt">
            <a:extLst>
              <a:ext uri="{FF2B5EF4-FFF2-40B4-BE49-F238E27FC236}">
                <a16:creationId xmlns="" xmlns:a16="http://schemas.microsoft.com/office/drawing/2014/main" id="{580C1D39-FA4E-214D-B75C-F68F3712D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32513" cy="5613991"/>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a:extLst>
              <a:ext uri="{FF2B5EF4-FFF2-40B4-BE49-F238E27FC236}">
                <a16:creationId xmlns="" xmlns:a16="http://schemas.microsoft.com/office/drawing/2014/main" id="{FA342B12-FD65-AF48-9FEA-A9AAADC96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12" y="-1"/>
            <a:ext cx="6059487" cy="56139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8123EF07-E42D-1548-A610-AF851546153D}"/>
              </a:ext>
            </a:extLst>
          </p:cNvPr>
          <p:cNvSpPr/>
          <p:nvPr/>
        </p:nvSpPr>
        <p:spPr>
          <a:xfrm>
            <a:off x="-226827" y="5613990"/>
            <a:ext cx="12666920" cy="954107"/>
          </a:xfrm>
          <a:prstGeom prst="rect">
            <a:avLst/>
          </a:prstGeom>
          <a:solidFill>
            <a:srgbClr val="00B050"/>
          </a:solidFill>
        </p:spPr>
        <p:txBody>
          <a:bodyPr wrap="square">
            <a:spAutoFit/>
          </a:bodyPr>
          <a:lstStyle/>
          <a:p>
            <a:pPr algn="ctr"/>
            <a:r>
              <a:rPr lang="vi-VN" sz="2800" i="1" dirty="0">
                <a:solidFill>
                  <a:srgbClr val="FEFEFE"/>
                </a:solidFill>
                <a:latin typeface="Times New Roman" panose="02020603050405020304" pitchFamily="18" charset="0"/>
                <a:cs typeface="Times New Roman" panose="02020603050405020304" pitchFamily="18" charset="0"/>
              </a:rPr>
              <a:t>Chủ tịch Hồ Chí Minh và Bộ trưởng Marius Moutet ký Tạm ước về quan hệ Việt Nam - Pháp tại Paris ngày 14/9/1946</a:t>
            </a:r>
            <a:endParaRPr lang="x-none" sz="2800" dirty="0">
              <a:solidFill>
                <a:srgbClr val="FEFEF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781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p:cTn id="7" dur="1000" fill="hold"/>
                                        <p:tgtEl>
                                          <p:spTgt spid="36866"/>
                                        </p:tgtEl>
                                        <p:attrNameLst>
                                          <p:attrName>ppt_w</p:attrName>
                                        </p:attrNameLst>
                                      </p:cBhvr>
                                      <p:tavLst>
                                        <p:tav tm="0">
                                          <p:val>
                                            <p:fltVal val="0"/>
                                          </p:val>
                                        </p:tav>
                                        <p:tav tm="100000">
                                          <p:val>
                                            <p:strVal val="#ppt_w"/>
                                          </p:val>
                                        </p:tav>
                                      </p:tavLst>
                                    </p:anim>
                                    <p:anim calcmode="lin" valueType="num">
                                      <p:cBhvr>
                                        <p:cTn id="8" dur="1000" fill="hold"/>
                                        <p:tgtEl>
                                          <p:spTgt spid="36866"/>
                                        </p:tgtEl>
                                        <p:attrNameLst>
                                          <p:attrName>ppt_h</p:attrName>
                                        </p:attrNameLst>
                                      </p:cBhvr>
                                      <p:tavLst>
                                        <p:tav tm="0">
                                          <p:val>
                                            <p:fltVal val="0"/>
                                          </p:val>
                                        </p:tav>
                                        <p:tav tm="100000">
                                          <p:val>
                                            <p:strVal val="#ppt_h"/>
                                          </p:val>
                                        </p:tav>
                                      </p:tavLst>
                                    </p:anim>
                                    <p:anim calcmode="lin" valueType="num">
                                      <p:cBhvr>
                                        <p:cTn id="9" dur="1000" fill="hold"/>
                                        <p:tgtEl>
                                          <p:spTgt spid="36866"/>
                                        </p:tgtEl>
                                        <p:attrNameLst>
                                          <p:attrName>style.rotation</p:attrName>
                                        </p:attrNameLst>
                                      </p:cBhvr>
                                      <p:tavLst>
                                        <p:tav tm="0">
                                          <p:val>
                                            <p:fltVal val="90"/>
                                          </p:val>
                                        </p:tav>
                                        <p:tav tm="100000">
                                          <p:val>
                                            <p:fltVal val="0"/>
                                          </p:val>
                                        </p:tav>
                                      </p:tavLst>
                                    </p:anim>
                                    <p:animEffect transition="in" filter="fade">
                                      <p:cBhvr>
                                        <p:cTn id="10" dur="1000"/>
                                        <p:tgtEl>
                                          <p:spTgt spid="36866"/>
                                        </p:tgtEl>
                                      </p:cBhvr>
                                    </p:animEffect>
                                  </p:childTnLst>
                                </p:cTn>
                              </p:par>
                              <p:par>
                                <p:cTn id="11" presetID="31" presetClass="entr" presetSubtype="0" fill="hold" nodeType="withEffect">
                                  <p:stCondLst>
                                    <p:cond delay="0"/>
                                  </p:stCondLst>
                                  <p:childTnLst>
                                    <p:set>
                                      <p:cBhvr>
                                        <p:cTn id="12" dur="1" fill="hold">
                                          <p:stCondLst>
                                            <p:cond delay="0"/>
                                          </p:stCondLst>
                                        </p:cTn>
                                        <p:tgtEl>
                                          <p:spTgt spid="36868"/>
                                        </p:tgtEl>
                                        <p:attrNameLst>
                                          <p:attrName>style.visibility</p:attrName>
                                        </p:attrNameLst>
                                      </p:cBhvr>
                                      <p:to>
                                        <p:strVal val="visible"/>
                                      </p:to>
                                    </p:set>
                                    <p:anim calcmode="lin" valueType="num">
                                      <p:cBhvr>
                                        <p:cTn id="13" dur="1000" fill="hold"/>
                                        <p:tgtEl>
                                          <p:spTgt spid="36868"/>
                                        </p:tgtEl>
                                        <p:attrNameLst>
                                          <p:attrName>ppt_w</p:attrName>
                                        </p:attrNameLst>
                                      </p:cBhvr>
                                      <p:tavLst>
                                        <p:tav tm="0">
                                          <p:val>
                                            <p:fltVal val="0"/>
                                          </p:val>
                                        </p:tav>
                                        <p:tav tm="100000">
                                          <p:val>
                                            <p:strVal val="#ppt_w"/>
                                          </p:val>
                                        </p:tav>
                                      </p:tavLst>
                                    </p:anim>
                                    <p:anim calcmode="lin" valueType="num">
                                      <p:cBhvr>
                                        <p:cTn id="14" dur="1000" fill="hold"/>
                                        <p:tgtEl>
                                          <p:spTgt spid="36868"/>
                                        </p:tgtEl>
                                        <p:attrNameLst>
                                          <p:attrName>ppt_h</p:attrName>
                                        </p:attrNameLst>
                                      </p:cBhvr>
                                      <p:tavLst>
                                        <p:tav tm="0">
                                          <p:val>
                                            <p:fltVal val="0"/>
                                          </p:val>
                                        </p:tav>
                                        <p:tav tm="100000">
                                          <p:val>
                                            <p:strVal val="#ppt_h"/>
                                          </p:val>
                                        </p:tav>
                                      </p:tavLst>
                                    </p:anim>
                                    <p:anim calcmode="lin" valueType="num">
                                      <p:cBhvr>
                                        <p:cTn id="15" dur="1000" fill="hold"/>
                                        <p:tgtEl>
                                          <p:spTgt spid="36868"/>
                                        </p:tgtEl>
                                        <p:attrNameLst>
                                          <p:attrName>style.rotation</p:attrName>
                                        </p:attrNameLst>
                                      </p:cBhvr>
                                      <p:tavLst>
                                        <p:tav tm="0">
                                          <p:val>
                                            <p:fltVal val="90"/>
                                          </p:val>
                                        </p:tav>
                                        <p:tav tm="100000">
                                          <p:val>
                                            <p:fltVal val="0"/>
                                          </p:val>
                                        </p:tav>
                                      </p:tavLst>
                                    </p:anim>
                                    <p:animEffect transition="in" filter="fade">
                                      <p:cBhvr>
                                        <p:cTn id="16" dur="1000"/>
                                        <p:tgtEl>
                                          <p:spTgt spid="3686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KÝ TẠM ƯỚC 14-9-1948.mp4" descr=" KÝ TẠM ƯỚC 14-9-1948.mp4">
            <a:hlinkClick r:id="" action="ppaction://media"/>
            <a:extLst>
              <a:ext uri="{FF2B5EF4-FFF2-40B4-BE49-F238E27FC236}">
                <a16:creationId xmlns="" xmlns:a16="http://schemas.microsoft.com/office/drawing/2014/main" id="{F346C10B-D68A-C645-BC89-D0FACC319A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7070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31"/>
          <p:cNvSpPr txBox="1">
            <a:spLocks noGrp="1"/>
          </p:cNvSpPr>
          <p:nvPr>
            <p:ph type="title"/>
          </p:nvPr>
        </p:nvSpPr>
        <p:spPr>
          <a:xfrm>
            <a:off x="2743121" y="459973"/>
            <a:ext cx="7403559" cy="5118000"/>
          </a:xfrm>
          <a:prstGeom prst="rect">
            <a:avLst/>
          </a:prstGeom>
        </p:spPr>
        <p:txBody>
          <a:bodyPr spcFirstLastPara="1" wrap="square" lIns="121900" tIns="121900" rIns="121900" bIns="121900" anchor="ctr" anchorCtr="0">
            <a:noAutofit/>
          </a:bodyPr>
          <a:lstStyle/>
          <a:p>
            <a:r>
              <a:rPr lang="en-US" sz="9600" dirty="0" err="1">
                <a:solidFill>
                  <a:schemeClr val="accent1">
                    <a:lumMod val="60000"/>
                    <a:lumOff val="40000"/>
                  </a:schemeClr>
                </a:solidFill>
                <a:latin typeface="Times New Roman" panose="02020603050405020304" pitchFamily="18" charset="0"/>
                <a:cs typeface="Times New Roman" panose="02020603050405020304" pitchFamily="18" charset="0"/>
              </a:rPr>
              <a:t>Củng</a:t>
            </a:r>
            <a:r>
              <a:rPr lang="en-US" sz="9600"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9600" dirty="0" err="1">
                <a:solidFill>
                  <a:schemeClr val="accent1">
                    <a:lumMod val="60000"/>
                    <a:lumOff val="40000"/>
                  </a:schemeClr>
                </a:solidFill>
                <a:latin typeface="Times New Roman" panose="02020603050405020304" pitchFamily="18" charset="0"/>
                <a:cs typeface="Times New Roman" panose="02020603050405020304" pitchFamily="18" charset="0"/>
              </a:rPr>
              <a:t>cố</a:t>
            </a:r>
            <a:r>
              <a:rPr lang="en-US" sz="9600"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9600" dirty="0" err="1">
                <a:solidFill>
                  <a:schemeClr val="accent1">
                    <a:lumMod val="60000"/>
                    <a:lumOff val="40000"/>
                  </a:schemeClr>
                </a:solidFill>
                <a:latin typeface="Times New Roman" panose="02020603050405020304" pitchFamily="18" charset="0"/>
                <a:cs typeface="Times New Roman" panose="02020603050405020304" pitchFamily="18" charset="0"/>
              </a:rPr>
              <a:t>luyện</a:t>
            </a:r>
            <a:r>
              <a:rPr lang="en-US" sz="9600"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9600" dirty="0" err="1">
                <a:solidFill>
                  <a:schemeClr val="accent1">
                    <a:lumMod val="60000"/>
                    <a:lumOff val="40000"/>
                  </a:schemeClr>
                </a:solidFill>
                <a:latin typeface="Times New Roman" panose="02020603050405020304" pitchFamily="18" charset="0"/>
                <a:cs typeface="Times New Roman" panose="02020603050405020304" pitchFamily="18" charset="0"/>
              </a:rPr>
              <a:t>tập</a:t>
            </a:r>
            <a:endParaRPr lang="en-US" sz="9600"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grpSp>
        <p:nvGrpSpPr>
          <p:cNvPr id="898" name="Google Shape;898;p31"/>
          <p:cNvGrpSpPr/>
          <p:nvPr/>
        </p:nvGrpSpPr>
        <p:grpSpPr>
          <a:xfrm>
            <a:off x="989370" y="441180"/>
            <a:ext cx="1083665" cy="1093011"/>
            <a:chOff x="742027" y="330885"/>
            <a:chExt cx="812749" cy="819758"/>
          </a:xfrm>
        </p:grpSpPr>
        <p:sp>
          <p:nvSpPr>
            <p:cNvPr id="899" name="Google Shape;899;p31"/>
            <p:cNvSpPr/>
            <p:nvPr/>
          </p:nvSpPr>
          <p:spPr>
            <a:xfrm rot="-1055905" flipH="1">
              <a:off x="826182" y="412926"/>
              <a:ext cx="644439" cy="655676"/>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1"/>
            <p:cNvSpPr/>
            <p:nvPr/>
          </p:nvSpPr>
          <p:spPr>
            <a:xfrm rot="-889897">
              <a:off x="971002" y="560248"/>
              <a:ext cx="336328" cy="322293"/>
            </a:xfrm>
            <a:custGeom>
              <a:avLst/>
              <a:gdLst/>
              <a:ahLst/>
              <a:cxnLst/>
              <a:rect l="l" t="t" r="r" b="b"/>
              <a:pathLst>
                <a:path w="4002" h="3835" extrusionOk="0">
                  <a:moveTo>
                    <a:pt x="1989" y="0"/>
                  </a:moveTo>
                  <a:lnTo>
                    <a:pt x="1382" y="1274"/>
                  </a:lnTo>
                  <a:lnTo>
                    <a:pt x="1" y="1465"/>
                  </a:lnTo>
                  <a:lnTo>
                    <a:pt x="989" y="2441"/>
                  </a:lnTo>
                  <a:lnTo>
                    <a:pt x="751" y="3834"/>
                  </a:lnTo>
                  <a:lnTo>
                    <a:pt x="751" y="3834"/>
                  </a:lnTo>
                  <a:lnTo>
                    <a:pt x="1989" y="3179"/>
                  </a:lnTo>
                  <a:lnTo>
                    <a:pt x="3239" y="3834"/>
                  </a:lnTo>
                  <a:lnTo>
                    <a:pt x="3001" y="2441"/>
                  </a:lnTo>
                  <a:lnTo>
                    <a:pt x="4001" y="1465"/>
                  </a:lnTo>
                  <a:lnTo>
                    <a:pt x="2620" y="1274"/>
                  </a:lnTo>
                  <a:lnTo>
                    <a:pt x="1989" y="0"/>
                  </a:ln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1" name="Google Shape;901;p31"/>
          <p:cNvGrpSpPr/>
          <p:nvPr/>
        </p:nvGrpSpPr>
        <p:grpSpPr>
          <a:xfrm>
            <a:off x="10051555" y="4703194"/>
            <a:ext cx="1054516" cy="1063612"/>
            <a:chOff x="7498491" y="466745"/>
            <a:chExt cx="790887" cy="797709"/>
          </a:xfrm>
        </p:grpSpPr>
        <p:sp>
          <p:nvSpPr>
            <p:cNvPr id="902" name="Google Shape;902;p31"/>
            <p:cNvSpPr/>
            <p:nvPr/>
          </p:nvSpPr>
          <p:spPr>
            <a:xfrm rot="1055702">
              <a:off x="7580373" y="546570"/>
              <a:ext cx="627124" cy="638059"/>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1"/>
            <p:cNvSpPr/>
            <p:nvPr/>
          </p:nvSpPr>
          <p:spPr>
            <a:xfrm rot="1362625">
              <a:off x="7690028" y="720385"/>
              <a:ext cx="371554" cy="328258"/>
            </a:xfrm>
            <a:custGeom>
              <a:avLst/>
              <a:gdLst/>
              <a:ahLst/>
              <a:cxnLst/>
              <a:rect l="l" t="t" r="r" b="b"/>
              <a:pathLst>
                <a:path w="19326" h="17074" extrusionOk="0">
                  <a:moveTo>
                    <a:pt x="14226" y="1132"/>
                  </a:moveTo>
                  <a:cubicBezTo>
                    <a:pt x="15314" y="1132"/>
                    <a:pt x="16352" y="1605"/>
                    <a:pt x="17070" y="2425"/>
                  </a:cubicBezTo>
                  <a:cubicBezTo>
                    <a:pt x="17798" y="3252"/>
                    <a:pt x="18196" y="4366"/>
                    <a:pt x="18196" y="5568"/>
                  </a:cubicBezTo>
                  <a:cubicBezTo>
                    <a:pt x="18193" y="8476"/>
                    <a:pt x="15599" y="10686"/>
                    <a:pt x="11671" y="14032"/>
                  </a:cubicBezTo>
                  <a:cubicBezTo>
                    <a:pt x="11025" y="14581"/>
                    <a:pt x="10364" y="15146"/>
                    <a:pt x="9663" y="15756"/>
                  </a:cubicBezTo>
                  <a:cubicBezTo>
                    <a:pt x="8963" y="15146"/>
                    <a:pt x="8301" y="14581"/>
                    <a:pt x="7655" y="14032"/>
                  </a:cubicBezTo>
                  <a:cubicBezTo>
                    <a:pt x="3727" y="10686"/>
                    <a:pt x="1133" y="8476"/>
                    <a:pt x="1133" y="5568"/>
                  </a:cubicBezTo>
                  <a:cubicBezTo>
                    <a:pt x="1133" y="4366"/>
                    <a:pt x="1535" y="3252"/>
                    <a:pt x="2259" y="2425"/>
                  </a:cubicBezTo>
                  <a:cubicBezTo>
                    <a:pt x="2977" y="1605"/>
                    <a:pt x="4015" y="1132"/>
                    <a:pt x="5103" y="1132"/>
                  </a:cubicBezTo>
                  <a:cubicBezTo>
                    <a:pt x="5113" y="1132"/>
                    <a:pt x="5124" y="1132"/>
                    <a:pt x="5134" y="1132"/>
                  </a:cubicBezTo>
                  <a:cubicBezTo>
                    <a:pt x="6686" y="1132"/>
                    <a:pt x="7691" y="2090"/>
                    <a:pt x="8259" y="2890"/>
                  </a:cubicBezTo>
                  <a:cubicBezTo>
                    <a:pt x="8631" y="3421"/>
                    <a:pt x="8920" y="4001"/>
                    <a:pt x="9126" y="4614"/>
                  </a:cubicBezTo>
                  <a:cubicBezTo>
                    <a:pt x="9212" y="4875"/>
                    <a:pt x="9438" y="5006"/>
                    <a:pt x="9665" y="5006"/>
                  </a:cubicBezTo>
                  <a:cubicBezTo>
                    <a:pt x="9891" y="5006"/>
                    <a:pt x="10118" y="4875"/>
                    <a:pt x="10204" y="4614"/>
                  </a:cubicBezTo>
                  <a:cubicBezTo>
                    <a:pt x="10409" y="4001"/>
                    <a:pt x="10699" y="3421"/>
                    <a:pt x="11070" y="2890"/>
                  </a:cubicBezTo>
                  <a:cubicBezTo>
                    <a:pt x="11641" y="2090"/>
                    <a:pt x="12643" y="1132"/>
                    <a:pt x="14195" y="1132"/>
                  </a:cubicBezTo>
                  <a:cubicBezTo>
                    <a:pt x="14206" y="1132"/>
                    <a:pt x="14216" y="1132"/>
                    <a:pt x="14226" y="1132"/>
                  </a:cubicBezTo>
                  <a:close/>
                  <a:moveTo>
                    <a:pt x="5103" y="0"/>
                  </a:moveTo>
                  <a:cubicBezTo>
                    <a:pt x="3689" y="0"/>
                    <a:pt x="2343" y="612"/>
                    <a:pt x="1411" y="1676"/>
                  </a:cubicBezTo>
                  <a:cubicBezTo>
                    <a:pt x="502" y="2709"/>
                    <a:pt x="1" y="4092"/>
                    <a:pt x="1" y="5568"/>
                  </a:cubicBezTo>
                  <a:cubicBezTo>
                    <a:pt x="1" y="7174"/>
                    <a:pt x="629" y="8672"/>
                    <a:pt x="1976" y="10275"/>
                  </a:cubicBezTo>
                  <a:cubicBezTo>
                    <a:pt x="3180" y="11710"/>
                    <a:pt x="4914" y="13183"/>
                    <a:pt x="6922" y="14895"/>
                  </a:cubicBezTo>
                  <a:cubicBezTo>
                    <a:pt x="7670" y="15532"/>
                    <a:pt x="8443" y="16191"/>
                    <a:pt x="9265" y="16909"/>
                  </a:cubicBezTo>
                  <a:lnTo>
                    <a:pt x="9292" y="16933"/>
                  </a:lnTo>
                  <a:cubicBezTo>
                    <a:pt x="9397" y="17027"/>
                    <a:pt x="9530" y="17074"/>
                    <a:pt x="9664" y="17074"/>
                  </a:cubicBezTo>
                  <a:cubicBezTo>
                    <a:pt x="9797" y="17074"/>
                    <a:pt x="9930" y="17027"/>
                    <a:pt x="10038" y="16933"/>
                  </a:cubicBezTo>
                  <a:lnTo>
                    <a:pt x="10062" y="16909"/>
                  </a:lnTo>
                  <a:cubicBezTo>
                    <a:pt x="10883" y="16191"/>
                    <a:pt x="11659" y="15532"/>
                    <a:pt x="12405" y="14895"/>
                  </a:cubicBezTo>
                  <a:cubicBezTo>
                    <a:pt x="14413" y="13183"/>
                    <a:pt x="16146" y="11707"/>
                    <a:pt x="17351" y="10275"/>
                  </a:cubicBezTo>
                  <a:cubicBezTo>
                    <a:pt x="18697" y="8672"/>
                    <a:pt x="19325" y="7174"/>
                    <a:pt x="19325" y="5568"/>
                  </a:cubicBezTo>
                  <a:cubicBezTo>
                    <a:pt x="19325" y="4092"/>
                    <a:pt x="18824" y="2709"/>
                    <a:pt x="17915" y="1676"/>
                  </a:cubicBezTo>
                  <a:cubicBezTo>
                    <a:pt x="16983" y="612"/>
                    <a:pt x="15637" y="0"/>
                    <a:pt x="14224" y="0"/>
                  </a:cubicBezTo>
                  <a:cubicBezTo>
                    <a:pt x="14213" y="0"/>
                    <a:pt x="14203" y="0"/>
                    <a:pt x="14192" y="0"/>
                  </a:cubicBezTo>
                  <a:cubicBezTo>
                    <a:pt x="12157" y="0"/>
                    <a:pt x="10868" y="1217"/>
                    <a:pt x="10143" y="2238"/>
                  </a:cubicBezTo>
                  <a:cubicBezTo>
                    <a:pt x="9968" y="2485"/>
                    <a:pt x="9808" y="2748"/>
                    <a:pt x="9663" y="3017"/>
                  </a:cubicBezTo>
                  <a:cubicBezTo>
                    <a:pt x="9518" y="2748"/>
                    <a:pt x="9358" y="2485"/>
                    <a:pt x="9183" y="2238"/>
                  </a:cubicBezTo>
                  <a:cubicBezTo>
                    <a:pt x="8458" y="1217"/>
                    <a:pt x="7169" y="0"/>
                    <a:pt x="5134" y="0"/>
                  </a:cubicBezTo>
                  <a:cubicBezTo>
                    <a:pt x="5124" y="0"/>
                    <a:pt x="5113" y="0"/>
                    <a:pt x="510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904" name="Google Shape;904;p31"/>
          <p:cNvSpPr/>
          <p:nvPr/>
        </p:nvSpPr>
        <p:spPr>
          <a:xfrm>
            <a:off x="8737202" y="546217"/>
            <a:ext cx="328671" cy="934096"/>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999817"/>
          </a:xfrm>
          <a:solidFill>
            <a:srgbClr val="FFFF99"/>
          </a:solidFill>
          <a:ln>
            <a:solidFill>
              <a:srgbClr val="CCFFCC"/>
            </a:solidFill>
          </a:ln>
        </p:spPr>
        <p:txBody>
          <a:bodyPr>
            <a:noAutofit/>
          </a:bodyPr>
          <a:lstStyle/>
          <a:p>
            <a:pPr lvl="0"/>
            <a:r>
              <a:rPr lang="en-US" sz="2400" b="1" dirty="0">
                <a:solidFill>
                  <a:srgbClr val="FF0000"/>
                </a:solidFill>
                <a:latin typeface="Times New Roman" pitchFamily="18" charset="0"/>
                <a:cs typeface="Times New Roman" pitchFamily="18" charset="0"/>
              </a:rPr>
              <a:t/>
            </a:r>
            <a:br>
              <a:rPr lang="en-US" sz="2400" b="1" dirty="0">
                <a:solidFill>
                  <a:srgbClr val="FF0000"/>
                </a:solidFill>
                <a:latin typeface="Times New Roman" pitchFamily="18" charset="0"/>
                <a:cs typeface="Times New Roman" pitchFamily="18" charset="0"/>
              </a:rPr>
            </a:br>
            <a:r>
              <a:rPr lang="en-US" sz="2400" b="1" dirty="0">
                <a:solidFill>
                  <a:srgbClr val="FF0000"/>
                </a:solidFill>
                <a:latin typeface="Times New Roman" pitchFamily="18" charset="0"/>
                <a:cs typeface="Times New Roman" pitchFamily="18" charset="0"/>
              </a:rPr>
              <a:t>2. </a:t>
            </a:r>
            <a:r>
              <a:rPr lang="en-US" sz="2400" b="1" dirty="0" err="1">
                <a:solidFill>
                  <a:srgbClr val="FF0000"/>
                </a:solidFill>
                <a:latin typeface="Times New Roman" pitchFamily="18" charset="0"/>
                <a:cs typeface="Times New Roman" pitchFamily="18" charset="0"/>
              </a:rPr>
              <a:t>Đấu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tranh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chống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giặc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ngoại</a:t>
            </a:r>
            <a:r>
              <a:rPr lang="en-US" sz="2400" b="1" dirty="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xâm</a:t>
            </a:r>
            <a:r>
              <a:rPr lang="en-US" sz="2400" b="1" dirty="0" smtClean="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nội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phản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bảo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vệ</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chính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quyền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mạng</a:t>
            </a:r>
            <a:r>
              <a:rPr lang="en-US" sz="2400" b="1" dirty="0">
                <a:solidFill>
                  <a:srgbClr val="FF0000"/>
                </a:solidFill>
                <a:latin typeface="Times New Roman" pitchFamily="18" charset="0"/>
                <a:cs typeface="Times New Roman" pitchFamily="18" charset="0"/>
              </a:rPr>
              <a:t/>
            </a:r>
            <a:br>
              <a:rPr lang="en-US" sz="2400" b="1" dirty="0">
                <a:solidFill>
                  <a:srgbClr val="FF0000"/>
                </a:solidFill>
                <a:latin typeface="Times New Roman" pitchFamily="18" charset="0"/>
                <a:cs typeface="Times New Roman" pitchFamily="18" charset="0"/>
              </a:rPr>
            </a:br>
            <a:endParaRPr lang="en-US" sz="2400" b="1" dirty="0">
              <a:solidFill>
                <a:srgbClr val="FF0000"/>
              </a:solidFill>
              <a:latin typeface="Times New Roman" pitchFamily="18" charset="0"/>
              <a:cs typeface="Times New Roman" pitchFamily="18" charset="0"/>
            </a:endParaRPr>
          </a:p>
        </p:txBody>
      </p:sp>
      <p:grpSp>
        <p:nvGrpSpPr>
          <p:cNvPr id="3" name="Group 2">
            <a:extLst>
              <a:ext uri="{FF2B5EF4-FFF2-40B4-BE49-F238E27FC236}">
                <a16:creationId xmlns="" xmlns:a16="http://schemas.microsoft.com/office/drawing/2014/main" id="{738146E3-DFCA-5F45-8551-7AD8799EB4F8}"/>
              </a:ext>
            </a:extLst>
          </p:cNvPr>
          <p:cNvGrpSpPr/>
          <p:nvPr/>
        </p:nvGrpSpPr>
        <p:grpSpPr>
          <a:xfrm>
            <a:off x="0" y="999818"/>
            <a:ext cx="12191999" cy="5858181"/>
            <a:chOff x="1558413" y="798930"/>
            <a:chExt cx="9109588" cy="5858181"/>
          </a:xfrm>
        </p:grpSpPr>
        <p:sp>
          <p:nvSpPr>
            <p:cNvPr id="4" name="Rectangle 3"/>
            <p:cNvSpPr/>
            <p:nvPr/>
          </p:nvSpPr>
          <p:spPr>
            <a:xfrm>
              <a:off x="1558413" y="1161435"/>
              <a:ext cx="2480188" cy="249616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solidFill>
                    <a:prstClr val="black"/>
                  </a:solidFill>
                  <a:latin typeface="Times New Roman" pitchFamily="18" charset="0"/>
                  <a:cs typeface="Times New Roman" pitchFamily="18" charset="0"/>
                </a:rPr>
                <a:t>1. </a:t>
              </a:r>
              <a:r>
                <a:rPr lang="en-US" sz="2800" dirty="0" err="1">
                  <a:solidFill>
                    <a:prstClr val="black"/>
                  </a:solidFill>
                  <a:latin typeface="Times New Roman" pitchFamily="18" charset="0"/>
                  <a:cs typeface="Times New Roman" pitchFamily="18" charset="0"/>
                </a:rPr>
                <a:t>Kháng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chiến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chống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Pháp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trở</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xâm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lược</a:t>
              </a:r>
              <a:r>
                <a:rPr lang="en-US" sz="2800" dirty="0">
                  <a:solidFill>
                    <a:prstClr val="black"/>
                  </a:solidFill>
                  <a:latin typeface="Times New Roman" pitchFamily="18" charset="0"/>
                  <a:cs typeface="Times New Roman" pitchFamily="18" charset="0"/>
                </a:rPr>
                <a:t> Nam </a:t>
              </a:r>
              <a:r>
                <a:rPr lang="en-US" sz="2800" dirty="0" err="1">
                  <a:solidFill>
                    <a:prstClr val="black"/>
                  </a:solidFill>
                  <a:latin typeface="Times New Roman" pitchFamily="18" charset="0"/>
                  <a:cs typeface="Times New Roman" pitchFamily="18" charset="0"/>
                </a:rPr>
                <a:t>Bộ</a:t>
              </a:r>
              <a:endParaRPr lang="en-US" sz="3000" dirty="0">
                <a:solidFill>
                  <a:prstClr val="black"/>
                </a:solidFill>
                <a:latin typeface="Times New Roman" pitchFamily="18" charset="0"/>
                <a:cs typeface="Times New Roman" pitchFamily="18" charset="0"/>
              </a:endParaRPr>
            </a:p>
          </p:txBody>
        </p:sp>
        <p:sp>
          <p:nvSpPr>
            <p:cNvPr id="6" name="Rectangle 5"/>
            <p:cNvSpPr/>
            <p:nvPr/>
          </p:nvSpPr>
          <p:spPr>
            <a:xfrm>
              <a:off x="4633643" y="1227531"/>
              <a:ext cx="2922823" cy="2514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000" dirty="0">
                  <a:solidFill>
                    <a:prstClr val="black"/>
                  </a:solidFill>
                  <a:latin typeface="Times New Roman" pitchFamily="18" charset="0"/>
                  <a:cs typeface="Times New Roman" pitchFamily="18" charset="0"/>
                </a:rPr>
                <a:t>2. </a:t>
              </a:r>
              <a:r>
                <a:rPr lang="en-US" sz="3000" dirty="0" err="1">
                  <a:solidFill>
                    <a:prstClr val="black"/>
                  </a:solidFill>
                  <a:latin typeface="Times New Roman" pitchFamily="18" charset="0"/>
                  <a:cs typeface="Times New Roman" pitchFamily="18" charset="0"/>
                </a:rPr>
                <a:t>Đấu</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tranh</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với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quân</a:t>
              </a:r>
              <a:r>
                <a:rPr lang="en-US" sz="3000" dirty="0">
                  <a:solidFill>
                    <a:prstClr val="black"/>
                  </a:solidFill>
                  <a:latin typeface="Times New Roman" pitchFamily="18" charset="0"/>
                  <a:cs typeface="Times New Roman" pitchFamily="18" charset="0"/>
                </a:rPr>
                <a:t> THDQ </a:t>
              </a:r>
              <a:r>
                <a:rPr lang="en-US" sz="3000" dirty="0" err="1">
                  <a:solidFill>
                    <a:prstClr val="black"/>
                  </a:solidFill>
                  <a:latin typeface="Times New Roman" pitchFamily="18" charset="0"/>
                  <a:cs typeface="Times New Roman" pitchFamily="18" charset="0"/>
                </a:rPr>
                <a:t>và</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bọn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phản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cách</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mạng</a:t>
              </a:r>
              <a:r>
                <a:rPr lang="en-US" sz="3000" dirty="0">
                  <a:solidFill>
                    <a:prstClr val="black"/>
                  </a:solidFill>
                  <a:latin typeface="Times New Roman" pitchFamily="18" charset="0"/>
                  <a:cs typeface="Times New Roman" pitchFamily="18" charset="0"/>
                </a:rPr>
                <a:t> ở </a:t>
              </a:r>
              <a:r>
                <a:rPr lang="en-US" sz="3000" dirty="0" err="1">
                  <a:solidFill>
                    <a:prstClr val="black"/>
                  </a:solidFill>
                  <a:latin typeface="Times New Roman" pitchFamily="18" charset="0"/>
                  <a:cs typeface="Times New Roman" pitchFamily="18" charset="0"/>
                </a:rPr>
                <a:t>miền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Bắc</a:t>
              </a:r>
              <a:endParaRPr lang="en-US" sz="3000" dirty="0">
                <a:solidFill>
                  <a:prstClr val="black"/>
                </a:solidFill>
                <a:latin typeface="Times New Roman" pitchFamily="18" charset="0"/>
                <a:cs typeface="Times New Roman" pitchFamily="18" charset="0"/>
              </a:endParaRPr>
            </a:p>
          </p:txBody>
        </p:sp>
        <p:cxnSp>
          <p:nvCxnSpPr>
            <p:cNvPr id="8" name="Straight Arrow Connector 7"/>
            <p:cNvCxnSpPr>
              <a:cxnSpLocks/>
              <a:stCxn id="2" idx="2"/>
              <a:endCxn id="4" idx="0"/>
            </p:cNvCxnSpPr>
            <p:nvPr/>
          </p:nvCxnSpPr>
          <p:spPr>
            <a:xfrm flipH="1">
              <a:off x="2798507" y="798930"/>
              <a:ext cx="3314699" cy="3625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a:cxnSpLocks/>
              <a:stCxn id="2" idx="2"/>
              <a:endCxn id="6" idx="0"/>
            </p:cNvCxnSpPr>
            <p:nvPr/>
          </p:nvCxnSpPr>
          <p:spPr>
            <a:xfrm flipH="1">
              <a:off x="6095055" y="798930"/>
              <a:ext cx="18152" cy="42860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4495800" y="4232341"/>
              <a:ext cx="1295400" cy="24207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err="1">
                  <a:solidFill>
                    <a:prstClr val="black"/>
                  </a:solidFill>
                  <a:latin typeface="Times New Roman" pitchFamily="18" charset="0"/>
                  <a:cs typeface="Times New Roman" pitchFamily="18" charset="0"/>
                </a:rPr>
                <a:t>Chủ</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trương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của</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Đảng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tạm</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thời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hòa</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hoãn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tránh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xung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đột</a:t>
              </a:r>
              <a:endParaRPr lang="en-US" sz="2000" dirty="0">
                <a:solidFill>
                  <a:prstClr val="black"/>
                </a:solidFill>
                <a:latin typeface="Times New Roman" pitchFamily="18" charset="0"/>
                <a:cs typeface="Times New Roman" pitchFamily="18" charset="0"/>
              </a:endParaRPr>
            </a:p>
          </p:txBody>
        </p:sp>
        <p:sp>
          <p:nvSpPr>
            <p:cNvPr id="12" name="Rectangle 11"/>
            <p:cNvSpPr/>
            <p:nvPr/>
          </p:nvSpPr>
          <p:spPr>
            <a:xfrm>
              <a:off x="7656312" y="4211783"/>
              <a:ext cx="1375064" cy="243147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err="1">
                  <a:solidFill>
                    <a:prstClr val="black"/>
                  </a:solidFill>
                  <a:latin typeface="Times New Roman" pitchFamily="18" charset="0"/>
                  <a:cs typeface="Times New Roman" pitchFamily="18" charset="0"/>
                </a:rPr>
                <a:t>Ngày</a:t>
              </a:r>
              <a:r>
                <a:rPr lang="en-US" sz="2000" dirty="0">
                  <a:solidFill>
                    <a:prstClr val="black"/>
                  </a:solidFill>
                  <a:latin typeface="Times New Roman" pitchFamily="18" charset="0"/>
                  <a:cs typeface="Times New Roman" pitchFamily="18" charset="0"/>
                </a:rPr>
                <a:t> 6/3/1946 </a:t>
              </a:r>
              <a:r>
                <a:rPr lang="en-US" sz="2000" dirty="0" err="1">
                  <a:solidFill>
                    <a:prstClr val="black"/>
                  </a:solidFill>
                  <a:latin typeface="Times New Roman" pitchFamily="18" charset="0"/>
                  <a:cs typeface="Times New Roman" pitchFamily="18" charset="0"/>
                </a:rPr>
                <a:t>Hiệp</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định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sơ</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bộ</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được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kí</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kết</a:t>
              </a:r>
              <a:endParaRPr lang="en-US" sz="2000" dirty="0">
                <a:solidFill>
                  <a:prstClr val="black"/>
                </a:solidFill>
                <a:latin typeface="Times New Roman" pitchFamily="18" charset="0"/>
                <a:cs typeface="Times New Roman" pitchFamily="18" charset="0"/>
              </a:endParaRPr>
            </a:p>
          </p:txBody>
        </p:sp>
        <p:sp>
          <p:nvSpPr>
            <p:cNvPr id="13" name="Rectangle 12"/>
            <p:cNvSpPr/>
            <p:nvPr/>
          </p:nvSpPr>
          <p:spPr>
            <a:xfrm>
              <a:off x="5846267" y="4235378"/>
              <a:ext cx="1710199" cy="242173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a:solidFill>
                    <a:prstClr val="black"/>
                  </a:solidFill>
                  <a:latin typeface="Times New Roman" pitchFamily="18" charset="0"/>
                  <a:cs typeface="Times New Roman" pitchFamily="18" charset="0"/>
                </a:rPr>
                <a:t>-</a:t>
              </a:r>
              <a:r>
                <a:rPr lang="en-US" sz="2000" dirty="0" err="1">
                  <a:solidFill>
                    <a:prstClr val="black"/>
                  </a:solidFill>
                  <a:latin typeface="Times New Roman" pitchFamily="18" charset="0"/>
                  <a:cs typeface="Times New Roman" pitchFamily="18" charset="0"/>
                </a:rPr>
                <a:t>Nhân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nhượng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quyền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lợi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về</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chính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trị</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và</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kinh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tế</a:t>
              </a:r>
              <a:endParaRPr lang="en-US" sz="2000" dirty="0">
                <a:solidFill>
                  <a:prstClr val="black"/>
                </a:solidFill>
                <a:latin typeface="Times New Roman" pitchFamily="18" charset="0"/>
                <a:cs typeface="Times New Roman" pitchFamily="18" charset="0"/>
              </a:endParaRPr>
            </a:p>
            <a:p>
              <a:pPr algn="ct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bọn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phản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động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kiên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quyết</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trừng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trị</a:t>
              </a:r>
              <a:endParaRPr lang="en-US" sz="2000" dirty="0">
                <a:solidFill>
                  <a:prstClr val="black"/>
                </a:solidFill>
                <a:latin typeface="Times New Roman" pitchFamily="18" charset="0"/>
                <a:cs typeface="Times New Roman" pitchFamily="18" charset="0"/>
              </a:endParaRPr>
            </a:p>
          </p:txBody>
        </p:sp>
        <p:cxnSp>
          <p:nvCxnSpPr>
            <p:cNvPr id="29" name="Straight Arrow Connector 28"/>
            <p:cNvCxnSpPr>
              <a:stCxn id="6" idx="2"/>
              <a:endCxn id="11" idx="0"/>
            </p:cNvCxnSpPr>
            <p:nvPr/>
          </p:nvCxnSpPr>
          <p:spPr>
            <a:xfrm flipH="1">
              <a:off x="5143500" y="3742132"/>
              <a:ext cx="951554" cy="490209"/>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1" name="Straight Arrow Connector 30"/>
            <p:cNvCxnSpPr>
              <a:stCxn id="6" idx="2"/>
              <a:endCxn id="13" idx="0"/>
            </p:cNvCxnSpPr>
            <p:nvPr/>
          </p:nvCxnSpPr>
          <p:spPr>
            <a:xfrm>
              <a:off x="6095054" y="3742131"/>
              <a:ext cx="606312" cy="49324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7" name="Rectangle 16"/>
            <p:cNvSpPr/>
            <p:nvPr/>
          </p:nvSpPr>
          <p:spPr>
            <a:xfrm>
              <a:off x="9166512" y="4197927"/>
              <a:ext cx="1349088" cy="244532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err="1">
                  <a:solidFill>
                    <a:prstClr val="black"/>
                  </a:solidFill>
                  <a:latin typeface="Times New Roman" pitchFamily="18" charset="0"/>
                  <a:cs typeface="Times New Roman" pitchFamily="18" charset="0"/>
                </a:rPr>
                <a:t>Ngày</a:t>
              </a:r>
              <a:r>
                <a:rPr lang="en-US" sz="2000" dirty="0">
                  <a:solidFill>
                    <a:prstClr val="black"/>
                  </a:solidFill>
                  <a:latin typeface="Times New Roman" pitchFamily="18" charset="0"/>
                  <a:cs typeface="Times New Roman" pitchFamily="18" charset="0"/>
                </a:rPr>
                <a:t> 14/9/1946 </a:t>
              </a:r>
              <a:r>
                <a:rPr lang="en-US" sz="2000" dirty="0" err="1">
                  <a:solidFill>
                    <a:prstClr val="black"/>
                  </a:solidFill>
                  <a:latin typeface="Times New Roman" pitchFamily="18" charset="0"/>
                  <a:cs typeface="Times New Roman" pitchFamily="18" charset="0"/>
                </a:rPr>
                <a:t>Tạm</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ước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được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kí</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kết</a:t>
              </a:r>
              <a:endParaRPr lang="en-US" sz="2000" dirty="0">
                <a:solidFill>
                  <a:prstClr val="black"/>
                </a:solidFill>
                <a:latin typeface="Times New Roman" pitchFamily="18" charset="0"/>
                <a:cs typeface="Times New Roman" pitchFamily="18" charset="0"/>
              </a:endParaRPr>
            </a:p>
          </p:txBody>
        </p:sp>
        <p:cxnSp>
          <p:nvCxnSpPr>
            <p:cNvPr id="15" name="Straight Arrow Connector 14"/>
            <p:cNvCxnSpPr/>
            <p:nvPr/>
          </p:nvCxnSpPr>
          <p:spPr>
            <a:xfrm>
              <a:off x="8814050" y="3706793"/>
              <a:ext cx="1396751" cy="471023"/>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51" name="Rectangle 50"/>
            <p:cNvSpPr/>
            <p:nvPr/>
          </p:nvSpPr>
          <p:spPr>
            <a:xfrm>
              <a:off x="1619669" y="4211782"/>
              <a:ext cx="1272888" cy="244532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a:solidFill>
                    <a:prstClr val="black"/>
                  </a:solidFill>
                  <a:latin typeface="Times New Roman" pitchFamily="18" charset="0"/>
                  <a:cs typeface="Times New Roman" pitchFamily="18" charset="0"/>
                </a:rPr>
                <a:t>Đêm</a:t>
              </a:r>
              <a:r>
                <a:rPr lang="en-US" sz="2000" dirty="0">
                  <a:solidFill>
                    <a:prstClr val="black"/>
                  </a:solidFill>
                  <a:latin typeface="Times New Roman" pitchFamily="18" charset="0"/>
                  <a:cs typeface="Times New Roman" pitchFamily="18" charset="0"/>
                </a:rPr>
                <a:t> 22 </a:t>
              </a:r>
              <a:r>
                <a:rPr lang="en-US" sz="2000" dirty="0" err="1">
                  <a:solidFill>
                    <a:prstClr val="black"/>
                  </a:solidFill>
                  <a:latin typeface="Times New Roman" pitchFamily="18" charset="0"/>
                  <a:cs typeface="Times New Roman" pitchFamily="18" charset="0"/>
                </a:rPr>
                <a:t>rạng</a:t>
              </a:r>
              <a:r>
                <a:rPr lang="en-US" sz="2000" dirty="0">
                  <a:solidFill>
                    <a:prstClr val="black"/>
                  </a:solidFill>
                  <a:latin typeface="Times New Roman" pitchFamily="18" charset="0"/>
                  <a:cs typeface="Times New Roman" pitchFamily="18" charset="0"/>
                </a:rPr>
                <a:t> 23/9/1945 </a:t>
              </a:r>
              <a:r>
                <a:rPr lang="en-US" sz="2000" dirty="0" err="1">
                  <a:solidFill>
                    <a:prstClr val="black"/>
                  </a:solidFill>
                  <a:latin typeface="Times New Roman" pitchFamily="18" charset="0"/>
                  <a:cs typeface="Times New Roman" pitchFamily="18" charset="0"/>
                </a:rPr>
                <a:t>Pháp</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trở</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lại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xâm</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lược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nước</a:t>
              </a:r>
              <a:r>
                <a:rPr lang="en-US" sz="2000" dirty="0">
                  <a:solidFill>
                    <a:prstClr val="black"/>
                  </a:solidFill>
                  <a:latin typeface="Times New Roman" pitchFamily="18" charset="0"/>
                  <a:cs typeface="Times New Roman" pitchFamily="18" charset="0"/>
                </a:rPr>
                <a:t> ta </a:t>
              </a:r>
              <a:r>
                <a:rPr lang="en-US" sz="2000" dirty="0" err="1">
                  <a:solidFill>
                    <a:prstClr val="black"/>
                  </a:solidFill>
                  <a:latin typeface="Times New Roman" pitchFamily="18" charset="0"/>
                  <a:cs typeface="Times New Roman" pitchFamily="18" charset="0"/>
                </a:rPr>
                <a:t>lần</a:t>
              </a:r>
              <a:r>
                <a:rPr lang="en-US" sz="2000" dirty="0">
                  <a:solidFill>
                    <a:prstClr val="black"/>
                  </a:solidFill>
                  <a:latin typeface="Times New Roman" pitchFamily="18" charset="0"/>
                  <a:cs typeface="Times New Roman" pitchFamily="18" charset="0"/>
                </a:rPr>
                <a:t> 2</a:t>
              </a:r>
            </a:p>
          </p:txBody>
        </p:sp>
        <p:sp>
          <p:nvSpPr>
            <p:cNvPr id="52" name="Rectangle 51"/>
            <p:cNvSpPr/>
            <p:nvPr/>
          </p:nvSpPr>
          <p:spPr>
            <a:xfrm>
              <a:off x="3048000" y="4177815"/>
              <a:ext cx="1371600" cy="247929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err="1">
                  <a:solidFill>
                    <a:prstClr val="black"/>
                  </a:solidFill>
                  <a:latin typeface="Times New Roman" pitchFamily="18" charset="0"/>
                  <a:cs typeface="Times New Roman" pitchFamily="18" charset="0"/>
                </a:rPr>
                <a:t>Quân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dân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miền</a:t>
              </a:r>
              <a:r>
                <a:rPr lang="en-US" sz="2000" dirty="0">
                  <a:solidFill>
                    <a:prstClr val="black"/>
                  </a:solidFill>
                  <a:latin typeface="Times New Roman" pitchFamily="18" charset="0"/>
                  <a:cs typeface="Times New Roman" pitchFamily="18" charset="0"/>
                </a:rPr>
                <a:t> Nam </a:t>
              </a:r>
              <a:r>
                <a:rPr lang="en-US" sz="2000" dirty="0" err="1">
                  <a:solidFill>
                    <a:prstClr val="black"/>
                  </a:solidFill>
                  <a:latin typeface="Times New Roman" pitchFamily="18" charset="0"/>
                  <a:cs typeface="Times New Roman" pitchFamily="18" charset="0"/>
                </a:rPr>
                <a:t>quyết</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tâm</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chiến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đấu</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chống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Pháp</a:t>
              </a:r>
              <a:endParaRPr lang="en-US" sz="2000" dirty="0">
                <a:solidFill>
                  <a:prstClr val="black"/>
                </a:solidFill>
                <a:latin typeface="Times New Roman" pitchFamily="18" charset="0"/>
                <a:cs typeface="Times New Roman" pitchFamily="18" charset="0"/>
              </a:endParaRPr>
            </a:p>
          </p:txBody>
        </p:sp>
        <p:cxnSp>
          <p:nvCxnSpPr>
            <p:cNvPr id="63" name="Straight Arrow Connector 62"/>
            <p:cNvCxnSpPr>
              <a:stCxn id="4" idx="2"/>
              <a:endCxn id="51" idx="0"/>
            </p:cNvCxnSpPr>
            <p:nvPr/>
          </p:nvCxnSpPr>
          <p:spPr>
            <a:xfrm flipH="1">
              <a:off x="2256113" y="3657600"/>
              <a:ext cx="542394" cy="554183"/>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65" name="Straight Arrow Connector 64"/>
            <p:cNvCxnSpPr>
              <a:stCxn id="4" idx="2"/>
              <a:endCxn id="52" idx="0"/>
            </p:cNvCxnSpPr>
            <p:nvPr/>
          </p:nvCxnSpPr>
          <p:spPr>
            <a:xfrm>
              <a:off x="2798508" y="3657600"/>
              <a:ext cx="935293" cy="52021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4" name="Rectangle 33"/>
            <p:cNvSpPr/>
            <p:nvPr/>
          </p:nvSpPr>
          <p:spPr>
            <a:xfrm>
              <a:off x="7745178" y="1227531"/>
              <a:ext cx="2922823" cy="2514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000" dirty="0">
                  <a:solidFill>
                    <a:prstClr val="black"/>
                  </a:solidFill>
                  <a:latin typeface="Times New Roman" pitchFamily="18" charset="0"/>
                  <a:cs typeface="Times New Roman" pitchFamily="18" charset="0"/>
                </a:rPr>
                <a:t>3. </a:t>
              </a:r>
              <a:r>
                <a:rPr lang="en-US" sz="3000" dirty="0" err="1">
                  <a:solidFill>
                    <a:prstClr val="black"/>
                  </a:solidFill>
                  <a:latin typeface="Times New Roman" pitchFamily="18" charset="0"/>
                  <a:cs typeface="Times New Roman" pitchFamily="18" charset="0"/>
                </a:rPr>
                <a:t>Hòa</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hoãn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với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Pháp</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nhằm</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đẩy</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quân</a:t>
              </a:r>
              <a:r>
                <a:rPr lang="en-US" sz="3000" dirty="0">
                  <a:solidFill>
                    <a:prstClr val="black"/>
                  </a:solidFill>
                  <a:latin typeface="Times New Roman" pitchFamily="18" charset="0"/>
                  <a:cs typeface="Times New Roman" pitchFamily="18" charset="0"/>
                </a:rPr>
                <a:t> THDQ </a:t>
              </a:r>
              <a:r>
                <a:rPr lang="en-US" sz="3000" dirty="0" err="1">
                  <a:solidFill>
                    <a:prstClr val="black"/>
                  </a:solidFill>
                  <a:latin typeface="Times New Roman" pitchFamily="18" charset="0"/>
                  <a:cs typeface="Times New Roman" pitchFamily="18" charset="0"/>
                </a:rPr>
                <a:t>ra</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khỏi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nước</a:t>
              </a:r>
              <a:r>
                <a:rPr lang="en-US" sz="3000" dirty="0">
                  <a:solidFill>
                    <a:prstClr val="black"/>
                  </a:solidFill>
                  <a:latin typeface="Times New Roman" pitchFamily="18" charset="0"/>
                  <a:cs typeface="Times New Roman" pitchFamily="18" charset="0"/>
                </a:rPr>
                <a:t> ta</a:t>
              </a:r>
            </a:p>
          </p:txBody>
        </p:sp>
        <p:cxnSp>
          <p:nvCxnSpPr>
            <p:cNvPr id="42" name="Straight Arrow Connector 41"/>
            <p:cNvCxnSpPr>
              <a:cxnSpLocks/>
              <a:stCxn id="2" idx="2"/>
            </p:cNvCxnSpPr>
            <p:nvPr/>
          </p:nvCxnSpPr>
          <p:spPr>
            <a:xfrm>
              <a:off x="6113207" y="798930"/>
              <a:ext cx="2802196" cy="428601"/>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50" name="Straight Arrow Connector 49"/>
            <p:cNvCxnSpPr/>
            <p:nvPr/>
          </p:nvCxnSpPr>
          <p:spPr>
            <a:xfrm flipH="1">
              <a:off x="7974362" y="3745169"/>
              <a:ext cx="1007696" cy="490209"/>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spTree>
    <p:extLst>
      <p:ext uri="{BB962C8B-B14F-4D97-AF65-F5344CB8AC3E}">
        <p14:creationId xmlns:p14="http://schemas.microsoft.com/office/powerpoint/2010/main" val="3309337860"/>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315861"/>
            <a:ext cx="7159636" cy="332063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a:t>
            </a:r>
            <a:r>
              <a:rPr lang="vi-VN" sz="2400" b="1" i="1" dirty="0">
                <a:solidFill>
                  <a:srgbClr val="FFFF00"/>
                </a:solidFill>
                <a:latin typeface="Times New Roman" panose="02020603050405020304" pitchFamily="18" charset="0"/>
                <a:cs typeface="Times New Roman" panose="02020603050405020304" pitchFamily="18" charset="0"/>
              </a:rPr>
              <a:t>Từ sau ngày 2/9/1945 đến trước ngày 6/3/1946, đối với quân Trung Hoa Dân quốc, chính phủ Việt Nam Dân chủ Cộng hòa đã thực hiện chủ trương nào?</a:t>
            </a:r>
          </a:p>
          <a:p>
            <a:pPr lvl="0" algn="ctr"/>
            <a:endPar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627063" lvl="0"/>
            <a:r>
              <a:rPr lang="en-US" sz="2400" dirty="0">
                <a:solidFill>
                  <a:prstClr val="white"/>
                </a:solidFill>
                <a:latin typeface="Times New Roman" panose="02020603050405020304" pitchFamily="18" charset="0"/>
                <a:cs typeface="Times New Roman" panose="02020603050405020304" pitchFamily="18" charset="0"/>
              </a:rPr>
              <a:t>A. </a:t>
            </a:r>
            <a:r>
              <a:rPr lang="en-US" sz="2400" dirty="0" err="1">
                <a:solidFill>
                  <a:prstClr val="white"/>
                </a:solidFill>
                <a:latin typeface="Times New Roman" panose="02020603050405020304" pitchFamily="18" charset="0"/>
                <a:cs typeface="Times New Roman" panose="02020603050405020304" pitchFamily="18" charset="0"/>
              </a:rPr>
              <a:t>Hòa</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hoãn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tránh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xung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đột</a:t>
            </a:r>
            <a:r>
              <a:rPr lang="en-US" sz="2400" dirty="0">
                <a:solidFill>
                  <a:prstClr val="white"/>
                </a:solidFill>
                <a:latin typeface="Times New Roman" panose="02020603050405020304" pitchFamily="18" charset="0"/>
                <a:cs typeface="Times New Roman" panose="02020603050405020304" pitchFamily="18" charset="0"/>
              </a:rPr>
              <a:t>.</a:t>
            </a:r>
          </a:p>
          <a:p>
            <a:pPr marL="627063" lvl="0"/>
            <a:r>
              <a:rPr lang="en-US" sz="2400" dirty="0">
                <a:solidFill>
                  <a:prstClr val="white"/>
                </a:solidFill>
                <a:latin typeface="Times New Roman" panose="02020603050405020304" pitchFamily="18" charset="0"/>
                <a:cs typeface="Times New Roman" panose="02020603050405020304" pitchFamily="18" charset="0"/>
              </a:rPr>
              <a:t>B. </a:t>
            </a:r>
            <a:r>
              <a:rPr lang="en-US" sz="2400" dirty="0" err="1">
                <a:solidFill>
                  <a:prstClr val="white"/>
                </a:solidFill>
                <a:latin typeface="Times New Roman" panose="02020603050405020304" pitchFamily="18" charset="0"/>
                <a:cs typeface="Times New Roman" panose="02020603050405020304" pitchFamily="18" charset="0"/>
              </a:rPr>
              <a:t>Đối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đầu</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trực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tiếp</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về</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quân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sự</a:t>
            </a:r>
            <a:r>
              <a:rPr lang="en-US" sz="2400" dirty="0">
                <a:solidFill>
                  <a:prstClr val="white"/>
                </a:solidFill>
                <a:latin typeface="Times New Roman" panose="02020603050405020304" pitchFamily="18" charset="0"/>
                <a:cs typeface="Times New Roman" panose="02020603050405020304" pitchFamily="18" charset="0"/>
              </a:rPr>
              <a:t>.</a:t>
            </a:r>
          </a:p>
          <a:p>
            <a:pPr marL="627063" lvl="0"/>
            <a:r>
              <a:rPr lang="en-US" sz="2400" dirty="0">
                <a:solidFill>
                  <a:prstClr val="white"/>
                </a:solidFill>
                <a:latin typeface="Times New Roman" panose="02020603050405020304" pitchFamily="18" charset="0"/>
                <a:cs typeface="Times New Roman" panose="02020603050405020304" pitchFamily="18" charset="0"/>
              </a:rPr>
              <a:t>C. </a:t>
            </a:r>
            <a:r>
              <a:rPr lang="en-US" sz="2400" dirty="0" err="1">
                <a:solidFill>
                  <a:prstClr val="white"/>
                </a:solidFill>
                <a:latin typeface="Times New Roman" panose="02020603050405020304" pitchFamily="18" charset="0"/>
                <a:cs typeface="Times New Roman" panose="02020603050405020304" pitchFamily="18" charset="0"/>
              </a:rPr>
              <a:t>Vừa</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đánh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vừa</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đàm</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phán</a:t>
            </a:r>
            <a:r>
              <a:rPr lang="en-US" sz="2400" dirty="0">
                <a:solidFill>
                  <a:prstClr val="white"/>
                </a:solidFill>
                <a:latin typeface="Times New Roman" panose="02020603050405020304" pitchFamily="18" charset="0"/>
                <a:cs typeface="Times New Roman" panose="02020603050405020304" pitchFamily="18" charset="0"/>
              </a:rPr>
              <a:t>.</a:t>
            </a:r>
          </a:p>
          <a:p>
            <a:pPr marL="627063" lvl="0"/>
            <a:r>
              <a:rPr lang="en-US" sz="2400" dirty="0">
                <a:solidFill>
                  <a:prstClr val="white"/>
                </a:solidFill>
                <a:latin typeface="Times New Roman" panose="02020603050405020304" pitchFamily="18" charset="0"/>
                <a:cs typeface="Times New Roman" panose="02020603050405020304" pitchFamily="18" charset="0"/>
              </a:rPr>
              <a:t>D. </a:t>
            </a:r>
            <a:r>
              <a:rPr lang="en-US" sz="2400" dirty="0" err="1">
                <a:solidFill>
                  <a:prstClr val="white"/>
                </a:solidFill>
                <a:latin typeface="Times New Roman" panose="02020603050405020304" pitchFamily="18" charset="0"/>
                <a:cs typeface="Times New Roman" panose="02020603050405020304" pitchFamily="18" charset="0"/>
              </a:rPr>
              <a:t>Kiên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quyết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kháng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chiến</a:t>
            </a:r>
            <a:r>
              <a:rPr lang="en-US" sz="2400" dirty="0">
                <a:solidFill>
                  <a:prstClr val="white"/>
                </a:solidFill>
                <a:latin typeface="Times New Roman" panose="02020603050405020304" pitchFamily="18" charset="0"/>
                <a:cs typeface="Times New Roman" panose="02020603050405020304" pitchFamily="18" charset="0"/>
              </a:rPr>
              <a:t>.</a:t>
            </a:r>
          </a:p>
        </p:txBody>
      </p:sp>
      <p:grpSp>
        <p:nvGrpSpPr>
          <p:cNvPr id="61" name="Group 60"/>
          <p:cNvGrpSpPr/>
          <p:nvPr/>
        </p:nvGrpSpPr>
        <p:grpSpPr>
          <a:xfrm>
            <a:off x="2819978" y="282731"/>
            <a:ext cx="387790" cy="3473343"/>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3" y="282731"/>
            <a:ext cx="224911" cy="350147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400" b="0" i="0" u="none" strike="noStrike" kern="1200" cap="none" spc="0" normalizeH="0" baseline="0" noProof="0" dirty="0">
                  <a:ln>
                    <a:noFill/>
                  </a:ln>
                  <a:solidFill>
                    <a:srgbClr val="00FF00"/>
                  </a:solidFill>
                  <a:effectLst/>
                  <a:uLnTx/>
                  <a:uFillTx/>
                  <a:latin typeface="Times New Roman" panose="02020603050405020304" pitchFamily="18" charset="0"/>
                  <a:ea typeface="+mn-ea"/>
                  <a:cs typeface="Times New Roman" panose="02020603050405020304" pitchFamily="18" charset="0"/>
                </a:rPr>
                <a:t>B. </a:t>
              </a:r>
              <a:r>
                <a:rPr lang="en-US" sz="2400" dirty="0" err="1">
                  <a:solidFill>
                    <a:srgbClr val="00FF00"/>
                  </a:solidFill>
                  <a:latin typeface="Times New Roman" panose="02020603050405020304" pitchFamily="18" charset="0"/>
                  <a:cs typeface="Times New Roman" panose="02020603050405020304" pitchFamily="18" charset="0"/>
                </a:rPr>
                <a:t>Hòa</a:t>
              </a:r>
              <a:r>
                <a:rPr lang="en-US" sz="2400" dirty="0">
                  <a:solidFill>
                    <a:srgbClr val="00FF00"/>
                  </a:solidFill>
                  <a:latin typeface="Times New Roman" panose="02020603050405020304" pitchFamily="18" charset="0"/>
                  <a:cs typeface="Times New Roman" panose="02020603050405020304" pitchFamily="18" charset="0"/>
                </a:rPr>
                <a:t> </a:t>
              </a:r>
              <a:r>
                <a:rPr lang="en-US" sz="2400" dirty="0" err="1">
                  <a:solidFill>
                    <a:srgbClr val="00FF00"/>
                  </a:solidFill>
                  <a:latin typeface="Times New Roman" panose="02020603050405020304" pitchFamily="18" charset="0"/>
                  <a:cs typeface="Times New Roman" panose="02020603050405020304" pitchFamily="18" charset="0"/>
                </a:rPr>
                <a:t>hoãn</a:t>
              </a:r>
              <a:r>
                <a:rPr lang="en-US" sz="2400" dirty="0">
                  <a:solidFill>
                    <a:srgbClr val="00FF00"/>
                  </a:solidFill>
                  <a:latin typeface="Times New Roman" panose="02020603050405020304" pitchFamily="18" charset="0"/>
                  <a:cs typeface="Times New Roman" panose="02020603050405020304" pitchFamily="18" charset="0"/>
                </a:rPr>
                <a:t>, </a:t>
              </a:r>
              <a:r>
                <a:rPr lang="en-US" sz="2400" dirty="0" err="1">
                  <a:solidFill>
                    <a:srgbClr val="00FF00"/>
                  </a:solidFill>
                  <a:latin typeface="Times New Roman" panose="02020603050405020304" pitchFamily="18" charset="0"/>
                  <a:cs typeface="Times New Roman" panose="02020603050405020304" pitchFamily="18" charset="0"/>
                </a:rPr>
                <a:t>tránh</a:t>
              </a:r>
              <a:r>
                <a:rPr lang="en-US" sz="2400" dirty="0">
                  <a:solidFill>
                    <a:srgbClr val="00FF00"/>
                  </a:solidFill>
                  <a:latin typeface="Times New Roman" panose="02020603050405020304" pitchFamily="18" charset="0"/>
                  <a:cs typeface="Times New Roman" panose="02020603050405020304" pitchFamily="18" charset="0"/>
                </a:rPr>
                <a:t> </a:t>
              </a:r>
              <a:r>
                <a:rPr lang="en-US" sz="2400" dirty="0" err="1">
                  <a:solidFill>
                    <a:srgbClr val="00FF00"/>
                  </a:solidFill>
                  <a:latin typeface="Times New Roman" panose="02020603050405020304" pitchFamily="18" charset="0"/>
                  <a:cs typeface="Times New Roman" panose="02020603050405020304" pitchFamily="18" charset="0"/>
                </a:rPr>
                <a:t>xung</a:t>
              </a:r>
              <a:r>
                <a:rPr lang="en-US" sz="2400" dirty="0">
                  <a:solidFill>
                    <a:srgbClr val="00FF00"/>
                  </a:solidFill>
                  <a:latin typeface="Times New Roman" panose="02020603050405020304" pitchFamily="18" charset="0"/>
                  <a:cs typeface="Times New Roman" panose="02020603050405020304" pitchFamily="18" charset="0"/>
                </a:rPr>
                <a:t> </a:t>
              </a:r>
              <a:r>
                <a:rPr lang="en-US" sz="2400" dirty="0" err="1">
                  <a:solidFill>
                    <a:srgbClr val="00FF00"/>
                  </a:solidFill>
                  <a:latin typeface="Times New Roman" panose="02020603050405020304" pitchFamily="18" charset="0"/>
                  <a:cs typeface="Times New Roman" panose="02020603050405020304" pitchFamily="18" charset="0"/>
                </a:rPr>
                <a:t>đột</a:t>
              </a:r>
              <a:r>
                <a:rPr lang="en-US" sz="2400" dirty="0">
                  <a:solidFill>
                    <a:srgbClr val="00FF00"/>
                  </a:solidFill>
                  <a:latin typeface="Times New Roman" panose="02020603050405020304" pitchFamily="18" charset="0"/>
                  <a:cs typeface="Times New Roman" panose="02020603050405020304" pitchFamily="18" charset="0"/>
                </a:rPr>
                <a:t>.</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1</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5632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 xmlns:a16="http://schemas.microsoft.com/office/drawing/2014/main" id="{331BAA7E-739B-C243-A100-096269E3C3B5}"/>
              </a:ext>
            </a:extLst>
          </p:cNvPr>
          <p:cNvSpPr>
            <a:spLocks noChangeAspect="1" noChangeArrowheads="1"/>
          </p:cNvSpPr>
          <p:nvPr/>
        </p:nvSpPr>
        <p:spPr bwMode="auto">
          <a:xfrm>
            <a:off x="5715447" y="46495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sp>
        <p:nvSpPr>
          <p:cNvPr id="10" name="Rectangle 9">
            <a:extLst>
              <a:ext uri="{FF2B5EF4-FFF2-40B4-BE49-F238E27FC236}">
                <a16:creationId xmlns=""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800" b="1" dirty="0">
                <a:solidFill>
                  <a:prstClr val="black"/>
                </a:solidFill>
                <a:latin typeface="Times New Roman" panose="02020603050405020304" pitchFamily="18" charset="0"/>
                <a:cs typeface="Times New Roman" panose="02020603050405020304" pitchFamily="18" charset="0"/>
              </a:rPr>
              <a:t>Nạn đói, nạn dốt.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1E3D33E4-D331-0E47-9361-35737676CA46}"/>
              </a:ext>
            </a:extLst>
          </p:cNvPr>
          <p:cNvSpPr/>
          <p:nvPr/>
        </p:nvSpPr>
        <p:spPr>
          <a:xfrm>
            <a:off x="4663839" y="3999090"/>
            <a:ext cx="4220913" cy="123506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2800" b="1" dirty="0">
                <a:solidFill>
                  <a:prstClr val="black"/>
                </a:solidFill>
                <a:latin typeface="Times New Roman" panose="02020603050405020304" pitchFamily="18" charset="0"/>
                <a:cs typeface="Times New Roman" panose="02020603050405020304" pitchFamily="18" charset="0"/>
              </a:rPr>
              <a:t>Đế quốc và tay sai ở nước ta còn đông và mạnh</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 xmlns:a16="http://schemas.microsoft.com/office/drawing/2014/main" id="{6C581BBF-DDD4-EB4D-A8BE-8D80CEAFB4D1}"/>
              </a:ext>
            </a:extLst>
          </p:cNvPr>
          <p:cNvSpPr/>
          <p:nvPr/>
        </p:nvSpPr>
        <p:spPr>
          <a:xfrm>
            <a:off x="0" y="3860770"/>
            <a:ext cx="3796825" cy="137338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800" b="1" dirty="0">
                <a:solidFill>
                  <a:prstClr val="black"/>
                </a:solidFill>
                <a:latin typeface="Times New Roman" panose="02020603050405020304" pitchFamily="18" charset="0"/>
                <a:cs typeface="Times New Roman" panose="02020603050405020304" pitchFamily="18" charset="0"/>
              </a:rPr>
              <a:t>Chính quyền cách mạng mới thành lập còn non trẻ.</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 xmlns:a16="http://schemas.microsoft.com/office/drawing/2014/main" id="{CA22A0B5-C969-B240-9597-092484AE4133}"/>
              </a:ext>
            </a:extLst>
          </p:cNvPr>
          <p:cNvSpPr/>
          <p:nvPr/>
        </p:nvSpPr>
        <p:spPr>
          <a:xfrm>
            <a:off x="4657398" y="2678606"/>
            <a:ext cx="4227353"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800" b="1" dirty="0">
                <a:solidFill>
                  <a:prstClr val="black"/>
                </a:solidFill>
                <a:latin typeface="Times New Roman" panose="02020603050405020304" pitchFamily="18" charset="0"/>
                <a:cs typeface="Times New Roman" panose="02020603050405020304" pitchFamily="18" charset="0"/>
              </a:rPr>
              <a:t>Những tàn dư của chế độ thực dân phong kiến.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47A8DD91-BAB7-4F4F-A4AD-CEB012662F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 xmlns:a16="http://schemas.microsoft.com/office/drawing/2014/main" id="{02D1C02B-84B1-FA46-948F-619BBA5C256E}"/>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992289" y="4229739"/>
            <a:ext cx="804536" cy="704088"/>
          </a:xfrm>
          <a:prstGeom prst="rect">
            <a:avLst/>
          </a:prstGeom>
        </p:spPr>
      </p:pic>
      <p:pic>
        <p:nvPicPr>
          <p:cNvPr id="16" name="Picture 15">
            <a:extLst>
              <a:ext uri="{FF2B5EF4-FFF2-40B4-BE49-F238E27FC236}">
                <a16:creationId xmlns="" xmlns:a16="http://schemas.microsoft.com/office/drawing/2014/main" id="{8112119B-E568-D946-92C8-7DA280B1A3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9170" y="2937045"/>
            <a:ext cx="918340" cy="707197"/>
          </a:xfrm>
          <a:prstGeom prst="rect">
            <a:avLst/>
          </a:prstGeom>
        </p:spPr>
      </p:pic>
      <p:pic>
        <p:nvPicPr>
          <p:cNvPr id="17" name="Picture 16">
            <a:extLst>
              <a:ext uri="{FF2B5EF4-FFF2-40B4-BE49-F238E27FC236}">
                <a16:creationId xmlns="" xmlns:a16="http://schemas.microsoft.com/office/drawing/2014/main" id="{22B48F26-60FF-7343-8F41-7A27FA4730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8343" y="4171398"/>
            <a:ext cx="804743" cy="643793"/>
          </a:xfrm>
          <a:prstGeom prst="rect">
            <a:avLst/>
          </a:prstGeom>
        </p:spPr>
      </p:pic>
      <p:grpSp>
        <p:nvGrpSpPr>
          <p:cNvPr id="19" name="Group 18">
            <a:extLst>
              <a:ext uri="{FF2B5EF4-FFF2-40B4-BE49-F238E27FC236}">
                <a16:creationId xmlns=""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 xmlns:a16="http://schemas.microsoft.com/office/drawing/2014/main" id="{3197041D-7016-2545-A2FC-22F7D9106087}"/>
                </a:ext>
              </a:extLst>
            </p:cNvPr>
            <p:cNvSpPr/>
            <p:nvPr/>
          </p:nvSpPr>
          <p:spPr>
            <a:xfrm>
              <a:off x="633349" y="303923"/>
              <a:ext cx="7012241" cy="954107"/>
            </a:xfrm>
            <a:prstGeom prst="rect">
              <a:avLst/>
            </a:prstGeom>
          </p:spPr>
          <p:txBody>
            <a:bodyPr wrap="square">
              <a:spAutoFit/>
            </a:bodyPr>
            <a:lstStyle/>
            <a:p>
              <a:pPr lvl="0" algn="ctr" defTabSz="914377">
                <a:defRPr/>
              </a:pPr>
              <a:r>
                <a:rPr lang="vi-VN" sz="2800" b="1" dirty="0">
                  <a:solidFill>
                    <a:srgbClr val="002060"/>
                  </a:solidFill>
                  <a:latin typeface="Times New Roman" panose="02020603050405020304" pitchFamily="18" charset="0"/>
                  <a:cs typeface="Times New Roman" panose="02020603050405020304" pitchFamily="18" charset="0"/>
                </a:rPr>
                <a:t>Khó khăn nào là nghiêm trọng nhất đối với đất nước sau Cách mạng tháng Tám-1945?</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
        <p:nvSpPr>
          <p:cNvPr id="21" name="TextBox 20">
            <a:extLst>
              <a:ext uri="{FF2B5EF4-FFF2-40B4-BE49-F238E27FC236}">
                <a16:creationId xmlns="" xmlns:a16="http://schemas.microsoft.com/office/drawing/2014/main" id="{B851F86D-5AD4-1F42-B969-C131103472AF}"/>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0" name="Picture 2">
            <a:extLst>
              <a:ext uri="{FF2B5EF4-FFF2-40B4-BE49-F238E27FC236}">
                <a16:creationId xmlns="" xmlns:a16="http://schemas.microsoft.com/office/drawing/2014/main" id="{048851ED-A373-C84E-BB34-ED7484C34C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37415" y="4362305"/>
            <a:ext cx="3154585" cy="2495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5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ppt_w</p:attrName>
                                        </p:attrNameLst>
                                      </p:cBhvr>
                                      <p:tavLst>
                                        <p:tav tm="0">
                                          <p:val>
                                            <p:strVal val="4*#ppt_w"/>
                                          </p:val>
                                        </p:tav>
                                        <p:tav tm="100000">
                                          <p:val>
                                            <p:strVal val="#ppt_w"/>
                                          </p:val>
                                        </p:tav>
                                      </p:tavLst>
                                    </p:anim>
                                    <p:anim calcmode="lin" valueType="num">
                                      <p:cBhvr>
                                        <p:cTn id="5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6"/>
                                        </p:tgtEl>
                                        <p:attrNameLst>
                                          <p:attrName>style.visibility</p:attrName>
                                        </p:attrNameLst>
                                      </p:cBhvr>
                                      <p:to>
                                        <p:strVal val="visible"/>
                                      </p:to>
                                    </p:set>
                                    <p:anim calcmode="lin" valueType="num">
                                      <p:cBhvr>
                                        <p:cTn id="84" dur="250" fill="hold"/>
                                        <p:tgtEl>
                                          <p:spTgt spid="16"/>
                                        </p:tgtEl>
                                        <p:attrNameLst>
                                          <p:attrName>ppt_w</p:attrName>
                                        </p:attrNameLst>
                                      </p:cBhvr>
                                      <p:tavLst>
                                        <p:tav tm="0">
                                          <p:val>
                                            <p:strVal val="4*#ppt_w"/>
                                          </p:val>
                                        </p:tav>
                                        <p:tav tm="100000">
                                          <p:val>
                                            <p:strVal val="#ppt_w"/>
                                          </p:val>
                                        </p:tav>
                                      </p:tavLst>
                                    </p:anim>
                                    <p:anim calcmode="lin" valueType="num">
                                      <p:cBhvr>
                                        <p:cTn id="8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157658"/>
            <a:ext cx="7159636" cy="3478841"/>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a:t>
            </a:r>
            <a:r>
              <a:rPr lang="vi-VN" sz="2400" b="1" i="1" dirty="0">
                <a:solidFill>
                  <a:srgbClr val="FFFF00"/>
                </a:solidFill>
                <a:latin typeface="Times New Roman" panose="02020603050405020304" pitchFamily="18" charset="0"/>
                <a:cs typeface="Times New Roman" panose="02020603050405020304" pitchFamily="18" charset="0"/>
              </a:rPr>
              <a:t>Trong văn kiện ngoại giao nào đây, Chính phủ Việt Nam Dân chủ Cộng hòa đã nhân nhượng đối phương về không gian để có thời gian đưa cách mạng Việt Nam tiếp tục đi lên?</a:t>
            </a:r>
          </a:p>
          <a:p>
            <a:pPr lvl="0" algn="ctr"/>
            <a:endPar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lvl="0"/>
            <a:r>
              <a:rPr lang="vi-VN" sz="2400" dirty="0">
                <a:solidFill>
                  <a:prstClr val="white"/>
                </a:solidFill>
                <a:latin typeface="Times New Roman" panose="02020603050405020304" pitchFamily="18" charset="0"/>
                <a:cs typeface="Times New Roman" panose="02020603050405020304" pitchFamily="18" charset="0"/>
              </a:rPr>
              <a:t>A. Hiệp định Pari năm 1973 về Việt Nam.</a:t>
            </a:r>
          </a:p>
          <a:p>
            <a:pPr lvl="0"/>
            <a:r>
              <a:rPr lang="vi-VN" sz="2400" dirty="0">
                <a:solidFill>
                  <a:prstClr val="white"/>
                </a:solidFill>
                <a:latin typeface="Times New Roman" panose="02020603050405020304" pitchFamily="18" charset="0"/>
                <a:cs typeface="Times New Roman" panose="02020603050405020304" pitchFamily="18" charset="0"/>
              </a:rPr>
              <a:t>B. Hiệp định sơ bộ (6/3/1946).</a:t>
            </a:r>
          </a:p>
          <a:p>
            <a:pPr lvl="0"/>
            <a:r>
              <a:rPr lang="vi-VN" sz="2400" dirty="0">
                <a:solidFill>
                  <a:prstClr val="white"/>
                </a:solidFill>
                <a:latin typeface="Times New Roman" panose="02020603050405020304" pitchFamily="18" charset="0"/>
                <a:cs typeface="Times New Roman" panose="02020603050405020304" pitchFamily="18" charset="0"/>
              </a:rPr>
              <a:t>C. Tạm ước Việt- Pháp (14/9/1946).</a:t>
            </a:r>
          </a:p>
          <a:p>
            <a:pPr lvl="0"/>
            <a:r>
              <a:rPr lang="vi-VN" sz="2400" dirty="0">
                <a:solidFill>
                  <a:prstClr val="white"/>
                </a:solidFill>
                <a:latin typeface="Times New Roman" panose="02020603050405020304" pitchFamily="18" charset="0"/>
                <a:cs typeface="Times New Roman" panose="02020603050405020304" pitchFamily="18" charset="0"/>
              </a:rPr>
              <a:t>D. Hiệp định Gionevo năm 1945 về Đông Dương.</a:t>
            </a:r>
          </a:p>
        </p:txBody>
      </p:sp>
      <p:grpSp>
        <p:nvGrpSpPr>
          <p:cNvPr id="61" name="Group 60"/>
          <p:cNvGrpSpPr/>
          <p:nvPr/>
        </p:nvGrpSpPr>
        <p:grpSpPr>
          <a:xfrm>
            <a:off x="2819978" y="90629"/>
            <a:ext cx="387790" cy="3665445"/>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157659"/>
            <a:ext cx="199655" cy="362655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B050"/>
                  </a:solidFill>
                  <a:latin typeface="Times New Roman" panose="02020603050405020304" pitchFamily="18" charset="0"/>
                  <a:cs typeface="Times New Roman" panose="02020603050405020304" pitchFamily="18" charset="0"/>
                </a:rPr>
                <a:t>B. Hiệp định sơ bộ (6/3/1946).</a:t>
              </a:r>
              <a:endParaRPr kumimoji="0" lang="en-US" sz="8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2</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96746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38901" y="141890"/>
            <a:ext cx="10337486" cy="361418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a:t>
            </a:r>
            <a:r>
              <a:rPr lang="vi-VN" sz="2400" b="1" i="1" dirty="0">
                <a:solidFill>
                  <a:srgbClr val="FFFF00"/>
                </a:solidFill>
                <a:latin typeface="Times New Roman" panose="02020603050405020304" pitchFamily="18" charset="0"/>
                <a:cs typeface="Times New Roman" panose="02020603050405020304" pitchFamily="18" charset="0"/>
              </a:rPr>
              <a:t>Thực dân Pháp kí với Chính phủ Trung Hoa Dân quốc Hiệp ước Hoa-Pháp (2/1946) để thực hiện âm mưu gì?</a:t>
            </a:r>
          </a:p>
          <a:p>
            <a:pPr lvl="0" algn="ctr"/>
            <a:endPar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312738"/>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A. Phối hợp với quân Trung Hoa Dân quốc để giải giáp quân dội Nhật.</a:t>
            </a:r>
          </a:p>
          <a:p>
            <a:pPr marL="312738"/>
            <a:r>
              <a:rPr lang="vi-VN" sz="2400" dirty="0">
                <a:solidFill>
                  <a:prstClr val="white"/>
                </a:solidFill>
                <a:latin typeface="Times New Roman" panose="02020603050405020304" pitchFamily="18" charset="0"/>
                <a:cs typeface="Times New Roman" panose="02020603050405020304" pitchFamily="18" charset="0"/>
              </a:rPr>
              <a:t>B. Phối hợp với quân Trung Hoa Dân quốc để xâm lược Việt Nam lần thứ hai.</a:t>
            </a:r>
          </a:p>
          <a:p>
            <a:pPr marL="312738"/>
            <a:r>
              <a:rPr lang="vi-VN" sz="2400" dirty="0">
                <a:solidFill>
                  <a:prstClr val="white"/>
                </a:solidFill>
                <a:latin typeface="Times New Roman" panose="02020603050405020304" pitchFamily="18" charset="0"/>
                <a:cs typeface="Times New Roman" panose="02020603050405020304" pitchFamily="18" charset="0"/>
              </a:rPr>
              <a:t>C. Ra miền Bắc Việt Nam chia sẻ quyền lợi với quân Trung Hoa Dân quốc.</a:t>
            </a:r>
          </a:p>
          <a:p>
            <a:pPr marL="312738"/>
            <a:r>
              <a:rPr lang="vi-VN" sz="2400" dirty="0">
                <a:solidFill>
                  <a:prstClr val="white"/>
                </a:solidFill>
                <a:latin typeface="Times New Roman" panose="02020603050405020304" pitchFamily="18" charset="0"/>
                <a:cs typeface="Times New Roman" panose="02020603050405020304" pitchFamily="18" charset="0"/>
              </a:rPr>
              <a:t>D. Đưa quân ra miền Bắc để hoàn thành việc xâm lược Việt Nam.</a:t>
            </a:r>
          </a:p>
          <a:p>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1" name="Group 60"/>
          <p:cNvGrpSpPr/>
          <p:nvPr/>
        </p:nvGrpSpPr>
        <p:grpSpPr>
          <a:xfrm>
            <a:off x="1521473" y="70945"/>
            <a:ext cx="387790" cy="375607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1903124" y="141890"/>
            <a:ext cx="186155" cy="349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1818" y="1240542"/>
            <a:ext cx="455948" cy="3255188"/>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582137" y="4044416"/>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dirty="0">
                  <a:solidFill>
                    <a:srgbClr val="00B050"/>
                  </a:solidFill>
                  <a:latin typeface="Times New Roman" panose="02020603050405020304" pitchFamily="18" charset="0"/>
                  <a:cs typeface="Times New Roman" panose="02020603050405020304" pitchFamily="18" charset="0"/>
                </a:rPr>
                <a:t>D. Đưa quân ra miền Bắc để hoàn thành việc xâm lược Việt Nam.</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56981" y="169971"/>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3</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8015" y="2070485"/>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449757" y="237031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453856" y="234288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449429" y="238381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466613" y="235972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453856" y="237362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465262" y="23700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430098" y="237228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437000" y="23462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454886" y="236436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465262" y="232260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423354" y="235193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325564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a:t>
            </a:r>
            <a:r>
              <a:rPr lang="vi-VN" sz="2400" b="1" i="1" dirty="0">
                <a:solidFill>
                  <a:srgbClr val="FFFF00"/>
                </a:solidFill>
                <a:latin typeface="Times New Roman" panose="02020603050405020304" pitchFamily="18" charset="0"/>
                <a:cs typeface="Times New Roman" panose="02020603050405020304" pitchFamily="18" charset="0"/>
              </a:rPr>
              <a:t>Thực dân Pháp trở lại xâm lược Nam Bộ bắt đầu từ ngày tháng năm nào?</a:t>
            </a:r>
          </a:p>
          <a:p>
            <a:pPr lvl="0" algn="ctr"/>
            <a:endPar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A. 2/9/1945</a:t>
            </a:r>
          </a:p>
          <a:p>
            <a:r>
              <a:rPr lang="vi-VN" sz="2400" dirty="0">
                <a:solidFill>
                  <a:prstClr val="white"/>
                </a:solidFill>
                <a:latin typeface="Times New Roman" panose="02020603050405020304" pitchFamily="18" charset="0"/>
                <a:cs typeface="Times New Roman" panose="02020603050405020304" pitchFamily="18" charset="0"/>
              </a:rPr>
              <a:t>B. 6/9/1945</a:t>
            </a:r>
          </a:p>
          <a:p>
            <a:r>
              <a:rPr lang="vi-VN" sz="2400" dirty="0">
                <a:solidFill>
                  <a:prstClr val="white"/>
                </a:solidFill>
                <a:latin typeface="Times New Roman" panose="02020603050405020304" pitchFamily="18" charset="0"/>
                <a:cs typeface="Times New Roman" panose="02020603050405020304" pitchFamily="18" charset="0"/>
              </a:rPr>
              <a:t>C. Đêm 22 rạng 23/9/1945</a:t>
            </a:r>
          </a:p>
          <a:p>
            <a:r>
              <a:rPr lang="vi-VN" sz="2400" dirty="0">
                <a:solidFill>
                  <a:prstClr val="white"/>
                </a:solidFill>
                <a:latin typeface="Times New Roman" panose="02020603050405020304" pitchFamily="18" charset="0"/>
                <a:cs typeface="Times New Roman" panose="02020603050405020304" pitchFamily="18" charset="0"/>
              </a:rPr>
              <a:t>D. 5/10/1945</a:t>
            </a: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dirty="0">
                  <a:solidFill>
                    <a:srgbClr val="00B050"/>
                  </a:solidFill>
                  <a:latin typeface="Times New Roman" panose="02020603050405020304" pitchFamily="18" charset="0"/>
                  <a:cs typeface="Times New Roman" panose="02020603050405020304" pitchFamily="18" charset="0"/>
                </a:rPr>
                <a:t>C. Đêm 22 rạng 23/9/1945</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4</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185995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a:t>
            </a:r>
            <a:r>
              <a:rPr lang="vi-VN" sz="2400" b="1" i="1" dirty="0">
                <a:solidFill>
                  <a:srgbClr val="FFFF00"/>
                </a:solidFill>
                <a:latin typeface="Times New Roman" panose="02020603050405020304" pitchFamily="18" charset="0"/>
                <a:cs typeface="Times New Roman" panose="02020603050405020304" pitchFamily="18" charset="0"/>
              </a:rPr>
              <a:t>Kẻ thù nào dọn đường tiếp tay cho thực dân Pháp quay trở lại xâm lược nước ta?</a:t>
            </a:r>
          </a:p>
          <a:p>
            <a:pPr lvl="0" algn="ctr"/>
            <a:endParaRPr kumimoji="0" lang="vi-VN" sz="2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A. Bọn Việt Quốc, Việt Cách.</a:t>
            </a:r>
          </a:p>
          <a:p>
            <a:r>
              <a:rPr lang="vi-VN" sz="2400" dirty="0">
                <a:solidFill>
                  <a:prstClr val="white"/>
                </a:solidFill>
                <a:latin typeface="Times New Roman" panose="02020603050405020304" pitchFamily="18" charset="0"/>
                <a:cs typeface="Times New Roman" panose="02020603050405020304" pitchFamily="18" charset="0"/>
              </a:rPr>
              <a:t>B. Đế quốc Anh và quân Nhật còn lại ở Việt Nam.</a:t>
            </a:r>
          </a:p>
          <a:p>
            <a:r>
              <a:rPr lang="vi-VN" sz="2400" dirty="0">
                <a:solidFill>
                  <a:prstClr val="white"/>
                </a:solidFill>
                <a:latin typeface="Times New Roman" panose="02020603050405020304" pitchFamily="18" charset="0"/>
                <a:cs typeface="Times New Roman" panose="02020603050405020304" pitchFamily="18" charset="0"/>
              </a:rPr>
              <a:t>C. Các lực lượng phản cách mạng trong nước.</a:t>
            </a:r>
          </a:p>
          <a:p>
            <a:r>
              <a:rPr lang="vi-VN" sz="2400" dirty="0">
                <a:solidFill>
                  <a:prstClr val="white"/>
                </a:solidFill>
                <a:latin typeface="Times New Roman" panose="02020603050405020304" pitchFamily="18" charset="0"/>
                <a:cs typeface="Times New Roman" panose="02020603050405020304" pitchFamily="18" charset="0"/>
              </a:rPr>
              <a:t>D. Bọn Nhật đang còn tại Việt Nam.</a:t>
            </a: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dirty="0">
                  <a:solidFill>
                    <a:srgbClr val="00B050"/>
                  </a:solidFill>
                  <a:latin typeface="Times New Roman" panose="02020603050405020304" pitchFamily="18" charset="0"/>
                  <a:cs typeface="Times New Roman" panose="02020603050405020304" pitchFamily="18" charset="0"/>
                </a:rPr>
                <a:t>D. Đế quốc Anh và quân Nhật còn lại ở Việt Nam.</a:t>
              </a:r>
              <a:endParaRPr kumimoji="0" lang="en-US" sz="8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5</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1046306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31"/>
          <p:cNvSpPr txBox="1">
            <a:spLocks noGrp="1"/>
          </p:cNvSpPr>
          <p:nvPr>
            <p:ph type="title"/>
          </p:nvPr>
        </p:nvSpPr>
        <p:spPr>
          <a:xfrm>
            <a:off x="1850800" y="762000"/>
            <a:ext cx="8490400" cy="5118000"/>
          </a:xfrm>
          <a:prstGeom prst="rect">
            <a:avLst/>
          </a:prstGeom>
        </p:spPr>
        <p:txBody>
          <a:bodyPr spcFirstLastPara="1" wrap="square" lIns="121900" tIns="121900" rIns="121900" bIns="121900" anchor="ctr" anchorCtr="0">
            <a:noAutofit/>
          </a:bodyPr>
          <a:lstStyle/>
          <a:p>
            <a:r>
              <a:rPr lang="en-US" dirty="0" err="1">
                <a:solidFill>
                  <a:schemeClr val="accent1">
                    <a:lumMod val="60000"/>
                    <a:lumOff val="40000"/>
                  </a:schemeClr>
                </a:solidFill>
                <a:latin typeface="Times New Roman" panose="02020603050405020304" pitchFamily="18" charset="0"/>
                <a:cs typeface="Times New Roman" panose="02020603050405020304" pitchFamily="18" charset="0"/>
              </a:rPr>
              <a:t>Dặn</a:t>
            </a:r>
            <a:r>
              <a:rPr lang="en-US"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1">
                    <a:lumMod val="60000"/>
                    <a:lumOff val="40000"/>
                  </a:schemeClr>
                </a:solidFill>
                <a:latin typeface="Times New Roman" panose="02020603050405020304" pitchFamily="18" charset="0"/>
                <a:cs typeface="Times New Roman" panose="02020603050405020304" pitchFamily="18" charset="0"/>
              </a:rPr>
              <a:t>dò</a:t>
            </a:r>
            <a:endParaRPr lang="en-US"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grpSp>
        <p:nvGrpSpPr>
          <p:cNvPr id="898" name="Google Shape;898;p31"/>
          <p:cNvGrpSpPr/>
          <p:nvPr/>
        </p:nvGrpSpPr>
        <p:grpSpPr>
          <a:xfrm>
            <a:off x="989370" y="441180"/>
            <a:ext cx="1083665" cy="1093011"/>
            <a:chOff x="742027" y="330885"/>
            <a:chExt cx="812749" cy="819758"/>
          </a:xfrm>
        </p:grpSpPr>
        <p:sp>
          <p:nvSpPr>
            <p:cNvPr id="899" name="Google Shape;899;p31"/>
            <p:cNvSpPr/>
            <p:nvPr/>
          </p:nvSpPr>
          <p:spPr>
            <a:xfrm rot="-1055905" flipH="1">
              <a:off x="826182" y="412926"/>
              <a:ext cx="644439" cy="655676"/>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1"/>
            <p:cNvSpPr/>
            <p:nvPr/>
          </p:nvSpPr>
          <p:spPr>
            <a:xfrm rot="-889897">
              <a:off x="971002" y="560248"/>
              <a:ext cx="336328" cy="322293"/>
            </a:xfrm>
            <a:custGeom>
              <a:avLst/>
              <a:gdLst/>
              <a:ahLst/>
              <a:cxnLst/>
              <a:rect l="l" t="t" r="r" b="b"/>
              <a:pathLst>
                <a:path w="4002" h="3835" extrusionOk="0">
                  <a:moveTo>
                    <a:pt x="1989" y="0"/>
                  </a:moveTo>
                  <a:lnTo>
                    <a:pt x="1382" y="1274"/>
                  </a:lnTo>
                  <a:lnTo>
                    <a:pt x="1" y="1465"/>
                  </a:lnTo>
                  <a:lnTo>
                    <a:pt x="989" y="2441"/>
                  </a:lnTo>
                  <a:lnTo>
                    <a:pt x="751" y="3834"/>
                  </a:lnTo>
                  <a:lnTo>
                    <a:pt x="751" y="3834"/>
                  </a:lnTo>
                  <a:lnTo>
                    <a:pt x="1989" y="3179"/>
                  </a:lnTo>
                  <a:lnTo>
                    <a:pt x="3239" y="3834"/>
                  </a:lnTo>
                  <a:lnTo>
                    <a:pt x="3001" y="2441"/>
                  </a:lnTo>
                  <a:lnTo>
                    <a:pt x="4001" y="1465"/>
                  </a:lnTo>
                  <a:lnTo>
                    <a:pt x="2620" y="1274"/>
                  </a:lnTo>
                  <a:lnTo>
                    <a:pt x="1989" y="0"/>
                  </a:ln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1" name="Google Shape;901;p31"/>
          <p:cNvGrpSpPr/>
          <p:nvPr/>
        </p:nvGrpSpPr>
        <p:grpSpPr>
          <a:xfrm>
            <a:off x="10051555" y="4703194"/>
            <a:ext cx="1054516" cy="1063612"/>
            <a:chOff x="7498491" y="466745"/>
            <a:chExt cx="790887" cy="797709"/>
          </a:xfrm>
        </p:grpSpPr>
        <p:sp>
          <p:nvSpPr>
            <p:cNvPr id="902" name="Google Shape;902;p31"/>
            <p:cNvSpPr/>
            <p:nvPr/>
          </p:nvSpPr>
          <p:spPr>
            <a:xfrm rot="1055702">
              <a:off x="7580373" y="546570"/>
              <a:ext cx="627124" cy="638059"/>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1"/>
            <p:cNvSpPr/>
            <p:nvPr/>
          </p:nvSpPr>
          <p:spPr>
            <a:xfrm rot="1362625">
              <a:off x="7690028" y="720385"/>
              <a:ext cx="371554" cy="328258"/>
            </a:xfrm>
            <a:custGeom>
              <a:avLst/>
              <a:gdLst/>
              <a:ahLst/>
              <a:cxnLst/>
              <a:rect l="l" t="t" r="r" b="b"/>
              <a:pathLst>
                <a:path w="19326" h="17074" extrusionOk="0">
                  <a:moveTo>
                    <a:pt x="14226" y="1132"/>
                  </a:moveTo>
                  <a:cubicBezTo>
                    <a:pt x="15314" y="1132"/>
                    <a:pt x="16352" y="1605"/>
                    <a:pt x="17070" y="2425"/>
                  </a:cubicBezTo>
                  <a:cubicBezTo>
                    <a:pt x="17798" y="3252"/>
                    <a:pt x="18196" y="4366"/>
                    <a:pt x="18196" y="5568"/>
                  </a:cubicBezTo>
                  <a:cubicBezTo>
                    <a:pt x="18193" y="8476"/>
                    <a:pt x="15599" y="10686"/>
                    <a:pt x="11671" y="14032"/>
                  </a:cubicBezTo>
                  <a:cubicBezTo>
                    <a:pt x="11025" y="14581"/>
                    <a:pt x="10364" y="15146"/>
                    <a:pt x="9663" y="15756"/>
                  </a:cubicBezTo>
                  <a:cubicBezTo>
                    <a:pt x="8963" y="15146"/>
                    <a:pt x="8301" y="14581"/>
                    <a:pt x="7655" y="14032"/>
                  </a:cubicBezTo>
                  <a:cubicBezTo>
                    <a:pt x="3727" y="10686"/>
                    <a:pt x="1133" y="8476"/>
                    <a:pt x="1133" y="5568"/>
                  </a:cubicBezTo>
                  <a:cubicBezTo>
                    <a:pt x="1133" y="4366"/>
                    <a:pt x="1535" y="3252"/>
                    <a:pt x="2259" y="2425"/>
                  </a:cubicBezTo>
                  <a:cubicBezTo>
                    <a:pt x="2977" y="1605"/>
                    <a:pt x="4015" y="1132"/>
                    <a:pt x="5103" y="1132"/>
                  </a:cubicBezTo>
                  <a:cubicBezTo>
                    <a:pt x="5113" y="1132"/>
                    <a:pt x="5124" y="1132"/>
                    <a:pt x="5134" y="1132"/>
                  </a:cubicBezTo>
                  <a:cubicBezTo>
                    <a:pt x="6686" y="1132"/>
                    <a:pt x="7691" y="2090"/>
                    <a:pt x="8259" y="2890"/>
                  </a:cubicBezTo>
                  <a:cubicBezTo>
                    <a:pt x="8631" y="3421"/>
                    <a:pt x="8920" y="4001"/>
                    <a:pt x="9126" y="4614"/>
                  </a:cubicBezTo>
                  <a:cubicBezTo>
                    <a:pt x="9212" y="4875"/>
                    <a:pt x="9438" y="5006"/>
                    <a:pt x="9665" y="5006"/>
                  </a:cubicBezTo>
                  <a:cubicBezTo>
                    <a:pt x="9891" y="5006"/>
                    <a:pt x="10118" y="4875"/>
                    <a:pt x="10204" y="4614"/>
                  </a:cubicBezTo>
                  <a:cubicBezTo>
                    <a:pt x="10409" y="4001"/>
                    <a:pt x="10699" y="3421"/>
                    <a:pt x="11070" y="2890"/>
                  </a:cubicBezTo>
                  <a:cubicBezTo>
                    <a:pt x="11641" y="2090"/>
                    <a:pt x="12643" y="1132"/>
                    <a:pt x="14195" y="1132"/>
                  </a:cubicBezTo>
                  <a:cubicBezTo>
                    <a:pt x="14206" y="1132"/>
                    <a:pt x="14216" y="1132"/>
                    <a:pt x="14226" y="1132"/>
                  </a:cubicBezTo>
                  <a:close/>
                  <a:moveTo>
                    <a:pt x="5103" y="0"/>
                  </a:moveTo>
                  <a:cubicBezTo>
                    <a:pt x="3689" y="0"/>
                    <a:pt x="2343" y="612"/>
                    <a:pt x="1411" y="1676"/>
                  </a:cubicBezTo>
                  <a:cubicBezTo>
                    <a:pt x="502" y="2709"/>
                    <a:pt x="1" y="4092"/>
                    <a:pt x="1" y="5568"/>
                  </a:cubicBezTo>
                  <a:cubicBezTo>
                    <a:pt x="1" y="7174"/>
                    <a:pt x="629" y="8672"/>
                    <a:pt x="1976" y="10275"/>
                  </a:cubicBezTo>
                  <a:cubicBezTo>
                    <a:pt x="3180" y="11710"/>
                    <a:pt x="4914" y="13183"/>
                    <a:pt x="6922" y="14895"/>
                  </a:cubicBezTo>
                  <a:cubicBezTo>
                    <a:pt x="7670" y="15532"/>
                    <a:pt x="8443" y="16191"/>
                    <a:pt x="9265" y="16909"/>
                  </a:cubicBezTo>
                  <a:lnTo>
                    <a:pt x="9292" y="16933"/>
                  </a:lnTo>
                  <a:cubicBezTo>
                    <a:pt x="9397" y="17027"/>
                    <a:pt x="9530" y="17074"/>
                    <a:pt x="9664" y="17074"/>
                  </a:cubicBezTo>
                  <a:cubicBezTo>
                    <a:pt x="9797" y="17074"/>
                    <a:pt x="9930" y="17027"/>
                    <a:pt x="10038" y="16933"/>
                  </a:cubicBezTo>
                  <a:lnTo>
                    <a:pt x="10062" y="16909"/>
                  </a:lnTo>
                  <a:cubicBezTo>
                    <a:pt x="10883" y="16191"/>
                    <a:pt x="11659" y="15532"/>
                    <a:pt x="12405" y="14895"/>
                  </a:cubicBezTo>
                  <a:cubicBezTo>
                    <a:pt x="14413" y="13183"/>
                    <a:pt x="16146" y="11707"/>
                    <a:pt x="17351" y="10275"/>
                  </a:cubicBezTo>
                  <a:cubicBezTo>
                    <a:pt x="18697" y="8672"/>
                    <a:pt x="19325" y="7174"/>
                    <a:pt x="19325" y="5568"/>
                  </a:cubicBezTo>
                  <a:cubicBezTo>
                    <a:pt x="19325" y="4092"/>
                    <a:pt x="18824" y="2709"/>
                    <a:pt x="17915" y="1676"/>
                  </a:cubicBezTo>
                  <a:cubicBezTo>
                    <a:pt x="16983" y="612"/>
                    <a:pt x="15637" y="0"/>
                    <a:pt x="14224" y="0"/>
                  </a:cubicBezTo>
                  <a:cubicBezTo>
                    <a:pt x="14213" y="0"/>
                    <a:pt x="14203" y="0"/>
                    <a:pt x="14192" y="0"/>
                  </a:cubicBezTo>
                  <a:cubicBezTo>
                    <a:pt x="12157" y="0"/>
                    <a:pt x="10868" y="1217"/>
                    <a:pt x="10143" y="2238"/>
                  </a:cubicBezTo>
                  <a:cubicBezTo>
                    <a:pt x="9968" y="2485"/>
                    <a:pt x="9808" y="2748"/>
                    <a:pt x="9663" y="3017"/>
                  </a:cubicBezTo>
                  <a:cubicBezTo>
                    <a:pt x="9518" y="2748"/>
                    <a:pt x="9358" y="2485"/>
                    <a:pt x="9183" y="2238"/>
                  </a:cubicBezTo>
                  <a:cubicBezTo>
                    <a:pt x="8458" y="1217"/>
                    <a:pt x="7169" y="0"/>
                    <a:pt x="5134" y="0"/>
                  </a:cubicBezTo>
                  <a:cubicBezTo>
                    <a:pt x="5124" y="0"/>
                    <a:pt x="5113" y="0"/>
                    <a:pt x="510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904" name="Google Shape;904;p31"/>
          <p:cNvSpPr/>
          <p:nvPr/>
        </p:nvSpPr>
        <p:spPr>
          <a:xfrm>
            <a:off x="8737202" y="546217"/>
            <a:ext cx="328671" cy="934096"/>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2273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DAA651A4-02A2-0E43-89BF-3851C3AC5A81}"/>
              </a:ext>
            </a:extLst>
          </p:cNvPr>
          <p:cNvSpPr/>
          <p:nvPr/>
        </p:nvSpPr>
        <p:spPr>
          <a:xfrm>
            <a:off x="1428750" y="1520815"/>
            <a:ext cx="9872663" cy="2308324"/>
          </a:xfrm>
          <a:prstGeom prst="rect">
            <a:avLst/>
          </a:prstGeom>
        </p:spPr>
        <p:txBody>
          <a:bodyPr wrap="square">
            <a:spAutoFit/>
          </a:bodyPr>
          <a:lstStyle/>
          <a:p>
            <a:pPr marL="609600" marR="0" lvl="0" indent="-609600" algn="just" defTabSz="914400" rtl="0" eaLnBrk="1" fontAlgn="auto" latinLnBrk="0" hangingPunct="1">
              <a:lnSpc>
                <a:spcPct val="100000"/>
              </a:lnSpc>
              <a:spcBef>
                <a:spcPts val="0"/>
              </a:spcBef>
              <a:spcAft>
                <a:spcPts val="0"/>
              </a:spcAft>
              <a:buClrTx/>
              <a:buSzTx/>
              <a:buFontTx/>
              <a:buNone/>
              <a:tabLst/>
              <a:defRPr/>
            </a:pPr>
            <a:r>
              <a:rPr kumimoji="0" lang="en-US" altLang="x-none" sz="3600" b="0" i="0" u="none" strike="noStrike" kern="1200" cap="none" spc="0" normalizeH="0" baseline="0" noProof="0" dirty="0">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1. </a:t>
            </a:r>
            <a:r>
              <a:rPr kumimoji="0" lang="en-US" altLang="x-none" sz="3600" b="0" i="0" u="none" strike="noStrike" kern="1200" cap="none" spc="0" normalizeH="0" baseline="0" noProof="0" dirty="0" err="1">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Học</a:t>
            </a:r>
            <a:r>
              <a:rPr kumimoji="0" lang="en-US" altLang="x-none" sz="3600" b="0" i="0" u="none" strike="noStrike" kern="1200" cap="none" spc="0" normalizeH="0" baseline="0" noProof="0" dirty="0">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600" b="0" i="0" u="none" strike="noStrike" kern="1200" cap="none" spc="0" normalizeH="0" baseline="0" noProof="0" dirty="0" err="1">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bài</a:t>
            </a:r>
            <a:r>
              <a:rPr kumimoji="0" lang="en-US" altLang="x-none" sz="3600" b="0" i="0" u="none" strike="noStrike" kern="1200" cap="none" spc="0" normalizeH="0" baseline="0" noProof="0" dirty="0">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600" b="0" i="0" u="none" strike="noStrike" kern="1200" cap="none" spc="0" normalizeH="0" baseline="0" noProof="0" dirty="0" err="1">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các</a:t>
            </a:r>
            <a:r>
              <a:rPr kumimoji="0" lang="en-US" altLang="x-none" sz="3600" b="0" i="0" u="none" strike="noStrike" kern="1200" cap="none" spc="0" normalizeH="0" baseline="0" noProof="0" dirty="0">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600" b="0" i="0" u="none" strike="noStrike" kern="1200" cap="none" spc="0" normalizeH="0" baseline="0" noProof="0" dirty="0" err="1">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câu</a:t>
            </a:r>
            <a:r>
              <a:rPr kumimoji="0" lang="en-US" altLang="x-none" sz="3600" b="0" i="0" u="none" strike="noStrike" kern="1200" cap="none" spc="0" normalizeH="0" baseline="0" noProof="0" dirty="0">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600" b="0" i="0" u="none" strike="noStrike" kern="1200" cap="none" spc="0" normalizeH="0" baseline="0" noProof="0" dirty="0" err="1">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hỏi</a:t>
            </a:r>
            <a:r>
              <a:rPr kumimoji="0" lang="en-US" altLang="x-none" sz="3600" b="0" i="0" u="none" strike="noStrike" kern="1200" cap="none" spc="0" normalizeH="0" baseline="0" noProof="0" dirty="0">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 SGK)</a:t>
            </a:r>
          </a:p>
          <a:p>
            <a:pPr marL="609600" marR="0" lvl="0" indent="-609600" algn="just" defTabSz="914400" rtl="0" eaLnBrk="1" fontAlgn="auto" latinLnBrk="0" hangingPunct="1">
              <a:lnSpc>
                <a:spcPct val="100000"/>
              </a:lnSpc>
              <a:spcBef>
                <a:spcPts val="0"/>
              </a:spcBef>
              <a:spcAft>
                <a:spcPts val="0"/>
              </a:spcAft>
              <a:buClrTx/>
              <a:buSzTx/>
              <a:buFontTx/>
              <a:buNone/>
              <a:tabLst/>
              <a:defRPr/>
            </a:pPr>
            <a:r>
              <a:rPr kumimoji="0" lang="en-US" altLang="x-none" sz="3600" b="0" i="0" u="none" strike="noStrike" kern="1200" cap="none" spc="0" normalizeH="0" baseline="0" noProof="0" dirty="0">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2. </a:t>
            </a:r>
            <a:r>
              <a:rPr kumimoji="0" lang="en-US" altLang="x-none" sz="3600" b="0" i="0" u="none" strike="noStrike" kern="1200" cap="none" spc="0" normalizeH="0" baseline="0" noProof="0" dirty="0" err="1">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Chuẩn</a:t>
            </a:r>
            <a:r>
              <a:rPr kumimoji="0" lang="en-US" altLang="x-none" sz="3600" b="0" i="0" u="none" strike="noStrike" kern="1200" cap="none" spc="0" normalizeH="0" baseline="0" noProof="0" dirty="0">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600" b="0" i="0" u="none" strike="noStrike" kern="1200" cap="none" spc="0" normalizeH="0" baseline="0" noProof="0" dirty="0" err="1">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bị</a:t>
            </a:r>
            <a:r>
              <a:rPr kumimoji="0" lang="en-US" altLang="x-none" sz="3600" b="0" i="0" u="none" strike="noStrike" kern="1200" cap="none" spc="0" normalizeH="0" baseline="0" noProof="0" dirty="0">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600" b="0" i="0" u="none" strike="noStrike" kern="1200" cap="none" spc="0" normalizeH="0" baseline="0" noProof="0" dirty="0" err="1">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bài</a:t>
            </a:r>
            <a:r>
              <a:rPr lang="en-US" altLang="x-none" sz="3600" dirty="0">
                <a:solidFill>
                  <a:srgbClr val="FFEEBA">
                    <a:lumMod val="10000"/>
                  </a:srgbClr>
                </a:solidFill>
                <a:latin typeface="Times New Roman" panose="02020603050405020304" pitchFamily="18" charset="0"/>
                <a:cs typeface="Times New Roman" panose="02020603050405020304" pitchFamily="18" charset="0"/>
              </a:rPr>
              <a:t>:</a:t>
            </a:r>
          </a:p>
          <a:p>
            <a:pPr marL="609600" marR="0" lvl="0" indent="-609600" algn="ctr" defTabSz="914400" rtl="0" eaLnBrk="1" fontAlgn="auto" latinLnBrk="0" hangingPunct="1">
              <a:lnSpc>
                <a:spcPct val="100000"/>
              </a:lnSpc>
              <a:spcBef>
                <a:spcPts val="0"/>
              </a:spcBef>
              <a:spcAft>
                <a:spcPts val="0"/>
              </a:spcAft>
              <a:buClrTx/>
              <a:buSzTx/>
              <a:buFontTx/>
              <a:buNone/>
              <a:tabLst/>
              <a:defRPr/>
            </a:pPr>
            <a:r>
              <a:rPr kumimoji="0" lang="en-US" altLang="x-none" sz="3600" b="1" i="0" u="none" strike="noStrike" kern="1200" cap="none" spc="0" normalizeH="0" baseline="0" noProof="0" dirty="0">
                <a:ln>
                  <a:noFill/>
                </a:ln>
                <a:solidFill>
                  <a:srgbClr val="FFEEBA">
                    <a:lumMod val="10000"/>
                  </a:srgbClr>
                </a:solidFill>
                <a:effectLst/>
                <a:uLnTx/>
                <a:uFillTx/>
                <a:latin typeface="Times New Roman" panose="02020603050405020304" pitchFamily="18" charset="0"/>
                <a:ea typeface="+mn-ea"/>
                <a:cs typeface="Times New Roman" panose="02020603050405020304" pitchFamily="18" charset="0"/>
              </a:rPr>
              <a:t>	</a:t>
            </a:r>
            <a:r>
              <a:rPr lang="en-US" altLang="x-none" sz="3600" b="1" dirty="0" err="1">
                <a:solidFill>
                  <a:srgbClr val="FFEEBA">
                    <a:lumMod val="10000"/>
                  </a:srgbClr>
                </a:solidFill>
                <a:latin typeface="Times New Roman" panose="02020603050405020304" pitchFamily="18" charset="0"/>
                <a:cs typeface="Times New Roman" panose="02020603050405020304" pitchFamily="18" charset="0"/>
              </a:rPr>
              <a:t>Bài</a:t>
            </a:r>
            <a:r>
              <a:rPr lang="en-US" altLang="x-none" sz="3600" b="1" dirty="0">
                <a:solidFill>
                  <a:srgbClr val="FFEEBA">
                    <a:lumMod val="10000"/>
                  </a:srgbClr>
                </a:solidFill>
                <a:latin typeface="Times New Roman" panose="02020603050405020304" pitchFamily="18" charset="0"/>
                <a:cs typeface="Times New Roman" panose="02020603050405020304" pitchFamily="18" charset="0"/>
              </a:rPr>
              <a:t> 25: </a:t>
            </a:r>
            <a:r>
              <a:rPr lang="en-US" altLang="x-none" sz="3600" b="1" dirty="0" err="1">
                <a:solidFill>
                  <a:srgbClr val="FFEEBA">
                    <a:lumMod val="10000"/>
                  </a:srgbClr>
                </a:solidFill>
                <a:latin typeface="Times New Roman" panose="02020603050405020304" pitchFamily="18" charset="0"/>
                <a:cs typeface="Times New Roman" panose="02020603050405020304" pitchFamily="18" charset="0"/>
              </a:rPr>
              <a:t>Những</a:t>
            </a:r>
            <a:r>
              <a:rPr lang="en-US" altLang="x-none" sz="3600" b="1" dirty="0">
                <a:solidFill>
                  <a:srgbClr val="FFEEBA">
                    <a:lumMod val="10000"/>
                  </a:srgbClr>
                </a:solidFill>
                <a:latin typeface="Times New Roman" panose="02020603050405020304" pitchFamily="18" charset="0"/>
                <a:cs typeface="Times New Roman" panose="02020603050405020304" pitchFamily="18" charset="0"/>
              </a:rPr>
              <a:t> </a:t>
            </a:r>
            <a:r>
              <a:rPr lang="en-US" altLang="x-none" sz="3600" b="1" dirty="0" err="1">
                <a:solidFill>
                  <a:srgbClr val="FFEEBA">
                    <a:lumMod val="10000"/>
                  </a:srgbClr>
                </a:solidFill>
                <a:latin typeface="Times New Roman" panose="02020603050405020304" pitchFamily="18" charset="0"/>
                <a:cs typeface="Times New Roman" panose="02020603050405020304" pitchFamily="18" charset="0"/>
              </a:rPr>
              <a:t>năm</a:t>
            </a:r>
            <a:r>
              <a:rPr lang="en-US" altLang="x-none" sz="3600" b="1" dirty="0">
                <a:solidFill>
                  <a:srgbClr val="FFEEBA">
                    <a:lumMod val="10000"/>
                  </a:srgbClr>
                </a:solidFill>
                <a:latin typeface="Times New Roman" panose="02020603050405020304" pitchFamily="18" charset="0"/>
                <a:cs typeface="Times New Roman" panose="02020603050405020304" pitchFamily="18" charset="0"/>
              </a:rPr>
              <a:t> </a:t>
            </a:r>
            <a:r>
              <a:rPr lang="en-US" altLang="x-none" sz="3600" b="1" dirty="0" err="1">
                <a:solidFill>
                  <a:srgbClr val="FFEEBA">
                    <a:lumMod val="10000"/>
                  </a:srgbClr>
                </a:solidFill>
                <a:latin typeface="Times New Roman" panose="02020603050405020304" pitchFamily="18" charset="0"/>
                <a:cs typeface="Times New Roman" panose="02020603050405020304" pitchFamily="18" charset="0"/>
              </a:rPr>
              <a:t>đầu</a:t>
            </a:r>
            <a:r>
              <a:rPr lang="en-US" altLang="x-none" sz="3600" b="1" dirty="0">
                <a:solidFill>
                  <a:srgbClr val="FFEEBA">
                    <a:lumMod val="10000"/>
                  </a:srgbClr>
                </a:solidFill>
                <a:latin typeface="Times New Roman" panose="02020603050405020304" pitchFamily="18" charset="0"/>
                <a:cs typeface="Times New Roman" panose="02020603050405020304" pitchFamily="18" charset="0"/>
              </a:rPr>
              <a:t> </a:t>
            </a:r>
            <a:r>
              <a:rPr lang="en-US" altLang="x-none" sz="3600" b="1" dirty="0" err="1">
                <a:solidFill>
                  <a:srgbClr val="FFEEBA">
                    <a:lumMod val="10000"/>
                  </a:srgbClr>
                </a:solidFill>
                <a:latin typeface="Times New Roman" panose="02020603050405020304" pitchFamily="18" charset="0"/>
                <a:cs typeface="Times New Roman" panose="02020603050405020304" pitchFamily="18" charset="0"/>
              </a:rPr>
              <a:t>của</a:t>
            </a:r>
            <a:r>
              <a:rPr lang="en-US" altLang="x-none" sz="3600" b="1" dirty="0">
                <a:solidFill>
                  <a:srgbClr val="FFEEBA">
                    <a:lumMod val="10000"/>
                  </a:srgbClr>
                </a:solidFill>
                <a:latin typeface="Times New Roman" panose="02020603050405020304" pitchFamily="18" charset="0"/>
                <a:cs typeface="Times New Roman" panose="02020603050405020304" pitchFamily="18" charset="0"/>
              </a:rPr>
              <a:t> </a:t>
            </a:r>
            <a:r>
              <a:rPr lang="en-US" altLang="x-none" sz="3600" b="1" dirty="0" err="1">
                <a:solidFill>
                  <a:srgbClr val="FFEEBA">
                    <a:lumMod val="10000"/>
                  </a:srgbClr>
                </a:solidFill>
                <a:latin typeface="Times New Roman" panose="02020603050405020304" pitchFamily="18" charset="0"/>
                <a:cs typeface="Times New Roman" panose="02020603050405020304" pitchFamily="18" charset="0"/>
              </a:rPr>
              <a:t>cuộc</a:t>
            </a:r>
            <a:r>
              <a:rPr lang="en-US" altLang="x-none" sz="3600" b="1" dirty="0">
                <a:solidFill>
                  <a:srgbClr val="FFEEBA">
                    <a:lumMod val="10000"/>
                  </a:srgbClr>
                </a:solidFill>
                <a:latin typeface="Times New Roman" panose="02020603050405020304" pitchFamily="18" charset="0"/>
                <a:cs typeface="Times New Roman" panose="02020603050405020304" pitchFamily="18" charset="0"/>
              </a:rPr>
              <a:t> </a:t>
            </a:r>
            <a:r>
              <a:rPr lang="en-US" altLang="x-none" sz="3600" b="1" dirty="0" err="1">
                <a:solidFill>
                  <a:srgbClr val="FFEEBA">
                    <a:lumMod val="10000"/>
                  </a:srgbClr>
                </a:solidFill>
                <a:latin typeface="Times New Roman" panose="02020603050405020304" pitchFamily="18" charset="0"/>
                <a:cs typeface="Times New Roman" panose="02020603050405020304" pitchFamily="18" charset="0"/>
              </a:rPr>
              <a:t>kháng</a:t>
            </a:r>
            <a:r>
              <a:rPr lang="en-US" altLang="x-none" sz="3600" b="1" dirty="0">
                <a:solidFill>
                  <a:srgbClr val="FFEEBA">
                    <a:lumMod val="10000"/>
                  </a:srgbClr>
                </a:solidFill>
                <a:latin typeface="Times New Roman" panose="02020603050405020304" pitchFamily="18" charset="0"/>
                <a:cs typeface="Times New Roman" panose="02020603050405020304" pitchFamily="18" charset="0"/>
              </a:rPr>
              <a:t> </a:t>
            </a:r>
            <a:r>
              <a:rPr lang="en-US" altLang="x-none" sz="3600" b="1" dirty="0" err="1">
                <a:solidFill>
                  <a:srgbClr val="FFEEBA">
                    <a:lumMod val="10000"/>
                  </a:srgbClr>
                </a:solidFill>
                <a:latin typeface="Times New Roman" panose="02020603050405020304" pitchFamily="18" charset="0"/>
                <a:cs typeface="Times New Roman" panose="02020603050405020304" pitchFamily="18" charset="0"/>
              </a:rPr>
              <a:t>chiến</a:t>
            </a:r>
            <a:r>
              <a:rPr lang="en-US" altLang="x-none" sz="3600" b="1" dirty="0">
                <a:solidFill>
                  <a:srgbClr val="FFEEBA">
                    <a:lumMod val="10000"/>
                  </a:srgbClr>
                </a:solidFill>
                <a:latin typeface="Times New Roman" panose="02020603050405020304" pitchFamily="18" charset="0"/>
                <a:cs typeface="Times New Roman" panose="02020603050405020304" pitchFamily="18" charset="0"/>
              </a:rPr>
              <a:t> </a:t>
            </a:r>
            <a:r>
              <a:rPr lang="en-US" altLang="x-none" sz="3600" b="1" dirty="0" err="1">
                <a:solidFill>
                  <a:srgbClr val="FFEEBA">
                    <a:lumMod val="10000"/>
                  </a:srgbClr>
                </a:solidFill>
                <a:latin typeface="Times New Roman" panose="02020603050405020304" pitchFamily="18" charset="0"/>
                <a:cs typeface="Times New Roman" panose="02020603050405020304" pitchFamily="18" charset="0"/>
              </a:rPr>
              <a:t>toàn</a:t>
            </a:r>
            <a:r>
              <a:rPr lang="en-US" altLang="x-none" sz="3600" b="1" dirty="0">
                <a:solidFill>
                  <a:srgbClr val="FFEEBA">
                    <a:lumMod val="10000"/>
                  </a:srgbClr>
                </a:solidFill>
                <a:latin typeface="Times New Roman" panose="02020603050405020304" pitchFamily="18" charset="0"/>
                <a:cs typeface="Times New Roman" panose="02020603050405020304" pitchFamily="18" charset="0"/>
              </a:rPr>
              <a:t> </a:t>
            </a:r>
            <a:r>
              <a:rPr lang="en-US" altLang="x-none" sz="3600" b="1" dirty="0" err="1">
                <a:solidFill>
                  <a:srgbClr val="FFEEBA">
                    <a:lumMod val="10000"/>
                  </a:srgbClr>
                </a:solidFill>
                <a:latin typeface="Times New Roman" panose="02020603050405020304" pitchFamily="18" charset="0"/>
                <a:cs typeface="Times New Roman" panose="02020603050405020304" pitchFamily="18" charset="0"/>
              </a:rPr>
              <a:t>quốc</a:t>
            </a:r>
            <a:r>
              <a:rPr lang="en-US" altLang="x-none" sz="3600" b="1" dirty="0">
                <a:solidFill>
                  <a:srgbClr val="FFEEBA">
                    <a:lumMod val="10000"/>
                  </a:srgbClr>
                </a:solidFill>
                <a:latin typeface="Times New Roman" panose="02020603050405020304" pitchFamily="18" charset="0"/>
                <a:cs typeface="Times New Roman" panose="02020603050405020304" pitchFamily="18" charset="0"/>
              </a:rPr>
              <a:t> </a:t>
            </a:r>
            <a:r>
              <a:rPr lang="en-US" altLang="x-none" sz="3600" b="1" dirty="0" err="1">
                <a:solidFill>
                  <a:srgbClr val="FFEEBA">
                    <a:lumMod val="10000"/>
                  </a:srgbClr>
                </a:solidFill>
                <a:latin typeface="Times New Roman" panose="02020603050405020304" pitchFamily="18" charset="0"/>
                <a:cs typeface="Times New Roman" panose="02020603050405020304" pitchFamily="18" charset="0"/>
              </a:rPr>
              <a:t>chống</a:t>
            </a:r>
            <a:r>
              <a:rPr lang="en-US" altLang="x-none" sz="3600" b="1" dirty="0">
                <a:solidFill>
                  <a:srgbClr val="FFEEBA">
                    <a:lumMod val="10000"/>
                  </a:srgbClr>
                </a:solidFill>
                <a:latin typeface="Times New Roman" panose="02020603050405020304" pitchFamily="18" charset="0"/>
                <a:cs typeface="Times New Roman" panose="02020603050405020304" pitchFamily="18" charset="0"/>
              </a:rPr>
              <a:t> </a:t>
            </a:r>
            <a:r>
              <a:rPr lang="en-US" altLang="x-none" sz="3600" b="1" dirty="0" err="1">
                <a:solidFill>
                  <a:srgbClr val="FFEEBA">
                    <a:lumMod val="10000"/>
                  </a:srgbClr>
                </a:solidFill>
                <a:latin typeface="Times New Roman" panose="02020603050405020304" pitchFamily="18" charset="0"/>
                <a:cs typeface="Times New Roman" panose="02020603050405020304" pitchFamily="18" charset="0"/>
              </a:rPr>
              <a:t>thực</a:t>
            </a:r>
            <a:r>
              <a:rPr lang="en-US" altLang="x-none" sz="3600" b="1" dirty="0">
                <a:solidFill>
                  <a:srgbClr val="FFEEBA">
                    <a:lumMod val="10000"/>
                  </a:srgbClr>
                </a:solidFill>
                <a:latin typeface="Times New Roman" panose="02020603050405020304" pitchFamily="18" charset="0"/>
                <a:cs typeface="Times New Roman" panose="02020603050405020304" pitchFamily="18" charset="0"/>
              </a:rPr>
              <a:t> </a:t>
            </a:r>
            <a:r>
              <a:rPr lang="en-US" altLang="x-none" sz="3600" b="1" dirty="0" err="1">
                <a:solidFill>
                  <a:srgbClr val="FFEEBA">
                    <a:lumMod val="10000"/>
                  </a:srgbClr>
                </a:solidFill>
                <a:latin typeface="Times New Roman" panose="02020603050405020304" pitchFamily="18" charset="0"/>
                <a:cs typeface="Times New Roman" panose="02020603050405020304" pitchFamily="18" charset="0"/>
              </a:rPr>
              <a:t>dân</a:t>
            </a:r>
            <a:r>
              <a:rPr lang="en-US" altLang="x-none" sz="3600" b="1" dirty="0">
                <a:solidFill>
                  <a:srgbClr val="FFEEBA">
                    <a:lumMod val="10000"/>
                  </a:srgbClr>
                </a:solidFill>
                <a:latin typeface="Times New Roman" panose="02020603050405020304" pitchFamily="18" charset="0"/>
                <a:cs typeface="Times New Roman" panose="02020603050405020304" pitchFamily="18" charset="0"/>
              </a:rPr>
              <a:t> </a:t>
            </a:r>
            <a:r>
              <a:rPr lang="en-US" altLang="x-none" sz="3600" b="1" dirty="0" err="1">
                <a:solidFill>
                  <a:srgbClr val="FFEEBA">
                    <a:lumMod val="10000"/>
                  </a:srgbClr>
                </a:solidFill>
                <a:latin typeface="Times New Roman" panose="02020603050405020304" pitchFamily="18" charset="0"/>
                <a:cs typeface="Times New Roman" panose="02020603050405020304" pitchFamily="18" charset="0"/>
              </a:rPr>
              <a:t>Pháp</a:t>
            </a:r>
            <a:r>
              <a:rPr lang="en-US" altLang="x-none" sz="3600" b="1" dirty="0">
                <a:solidFill>
                  <a:srgbClr val="FFEEBA">
                    <a:lumMod val="10000"/>
                  </a:srgbClr>
                </a:solidFill>
                <a:latin typeface="Times New Roman" panose="02020603050405020304" pitchFamily="18" charset="0"/>
                <a:cs typeface="Times New Roman" panose="02020603050405020304" pitchFamily="18" charset="0"/>
              </a:rPr>
              <a:t> (1946-1950)</a:t>
            </a:r>
          </a:p>
        </p:txBody>
      </p:sp>
    </p:spTree>
    <p:extLst>
      <p:ext uri="{BB962C8B-B14F-4D97-AF65-F5344CB8AC3E}">
        <p14:creationId xmlns:p14="http://schemas.microsoft.com/office/powerpoint/2010/main" val="524396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 xmlns:a16="http://schemas.microsoft.com/office/drawing/2014/main" id="{331BAA7E-739B-C243-A100-096269E3C3B5}"/>
              </a:ext>
            </a:extLst>
          </p:cNvPr>
          <p:cNvSpPr>
            <a:spLocks noChangeAspect="1" noChangeArrowheads="1"/>
          </p:cNvSpPr>
          <p:nvPr/>
        </p:nvSpPr>
        <p:spPr bwMode="auto">
          <a:xfrm>
            <a:off x="1051607" y="47583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sp>
        <p:nvSpPr>
          <p:cNvPr id="10" name="Rectangle 9">
            <a:extLst>
              <a:ext uri="{FF2B5EF4-FFF2-40B4-BE49-F238E27FC236}">
                <a16:creationId xmlns="" xmlns:a16="http://schemas.microsoft.com/office/drawing/2014/main" id="{36A47593-59F6-D144-8732-B4B041943266}"/>
              </a:ext>
            </a:extLst>
          </p:cNvPr>
          <p:cNvSpPr/>
          <p:nvPr/>
        </p:nvSpPr>
        <p:spPr>
          <a:xfrm>
            <a:off x="0" y="2678606"/>
            <a:ext cx="4204340"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400" b="1" dirty="0">
                <a:solidFill>
                  <a:prstClr val="black"/>
                </a:solidFill>
                <a:latin typeface="Times New Roman" panose="02020603050405020304" pitchFamily="18" charset="0"/>
                <a:cs typeface="Times New Roman" panose="02020603050405020304" pitchFamily="18" charset="0"/>
              </a:rPr>
              <a:t>Khối đại đoàn kết dân tộc bị chia rẽ sâu săc, lực lượng chính trị suy yếu.</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1E3D33E4-D331-0E47-9361-35737676CA46}"/>
              </a:ext>
            </a:extLst>
          </p:cNvPr>
          <p:cNvSpPr/>
          <p:nvPr/>
        </p:nvSpPr>
        <p:spPr>
          <a:xfrm>
            <a:off x="-1" y="4107953"/>
            <a:ext cx="4204341" cy="1341871"/>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400" b="1" dirty="0">
                <a:solidFill>
                  <a:prstClr val="black"/>
                </a:solidFill>
                <a:latin typeface="Times New Roman" panose="02020603050405020304" pitchFamily="18" charset="0"/>
                <a:cs typeface="Times New Roman" panose="02020603050405020304" pitchFamily="18" charset="0"/>
              </a:rPr>
              <a:t>Nạn đói, nạn dốt, khó khăn về tài chính, giặc ngoại xâm và nội phản.</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 xmlns:a16="http://schemas.microsoft.com/office/drawing/2014/main" id="{6C581BBF-DDD4-EB4D-A8BE-8D80CEAFB4D1}"/>
              </a:ext>
            </a:extLst>
          </p:cNvPr>
          <p:cNvSpPr/>
          <p:nvPr/>
        </p:nvSpPr>
        <p:spPr>
          <a:xfrm>
            <a:off x="4575479" y="4155893"/>
            <a:ext cx="4355870" cy="1293931"/>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2400" b="1" dirty="0">
                <a:solidFill>
                  <a:prstClr val="black"/>
                </a:solidFill>
                <a:latin typeface="Times New Roman" panose="02020603050405020304" pitchFamily="18" charset="0"/>
                <a:cs typeface="Times New Roman" panose="02020603050405020304" pitchFamily="18" charset="0"/>
              </a:rPr>
              <a:t>Quân Pháp trở lại theo quyết định của hội nghị Pốtxđam.</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 xmlns:a16="http://schemas.microsoft.com/office/drawing/2014/main" id="{CA22A0B5-C969-B240-9597-092484AE4133}"/>
              </a:ext>
            </a:extLst>
          </p:cNvPr>
          <p:cNvSpPr/>
          <p:nvPr/>
        </p:nvSpPr>
        <p:spPr>
          <a:xfrm>
            <a:off x="4657399" y="2678606"/>
            <a:ext cx="4273950"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400" b="1" dirty="0">
                <a:solidFill>
                  <a:prstClr val="black"/>
                </a:solidFill>
                <a:latin typeface="Times New Roman" panose="02020603050405020304" pitchFamily="18" charset="0"/>
                <a:cs typeface="Times New Roman" panose="02020603050405020304" pitchFamily="18" charset="0"/>
              </a:rPr>
              <a:t>Các đảng phái trong nước câu kết với quân Trung Hoa Dân quốc.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47A8DD91-BAB7-4F4F-A4AD-CEB012662F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6986" y="2829865"/>
            <a:ext cx="805723" cy="708060"/>
          </a:xfrm>
          <a:prstGeom prst="rect">
            <a:avLst/>
          </a:prstGeom>
        </p:spPr>
      </p:pic>
      <p:pic>
        <p:nvPicPr>
          <p:cNvPr id="15" name="Picture 14">
            <a:extLst>
              <a:ext uri="{FF2B5EF4-FFF2-40B4-BE49-F238E27FC236}">
                <a16:creationId xmlns="" xmlns:a16="http://schemas.microsoft.com/office/drawing/2014/main" id="{02D1C02B-84B1-FA46-948F-619BBA5C256E}"/>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126813" y="4497604"/>
            <a:ext cx="804536" cy="704088"/>
          </a:xfrm>
          <a:prstGeom prst="rect">
            <a:avLst/>
          </a:prstGeom>
        </p:spPr>
      </p:pic>
      <p:pic>
        <p:nvPicPr>
          <p:cNvPr id="16" name="Picture 15">
            <a:extLst>
              <a:ext uri="{FF2B5EF4-FFF2-40B4-BE49-F238E27FC236}">
                <a16:creationId xmlns="" xmlns:a16="http://schemas.microsoft.com/office/drawing/2014/main" id="{8112119B-E568-D946-92C8-7DA280B1A3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5069" y="2921852"/>
            <a:ext cx="918340" cy="707197"/>
          </a:xfrm>
          <a:prstGeom prst="rect">
            <a:avLst/>
          </a:prstGeom>
        </p:spPr>
      </p:pic>
      <p:pic>
        <p:nvPicPr>
          <p:cNvPr id="17" name="Picture 16">
            <a:extLst>
              <a:ext uri="{FF2B5EF4-FFF2-40B4-BE49-F238E27FC236}">
                <a16:creationId xmlns="" xmlns:a16="http://schemas.microsoft.com/office/drawing/2014/main" id="{22B48F26-60FF-7343-8F41-7A27FA4730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58507" y="4557899"/>
            <a:ext cx="804743" cy="643793"/>
          </a:xfrm>
          <a:prstGeom prst="rect">
            <a:avLst/>
          </a:prstGeom>
        </p:spPr>
      </p:pic>
      <p:grpSp>
        <p:nvGrpSpPr>
          <p:cNvPr id="19" name="Group 18">
            <a:extLst>
              <a:ext uri="{FF2B5EF4-FFF2-40B4-BE49-F238E27FC236}">
                <a16:creationId xmlns=""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 xmlns:a16="http://schemas.microsoft.com/office/drawing/2014/main" id="{3197041D-7016-2545-A2FC-22F7D9106087}"/>
                </a:ext>
              </a:extLst>
            </p:cNvPr>
            <p:cNvSpPr/>
            <p:nvPr/>
          </p:nvSpPr>
          <p:spPr>
            <a:xfrm>
              <a:off x="661208" y="146930"/>
              <a:ext cx="6991618" cy="1384995"/>
            </a:xfrm>
            <a:prstGeom prst="rect">
              <a:avLst/>
            </a:prstGeom>
          </p:spPr>
          <p:txBody>
            <a:bodyPr wrap="square">
              <a:spAutoFit/>
            </a:bodyPr>
            <a:lstStyle/>
            <a:p>
              <a:pPr lvl="0" algn="ctr" defTabSz="914377">
                <a:defRPr/>
              </a:pPr>
              <a:r>
                <a:rPr lang="vi-VN" sz="2800" b="1" dirty="0">
                  <a:solidFill>
                    <a:srgbClr val="0070C0"/>
                  </a:solidFill>
                  <a:latin typeface="Times New Roman" panose="02020603050405020304" pitchFamily="18" charset="0"/>
                  <a:cs typeface="Times New Roman" panose="02020603050405020304" pitchFamily="18" charset="0"/>
                </a:rPr>
                <a:t>Trong những năm đầu sau Cách mạng Tháng Tám năm 1945, nước VNDCCH đứng trước những khó khăn, thử thách nào?</a:t>
              </a: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1" name="TextBox 20">
            <a:extLst>
              <a:ext uri="{FF2B5EF4-FFF2-40B4-BE49-F238E27FC236}">
                <a16:creationId xmlns="" xmlns:a16="http://schemas.microsoft.com/office/drawing/2014/main" id="{0E3009D2-8DF9-B94C-9CD2-200E20E067A3}"/>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1026" name="Picture 2">
            <a:extLst>
              <a:ext uri="{FF2B5EF4-FFF2-40B4-BE49-F238E27FC236}">
                <a16:creationId xmlns="" xmlns:a16="http://schemas.microsoft.com/office/drawing/2014/main" id="{18499588-DFFB-0A4C-A52E-6E31E6F387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37415" y="4362305"/>
            <a:ext cx="3154585" cy="2495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536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ppt_w</p:attrName>
                                        </p:attrNameLst>
                                      </p:cBhvr>
                                      <p:tavLst>
                                        <p:tav tm="0">
                                          <p:val>
                                            <p:strVal val="4*#ppt_w"/>
                                          </p:val>
                                        </p:tav>
                                        <p:tav tm="100000">
                                          <p:val>
                                            <p:strVal val="#ppt_w"/>
                                          </p:val>
                                        </p:tav>
                                      </p:tavLst>
                                    </p:anim>
                                    <p:anim calcmode="lin" valueType="num">
                                      <p:cBhvr>
                                        <p:cTn id="5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6"/>
                                        </p:tgtEl>
                                        <p:attrNameLst>
                                          <p:attrName>style.visibility</p:attrName>
                                        </p:attrNameLst>
                                      </p:cBhvr>
                                      <p:to>
                                        <p:strVal val="visible"/>
                                      </p:to>
                                    </p:set>
                                    <p:anim calcmode="lin" valueType="num">
                                      <p:cBhvr>
                                        <p:cTn id="84" dur="250" fill="hold"/>
                                        <p:tgtEl>
                                          <p:spTgt spid="16"/>
                                        </p:tgtEl>
                                        <p:attrNameLst>
                                          <p:attrName>ppt_w</p:attrName>
                                        </p:attrNameLst>
                                      </p:cBhvr>
                                      <p:tavLst>
                                        <p:tav tm="0">
                                          <p:val>
                                            <p:strVal val="4*#ppt_w"/>
                                          </p:val>
                                        </p:tav>
                                        <p:tav tm="100000">
                                          <p:val>
                                            <p:strVal val="#ppt_w"/>
                                          </p:val>
                                        </p:tav>
                                      </p:tavLst>
                                    </p:anim>
                                    <p:anim calcmode="lin" valueType="num">
                                      <p:cBhvr>
                                        <p:cTn id="8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grpSp>
        <p:nvGrpSpPr>
          <p:cNvPr id="632" name="Google Shape;632;p28"/>
          <p:cNvGrpSpPr/>
          <p:nvPr/>
        </p:nvGrpSpPr>
        <p:grpSpPr>
          <a:xfrm>
            <a:off x="10970331" y="31086"/>
            <a:ext cx="998822" cy="4902579"/>
            <a:chOff x="2656114" y="35021"/>
            <a:chExt cx="1101016" cy="5404185"/>
          </a:xfrm>
        </p:grpSpPr>
        <p:sp>
          <p:nvSpPr>
            <p:cNvPr id="633" name="Google Shape;633;p28"/>
            <p:cNvSpPr/>
            <p:nvPr/>
          </p:nvSpPr>
          <p:spPr>
            <a:xfrm>
              <a:off x="2656114" y="2378146"/>
              <a:ext cx="1101016" cy="3061060"/>
            </a:xfrm>
            <a:custGeom>
              <a:avLst/>
              <a:gdLst/>
              <a:ahLst/>
              <a:cxnLst/>
              <a:rect l="l" t="t" r="r" b="b"/>
              <a:pathLst>
                <a:path w="4150" h="11538" extrusionOk="0">
                  <a:moveTo>
                    <a:pt x="2170" y="146"/>
                  </a:moveTo>
                  <a:cubicBezTo>
                    <a:pt x="2257" y="146"/>
                    <a:pt x="2345" y="151"/>
                    <a:pt x="2435" y="162"/>
                  </a:cubicBezTo>
                  <a:cubicBezTo>
                    <a:pt x="2556" y="192"/>
                    <a:pt x="2556" y="222"/>
                    <a:pt x="2570" y="328"/>
                  </a:cubicBezTo>
                  <a:lnTo>
                    <a:pt x="2570" y="478"/>
                  </a:lnTo>
                  <a:cubicBezTo>
                    <a:pt x="2570" y="508"/>
                    <a:pt x="2570" y="538"/>
                    <a:pt x="2586" y="553"/>
                  </a:cubicBezTo>
                  <a:cubicBezTo>
                    <a:pt x="2540" y="553"/>
                    <a:pt x="2496" y="538"/>
                    <a:pt x="2450" y="538"/>
                  </a:cubicBezTo>
                  <a:cubicBezTo>
                    <a:pt x="2330" y="523"/>
                    <a:pt x="2209" y="508"/>
                    <a:pt x="2089" y="508"/>
                  </a:cubicBezTo>
                  <a:lnTo>
                    <a:pt x="2059" y="508"/>
                  </a:lnTo>
                  <a:cubicBezTo>
                    <a:pt x="1894" y="508"/>
                    <a:pt x="1744" y="523"/>
                    <a:pt x="1578" y="553"/>
                  </a:cubicBezTo>
                  <a:cubicBezTo>
                    <a:pt x="1578" y="493"/>
                    <a:pt x="1563" y="448"/>
                    <a:pt x="1548" y="402"/>
                  </a:cubicBezTo>
                  <a:cubicBezTo>
                    <a:pt x="1533" y="268"/>
                    <a:pt x="1533" y="208"/>
                    <a:pt x="1684" y="192"/>
                  </a:cubicBezTo>
                  <a:cubicBezTo>
                    <a:pt x="1849" y="163"/>
                    <a:pt x="2008" y="146"/>
                    <a:pt x="2170" y="146"/>
                  </a:cubicBezTo>
                  <a:close/>
                  <a:moveTo>
                    <a:pt x="2075" y="659"/>
                  </a:moveTo>
                  <a:cubicBezTo>
                    <a:pt x="2209" y="659"/>
                    <a:pt x="2330" y="673"/>
                    <a:pt x="2465" y="689"/>
                  </a:cubicBezTo>
                  <a:cubicBezTo>
                    <a:pt x="2496" y="703"/>
                    <a:pt x="2540" y="703"/>
                    <a:pt x="2586" y="719"/>
                  </a:cubicBezTo>
                  <a:cubicBezTo>
                    <a:pt x="3081" y="823"/>
                    <a:pt x="3472" y="1110"/>
                    <a:pt x="3683" y="1575"/>
                  </a:cubicBezTo>
                  <a:cubicBezTo>
                    <a:pt x="3879" y="2012"/>
                    <a:pt x="3923" y="2507"/>
                    <a:pt x="3953" y="2988"/>
                  </a:cubicBezTo>
                  <a:cubicBezTo>
                    <a:pt x="3983" y="3469"/>
                    <a:pt x="3999" y="3950"/>
                    <a:pt x="3983" y="4431"/>
                  </a:cubicBezTo>
                  <a:cubicBezTo>
                    <a:pt x="3893" y="4507"/>
                    <a:pt x="3758" y="4537"/>
                    <a:pt x="3638" y="4552"/>
                  </a:cubicBezTo>
                  <a:cubicBezTo>
                    <a:pt x="3518" y="4567"/>
                    <a:pt x="3398" y="4582"/>
                    <a:pt x="3277" y="4582"/>
                  </a:cubicBezTo>
                  <a:cubicBezTo>
                    <a:pt x="3127" y="4597"/>
                    <a:pt x="2977" y="4612"/>
                    <a:pt x="2826" y="4612"/>
                  </a:cubicBezTo>
                  <a:cubicBezTo>
                    <a:pt x="2720" y="4612"/>
                    <a:pt x="2616" y="4597"/>
                    <a:pt x="2510" y="4597"/>
                  </a:cubicBezTo>
                  <a:cubicBezTo>
                    <a:pt x="2464" y="4597"/>
                    <a:pt x="2414" y="4593"/>
                    <a:pt x="2365" y="4593"/>
                  </a:cubicBezTo>
                  <a:cubicBezTo>
                    <a:pt x="2317" y="4593"/>
                    <a:pt x="2269" y="4597"/>
                    <a:pt x="2225" y="4612"/>
                  </a:cubicBezTo>
                  <a:cubicBezTo>
                    <a:pt x="2179" y="4627"/>
                    <a:pt x="2179" y="4688"/>
                    <a:pt x="2225" y="4688"/>
                  </a:cubicBezTo>
                  <a:cubicBezTo>
                    <a:pt x="2330" y="4718"/>
                    <a:pt x="2450" y="4718"/>
                    <a:pt x="2556" y="4718"/>
                  </a:cubicBezTo>
                  <a:lnTo>
                    <a:pt x="2871" y="4718"/>
                  </a:lnTo>
                  <a:cubicBezTo>
                    <a:pt x="3037" y="4718"/>
                    <a:pt x="3202" y="4702"/>
                    <a:pt x="3368" y="4688"/>
                  </a:cubicBezTo>
                  <a:cubicBezTo>
                    <a:pt x="3442" y="4688"/>
                    <a:pt x="3532" y="4688"/>
                    <a:pt x="3638" y="4672"/>
                  </a:cubicBezTo>
                  <a:cubicBezTo>
                    <a:pt x="3758" y="4642"/>
                    <a:pt x="3893" y="4612"/>
                    <a:pt x="3983" y="4552"/>
                  </a:cubicBezTo>
                  <a:lnTo>
                    <a:pt x="3983" y="4552"/>
                  </a:lnTo>
                  <a:cubicBezTo>
                    <a:pt x="3969" y="4988"/>
                    <a:pt x="3923" y="5424"/>
                    <a:pt x="3698" y="5814"/>
                  </a:cubicBezTo>
                  <a:cubicBezTo>
                    <a:pt x="3428" y="6281"/>
                    <a:pt x="2916" y="6536"/>
                    <a:pt x="2375" y="6582"/>
                  </a:cubicBezTo>
                  <a:cubicBezTo>
                    <a:pt x="2300" y="6582"/>
                    <a:pt x="2225" y="6596"/>
                    <a:pt x="2149" y="6596"/>
                  </a:cubicBezTo>
                  <a:lnTo>
                    <a:pt x="2059" y="6596"/>
                  </a:lnTo>
                  <a:cubicBezTo>
                    <a:pt x="1954" y="6596"/>
                    <a:pt x="1864" y="6596"/>
                    <a:pt x="1758" y="6582"/>
                  </a:cubicBezTo>
                  <a:cubicBezTo>
                    <a:pt x="1233" y="6536"/>
                    <a:pt x="722" y="6281"/>
                    <a:pt x="451" y="5814"/>
                  </a:cubicBezTo>
                  <a:cubicBezTo>
                    <a:pt x="405" y="5740"/>
                    <a:pt x="361" y="5650"/>
                    <a:pt x="331" y="5574"/>
                  </a:cubicBezTo>
                  <a:lnTo>
                    <a:pt x="331" y="5574"/>
                  </a:lnTo>
                  <a:cubicBezTo>
                    <a:pt x="886" y="5664"/>
                    <a:pt x="1443" y="5740"/>
                    <a:pt x="1999" y="5740"/>
                  </a:cubicBezTo>
                  <a:cubicBezTo>
                    <a:pt x="2285" y="5724"/>
                    <a:pt x="2556" y="5724"/>
                    <a:pt x="2841" y="5694"/>
                  </a:cubicBezTo>
                  <a:cubicBezTo>
                    <a:pt x="3037" y="5664"/>
                    <a:pt x="3232" y="5634"/>
                    <a:pt x="3428" y="5559"/>
                  </a:cubicBezTo>
                  <a:cubicBezTo>
                    <a:pt x="3472" y="5544"/>
                    <a:pt x="3518" y="5529"/>
                    <a:pt x="3562" y="5499"/>
                  </a:cubicBezTo>
                  <a:cubicBezTo>
                    <a:pt x="3578" y="5484"/>
                    <a:pt x="3562" y="5469"/>
                    <a:pt x="3548" y="5469"/>
                  </a:cubicBezTo>
                  <a:cubicBezTo>
                    <a:pt x="3518" y="5469"/>
                    <a:pt x="3488" y="5484"/>
                    <a:pt x="3458" y="5484"/>
                  </a:cubicBezTo>
                  <a:cubicBezTo>
                    <a:pt x="2961" y="5574"/>
                    <a:pt x="2465" y="5604"/>
                    <a:pt x="1954" y="5620"/>
                  </a:cubicBezTo>
                  <a:cubicBezTo>
                    <a:pt x="1668" y="5620"/>
                    <a:pt x="1367" y="5604"/>
                    <a:pt x="1082" y="5559"/>
                  </a:cubicBezTo>
                  <a:cubicBezTo>
                    <a:pt x="812" y="5514"/>
                    <a:pt x="556" y="5454"/>
                    <a:pt x="285" y="5439"/>
                  </a:cubicBezTo>
                  <a:cubicBezTo>
                    <a:pt x="210" y="5183"/>
                    <a:pt x="180" y="4912"/>
                    <a:pt x="165" y="4657"/>
                  </a:cubicBezTo>
                  <a:lnTo>
                    <a:pt x="165" y="4657"/>
                  </a:lnTo>
                  <a:cubicBezTo>
                    <a:pt x="285" y="4672"/>
                    <a:pt x="421" y="4672"/>
                    <a:pt x="541" y="4688"/>
                  </a:cubicBezTo>
                  <a:cubicBezTo>
                    <a:pt x="706" y="4702"/>
                    <a:pt x="886" y="4702"/>
                    <a:pt x="1052" y="4718"/>
                  </a:cubicBezTo>
                  <a:lnTo>
                    <a:pt x="1563" y="4718"/>
                  </a:lnTo>
                  <a:cubicBezTo>
                    <a:pt x="1602" y="4718"/>
                    <a:pt x="1643" y="4719"/>
                    <a:pt x="1684" y="4719"/>
                  </a:cubicBezTo>
                  <a:cubicBezTo>
                    <a:pt x="1768" y="4719"/>
                    <a:pt x="1853" y="4713"/>
                    <a:pt x="1924" y="4672"/>
                  </a:cubicBezTo>
                  <a:cubicBezTo>
                    <a:pt x="1939" y="4657"/>
                    <a:pt x="1939" y="4627"/>
                    <a:pt x="1924" y="4627"/>
                  </a:cubicBezTo>
                  <a:cubicBezTo>
                    <a:pt x="1898" y="4630"/>
                    <a:pt x="1872" y="4631"/>
                    <a:pt x="1847" y="4631"/>
                  </a:cubicBezTo>
                  <a:cubicBezTo>
                    <a:pt x="1741" y="4631"/>
                    <a:pt x="1642" y="4612"/>
                    <a:pt x="1533" y="4612"/>
                  </a:cubicBezTo>
                  <a:cubicBezTo>
                    <a:pt x="1353" y="4597"/>
                    <a:pt x="1187" y="4597"/>
                    <a:pt x="1007" y="4582"/>
                  </a:cubicBezTo>
                  <a:cubicBezTo>
                    <a:pt x="842" y="4582"/>
                    <a:pt x="676" y="4567"/>
                    <a:pt x="511" y="4552"/>
                  </a:cubicBezTo>
                  <a:cubicBezTo>
                    <a:pt x="405" y="4537"/>
                    <a:pt x="271" y="4507"/>
                    <a:pt x="150" y="4507"/>
                  </a:cubicBezTo>
                  <a:lnTo>
                    <a:pt x="150" y="4431"/>
                  </a:lnTo>
                  <a:cubicBezTo>
                    <a:pt x="150" y="4071"/>
                    <a:pt x="165" y="3710"/>
                    <a:pt x="180" y="3365"/>
                  </a:cubicBezTo>
                  <a:cubicBezTo>
                    <a:pt x="405" y="3425"/>
                    <a:pt x="661" y="3425"/>
                    <a:pt x="902" y="3425"/>
                  </a:cubicBezTo>
                  <a:cubicBezTo>
                    <a:pt x="1045" y="3425"/>
                    <a:pt x="1187" y="3432"/>
                    <a:pt x="1328" y="3432"/>
                  </a:cubicBezTo>
                  <a:cubicBezTo>
                    <a:pt x="1469" y="3432"/>
                    <a:pt x="1609" y="3425"/>
                    <a:pt x="1744" y="3395"/>
                  </a:cubicBezTo>
                  <a:cubicBezTo>
                    <a:pt x="1774" y="3395"/>
                    <a:pt x="1774" y="3349"/>
                    <a:pt x="1744" y="3349"/>
                  </a:cubicBezTo>
                  <a:cubicBezTo>
                    <a:pt x="1566" y="3309"/>
                    <a:pt x="1381" y="3303"/>
                    <a:pt x="1194" y="3303"/>
                  </a:cubicBezTo>
                  <a:cubicBezTo>
                    <a:pt x="1097" y="3303"/>
                    <a:pt x="1000" y="3304"/>
                    <a:pt x="902" y="3304"/>
                  </a:cubicBezTo>
                  <a:cubicBezTo>
                    <a:pt x="834" y="3297"/>
                    <a:pt x="766" y="3297"/>
                    <a:pt x="697" y="3297"/>
                  </a:cubicBezTo>
                  <a:cubicBezTo>
                    <a:pt x="628" y="3297"/>
                    <a:pt x="556" y="3297"/>
                    <a:pt x="481" y="3289"/>
                  </a:cubicBezTo>
                  <a:cubicBezTo>
                    <a:pt x="391" y="3274"/>
                    <a:pt x="285" y="3229"/>
                    <a:pt x="180" y="3229"/>
                  </a:cubicBezTo>
                  <a:cubicBezTo>
                    <a:pt x="180" y="3154"/>
                    <a:pt x="180" y="3064"/>
                    <a:pt x="195" y="2988"/>
                  </a:cubicBezTo>
                  <a:cubicBezTo>
                    <a:pt x="210" y="2657"/>
                    <a:pt x="241" y="2327"/>
                    <a:pt x="315" y="2012"/>
                  </a:cubicBezTo>
                  <a:cubicBezTo>
                    <a:pt x="571" y="2056"/>
                    <a:pt x="826" y="2086"/>
                    <a:pt x="1082" y="2102"/>
                  </a:cubicBezTo>
                  <a:cubicBezTo>
                    <a:pt x="1383" y="2116"/>
                    <a:pt x="1684" y="2146"/>
                    <a:pt x="1984" y="2146"/>
                  </a:cubicBezTo>
                  <a:cubicBezTo>
                    <a:pt x="2285" y="2146"/>
                    <a:pt x="2570" y="2146"/>
                    <a:pt x="2856" y="2102"/>
                  </a:cubicBezTo>
                  <a:cubicBezTo>
                    <a:pt x="3067" y="2072"/>
                    <a:pt x="3277" y="2056"/>
                    <a:pt x="3442" y="1906"/>
                  </a:cubicBezTo>
                  <a:cubicBezTo>
                    <a:pt x="3453" y="1896"/>
                    <a:pt x="3441" y="1885"/>
                    <a:pt x="3428" y="1885"/>
                  </a:cubicBezTo>
                  <a:cubicBezTo>
                    <a:pt x="3422" y="1885"/>
                    <a:pt x="3417" y="1887"/>
                    <a:pt x="3412" y="1891"/>
                  </a:cubicBezTo>
                  <a:cubicBezTo>
                    <a:pt x="3232" y="1982"/>
                    <a:pt x="2977" y="1996"/>
                    <a:pt x="2766" y="2012"/>
                  </a:cubicBezTo>
                  <a:cubicBezTo>
                    <a:pt x="2496" y="2042"/>
                    <a:pt x="2209" y="2042"/>
                    <a:pt x="1924" y="2042"/>
                  </a:cubicBezTo>
                  <a:cubicBezTo>
                    <a:pt x="1654" y="2042"/>
                    <a:pt x="1383" y="2012"/>
                    <a:pt x="1112" y="1996"/>
                  </a:cubicBezTo>
                  <a:cubicBezTo>
                    <a:pt x="842" y="1966"/>
                    <a:pt x="601" y="1951"/>
                    <a:pt x="345" y="1906"/>
                  </a:cubicBezTo>
                  <a:cubicBezTo>
                    <a:pt x="375" y="1801"/>
                    <a:pt x="405" y="1681"/>
                    <a:pt x="465" y="1575"/>
                  </a:cubicBezTo>
                  <a:cubicBezTo>
                    <a:pt x="676" y="1110"/>
                    <a:pt x="1067" y="823"/>
                    <a:pt x="1563" y="719"/>
                  </a:cubicBezTo>
                  <a:cubicBezTo>
                    <a:pt x="1728" y="673"/>
                    <a:pt x="1909" y="659"/>
                    <a:pt x="2075" y="659"/>
                  </a:cubicBezTo>
                  <a:close/>
                  <a:moveTo>
                    <a:pt x="2600" y="6702"/>
                  </a:moveTo>
                  <a:cubicBezTo>
                    <a:pt x="2600" y="6777"/>
                    <a:pt x="2630" y="6852"/>
                    <a:pt x="2630" y="6897"/>
                  </a:cubicBezTo>
                  <a:cubicBezTo>
                    <a:pt x="2646" y="7033"/>
                    <a:pt x="2646" y="7093"/>
                    <a:pt x="2496" y="7107"/>
                  </a:cubicBezTo>
                  <a:cubicBezTo>
                    <a:pt x="2356" y="7134"/>
                    <a:pt x="2211" y="7150"/>
                    <a:pt x="2066" y="7150"/>
                  </a:cubicBezTo>
                  <a:cubicBezTo>
                    <a:pt x="1962" y="7150"/>
                    <a:pt x="1859" y="7142"/>
                    <a:pt x="1758" y="7123"/>
                  </a:cubicBezTo>
                  <a:cubicBezTo>
                    <a:pt x="1638" y="7107"/>
                    <a:pt x="1624" y="7077"/>
                    <a:pt x="1608" y="6973"/>
                  </a:cubicBezTo>
                  <a:cubicBezTo>
                    <a:pt x="1608" y="6882"/>
                    <a:pt x="1608" y="6792"/>
                    <a:pt x="1594" y="6716"/>
                  </a:cubicBezTo>
                  <a:lnTo>
                    <a:pt x="1594" y="6716"/>
                  </a:lnTo>
                  <a:cubicBezTo>
                    <a:pt x="1758" y="6747"/>
                    <a:pt x="1909" y="6747"/>
                    <a:pt x="2075" y="6747"/>
                  </a:cubicBezTo>
                  <a:cubicBezTo>
                    <a:pt x="2255" y="6747"/>
                    <a:pt x="2435" y="6732"/>
                    <a:pt x="2600" y="6702"/>
                  </a:cubicBezTo>
                  <a:close/>
                  <a:moveTo>
                    <a:pt x="1871" y="8370"/>
                  </a:moveTo>
                  <a:cubicBezTo>
                    <a:pt x="1899" y="8370"/>
                    <a:pt x="1927" y="8375"/>
                    <a:pt x="1954" y="8386"/>
                  </a:cubicBezTo>
                  <a:cubicBezTo>
                    <a:pt x="1999" y="8400"/>
                    <a:pt x="2045" y="8416"/>
                    <a:pt x="2075" y="8446"/>
                  </a:cubicBezTo>
                  <a:lnTo>
                    <a:pt x="2075" y="8761"/>
                  </a:lnTo>
                  <a:lnTo>
                    <a:pt x="2059" y="8761"/>
                  </a:lnTo>
                  <a:cubicBezTo>
                    <a:pt x="1909" y="8761"/>
                    <a:pt x="1533" y="8761"/>
                    <a:pt x="1638" y="8520"/>
                  </a:cubicBezTo>
                  <a:cubicBezTo>
                    <a:pt x="1685" y="8427"/>
                    <a:pt x="1776" y="8370"/>
                    <a:pt x="1871" y="8370"/>
                  </a:cubicBezTo>
                  <a:close/>
                  <a:moveTo>
                    <a:pt x="2510" y="8355"/>
                  </a:moveTo>
                  <a:cubicBezTo>
                    <a:pt x="2515" y="8355"/>
                    <a:pt x="2520" y="8355"/>
                    <a:pt x="2526" y="8356"/>
                  </a:cubicBezTo>
                  <a:cubicBezTo>
                    <a:pt x="2690" y="8356"/>
                    <a:pt x="2751" y="8566"/>
                    <a:pt x="2646" y="8656"/>
                  </a:cubicBezTo>
                  <a:cubicBezTo>
                    <a:pt x="2556" y="8747"/>
                    <a:pt x="2420" y="8761"/>
                    <a:pt x="2300" y="8761"/>
                  </a:cubicBezTo>
                  <a:lnTo>
                    <a:pt x="2300" y="8747"/>
                  </a:lnTo>
                  <a:cubicBezTo>
                    <a:pt x="2300" y="8614"/>
                    <a:pt x="2328" y="8355"/>
                    <a:pt x="2510" y="8355"/>
                  </a:cubicBezTo>
                  <a:close/>
                  <a:moveTo>
                    <a:pt x="1990" y="8922"/>
                  </a:moveTo>
                  <a:cubicBezTo>
                    <a:pt x="2023" y="8922"/>
                    <a:pt x="2057" y="8924"/>
                    <a:pt x="2089" y="8927"/>
                  </a:cubicBezTo>
                  <a:cubicBezTo>
                    <a:pt x="2089" y="9002"/>
                    <a:pt x="2089" y="9077"/>
                    <a:pt x="2075" y="9152"/>
                  </a:cubicBezTo>
                  <a:cubicBezTo>
                    <a:pt x="2047" y="9262"/>
                    <a:pt x="1970" y="9334"/>
                    <a:pt x="1853" y="9334"/>
                  </a:cubicBezTo>
                  <a:cubicBezTo>
                    <a:pt x="1842" y="9334"/>
                    <a:pt x="1830" y="9334"/>
                    <a:pt x="1818" y="9332"/>
                  </a:cubicBezTo>
                  <a:cubicBezTo>
                    <a:pt x="1698" y="9302"/>
                    <a:pt x="1608" y="9182"/>
                    <a:pt x="1668" y="9062"/>
                  </a:cubicBezTo>
                  <a:cubicBezTo>
                    <a:pt x="1716" y="8953"/>
                    <a:pt x="1853" y="8922"/>
                    <a:pt x="1990" y="8922"/>
                  </a:cubicBezTo>
                  <a:close/>
                  <a:moveTo>
                    <a:pt x="2285" y="8941"/>
                  </a:moveTo>
                  <a:cubicBezTo>
                    <a:pt x="2345" y="8941"/>
                    <a:pt x="2405" y="8957"/>
                    <a:pt x="2465" y="8957"/>
                  </a:cubicBezTo>
                  <a:cubicBezTo>
                    <a:pt x="2540" y="8971"/>
                    <a:pt x="2630" y="8957"/>
                    <a:pt x="2706" y="8987"/>
                  </a:cubicBezTo>
                  <a:cubicBezTo>
                    <a:pt x="2886" y="9047"/>
                    <a:pt x="2811" y="9272"/>
                    <a:pt x="2660" y="9318"/>
                  </a:cubicBezTo>
                  <a:cubicBezTo>
                    <a:pt x="2625" y="9329"/>
                    <a:pt x="2584" y="9337"/>
                    <a:pt x="2541" y="9337"/>
                  </a:cubicBezTo>
                  <a:cubicBezTo>
                    <a:pt x="2473" y="9337"/>
                    <a:pt x="2401" y="9319"/>
                    <a:pt x="2345" y="9272"/>
                  </a:cubicBezTo>
                  <a:cubicBezTo>
                    <a:pt x="2269" y="9198"/>
                    <a:pt x="2269" y="9062"/>
                    <a:pt x="2285" y="8941"/>
                  </a:cubicBezTo>
                  <a:close/>
                  <a:moveTo>
                    <a:pt x="2144" y="1"/>
                  </a:moveTo>
                  <a:cubicBezTo>
                    <a:pt x="2078" y="1"/>
                    <a:pt x="2014" y="4"/>
                    <a:pt x="1954" y="12"/>
                  </a:cubicBezTo>
                  <a:cubicBezTo>
                    <a:pt x="1818" y="12"/>
                    <a:pt x="1698" y="42"/>
                    <a:pt x="1578" y="72"/>
                  </a:cubicBezTo>
                  <a:cubicBezTo>
                    <a:pt x="1503" y="72"/>
                    <a:pt x="1443" y="102"/>
                    <a:pt x="1428" y="178"/>
                  </a:cubicBezTo>
                  <a:cubicBezTo>
                    <a:pt x="1398" y="252"/>
                    <a:pt x="1413" y="342"/>
                    <a:pt x="1413" y="433"/>
                  </a:cubicBezTo>
                  <a:cubicBezTo>
                    <a:pt x="1428" y="478"/>
                    <a:pt x="1428" y="538"/>
                    <a:pt x="1428" y="598"/>
                  </a:cubicBezTo>
                  <a:cubicBezTo>
                    <a:pt x="1143" y="673"/>
                    <a:pt x="886" y="809"/>
                    <a:pt x="692" y="1004"/>
                  </a:cubicBezTo>
                  <a:cubicBezTo>
                    <a:pt x="315" y="1365"/>
                    <a:pt x="165" y="1876"/>
                    <a:pt x="105" y="2357"/>
                  </a:cubicBezTo>
                  <a:cubicBezTo>
                    <a:pt x="30" y="2884"/>
                    <a:pt x="30" y="3409"/>
                    <a:pt x="14" y="3936"/>
                  </a:cubicBezTo>
                  <a:cubicBezTo>
                    <a:pt x="14" y="4131"/>
                    <a:pt x="0" y="4327"/>
                    <a:pt x="14" y="4537"/>
                  </a:cubicBezTo>
                  <a:cubicBezTo>
                    <a:pt x="0" y="4552"/>
                    <a:pt x="0" y="4582"/>
                    <a:pt x="14" y="4597"/>
                  </a:cubicBezTo>
                  <a:cubicBezTo>
                    <a:pt x="30" y="4912"/>
                    <a:pt x="60" y="5213"/>
                    <a:pt x="150" y="5499"/>
                  </a:cubicBezTo>
                  <a:cubicBezTo>
                    <a:pt x="301" y="5995"/>
                    <a:pt x="646" y="6386"/>
                    <a:pt x="1127" y="6582"/>
                  </a:cubicBezTo>
                  <a:cubicBezTo>
                    <a:pt x="1233" y="6626"/>
                    <a:pt x="1353" y="6656"/>
                    <a:pt x="1473" y="6686"/>
                  </a:cubicBezTo>
                  <a:cubicBezTo>
                    <a:pt x="1443" y="6792"/>
                    <a:pt x="1458" y="6927"/>
                    <a:pt x="1473" y="7033"/>
                  </a:cubicBezTo>
                  <a:cubicBezTo>
                    <a:pt x="1473" y="7107"/>
                    <a:pt x="1488" y="7183"/>
                    <a:pt x="1578" y="7228"/>
                  </a:cubicBezTo>
                  <a:cubicBezTo>
                    <a:pt x="1654" y="7273"/>
                    <a:pt x="1758" y="7273"/>
                    <a:pt x="1834" y="7288"/>
                  </a:cubicBezTo>
                  <a:cubicBezTo>
                    <a:pt x="1909" y="7288"/>
                    <a:pt x="1984" y="7288"/>
                    <a:pt x="2059" y="7303"/>
                  </a:cubicBezTo>
                  <a:cubicBezTo>
                    <a:pt x="2059" y="7454"/>
                    <a:pt x="2075" y="7604"/>
                    <a:pt x="2075" y="7754"/>
                  </a:cubicBezTo>
                  <a:cubicBezTo>
                    <a:pt x="2089" y="7935"/>
                    <a:pt x="2075" y="8100"/>
                    <a:pt x="2075" y="8265"/>
                  </a:cubicBezTo>
                  <a:cubicBezTo>
                    <a:pt x="2018" y="8237"/>
                    <a:pt x="1951" y="8222"/>
                    <a:pt x="1883" y="8222"/>
                  </a:cubicBezTo>
                  <a:cubicBezTo>
                    <a:pt x="1808" y="8222"/>
                    <a:pt x="1731" y="8241"/>
                    <a:pt x="1668" y="8280"/>
                  </a:cubicBezTo>
                  <a:cubicBezTo>
                    <a:pt x="1533" y="8356"/>
                    <a:pt x="1443" y="8520"/>
                    <a:pt x="1473" y="8671"/>
                  </a:cubicBezTo>
                  <a:cubicBezTo>
                    <a:pt x="1503" y="8761"/>
                    <a:pt x="1578" y="8821"/>
                    <a:pt x="1654" y="8851"/>
                  </a:cubicBezTo>
                  <a:cubicBezTo>
                    <a:pt x="1638" y="8867"/>
                    <a:pt x="1624" y="8881"/>
                    <a:pt x="1594" y="8897"/>
                  </a:cubicBezTo>
                  <a:cubicBezTo>
                    <a:pt x="1488" y="9002"/>
                    <a:pt x="1473" y="9182"/>
                    <a:pt x="1548" y="9318"/>
                  </a:cubicBezTo>
                  <a:cubicBezTo>
                    <a:pt x="1594" y="9378"/>
                    <a:pt x="1654" y="9422"/>
                    <a:pt x="1714" y="9453"/>
                  </a:cubicBezTo>
                  <a:cubicBezTo>
                    <a:pt x="1684" y="9783"/>
                    <a:pt x="1684" y="10114"/>
                    <a:pt x="1698" y="10445"/>
                  </a:cubicBezTo>
                  <a:cubicBezTo>
                    <a:pt x="1698" y="10775"/>
                    <a:pt x="1728" y="11106"/>
                    <a:pt x="1744" y="11453"/>
                  </a:cubicBezTo>
                  <a:cubicBezTo>
                    <a:pt x="1744" y="11490"/>
                    <a:pt x="1774" y="11508"/>
                    <a:pt x="1804" y="11508"/>
                  </a:cubicBezTo>
                  <a:cubicBezTo>
                    <a:pt x="1834" y="11508"/>
                    <a:pt x="1864" y="11490"/>
                    <a:pt x="1864" y="11453"/>
                  </a:cubicBezTo>
                  <a:cubicBezTo>
                    <a:pt x="1879" y="11287"/>
                    <a:pt x="1849" y="11122"/>
                    <a:pt x="1834" y="10971"/>
                  </a:cubicBezTo>
                  <a:cubicBezTo>
                    <a:pt x="1818" y="10791"/>
                    <a:pt x="1834" y="10611"/>
                    <a:pt x="1818" y="10445"/>
                  </a:cubicBezTo>
                  <a:cubicBezTo>
                    <a:pt x="1818" y="10130"/>
                    <a:pt x="1834" y="9799"/>
                    <a:pt x="1804" y="9483"/>
                  </a:cubicBezTo>
                  <a:lnTo>
                    <a:pt x="1924" y="9483"/>
                  </a:lnTo>
                  <a:cubicBezTo>
                    <a:pt x="1909" y="9829"/>
                    <a:pt x="1939" y="10190"/>
                    <a:pt x="1954" y="10551"/>
                  </a:cubicBezTo>
                  <a:cubicBezTo>
                    <a:pt x="1954" y="10745"/>
                    <a:pt x="1954" y="10941"/>
                    <a:pt x="1969" y="11136"/>
                  </a:cubicBezTo>
                  <a:cubicBezTo>
                    <a:pt x="1969" y="11242"/>
                    <a:pt x="1939" y="11407"/>
                    <a:pt x="2014" y="11497"/>
                  </a:cubicBezTo>
                  <a:cubicBezTo>
                    <a:pt x="2026" y="11519"/>
                    <a:pt x="2045" y="11529"/>
                    <a:pt x="2064" y="11529"/>
                  </a:cubicBezTo>
                  <a:cubicBezTo>
                    <a:pt x="2097" y="11529"/>
                    <a:pt x="2129" y="11500"/>
                    <a:pt x="2119" y="11453"/>
                  </a:cubicBezTo>
                  <a:cubicBezTo>
                    <a:pt x="2089" y="11317"/>
                    <a:pt x="2105" y="11166"/>
                    <a:pt x="2089" y="11016"/>
                  </a:cubicBezTo>
                  <a:cubicBezTo>
                    <a:pt x="2089" y="10836"/>
                    <a:pt x="2075" y="10641"/>
                    <a:pt x="2075" y="10460"/>
                  </a:cubicBezTo>
                  <a:cubicBezTo>
                    <a:pt x="2075" y="10280"/>
                    <a:pt x="2075" y="10100"/>
                    <a:pt x="2059" y="9919"/>
                  </a:cubicBezTo>
                  <a:cubicBezTo>
                    <a:pt x="2059" y="9769"/>
                    <a:pt x="2059" y="9603"/>
                    <a:pt x="2029" y="9438"/>
                  </a:cubicBezTo>
                  <a:cubicBezTo>
                    <a:pt x="2075" y="9422"/>
                    <a:pt x="2105" y="9392"/>
                    <a:pt x="2135" y="9362"/>
                  </a:cubicBezTo>
                  <a:lnTo>
                    <a:pt x="2135" y="9408"/>
                  </a:lnTo>
                  <a:cubicBezTo>
                    <a:pt x="2119" y="9513"/>
                    <a:pt x="2119" y="9618"/>
                    <a:pt x="2135" y="9709"/>
                  </a:cubicBezTo>
                  <a:cubicBezTo>
                    <a:pt x="2135" y="9919"/>
                    <a:pt x="2149" y="10130"/>
                    <a:pt x="2149" y="10340"/>
                  </a:cubicBezTo>
                  <a:cubicBezTo>
                    <a:pt x="2165" y="10551"/>
                    <a:pt x="2179" y="10775"/>
                    <a:pt x="2195" y="10986"/>
                  </a:cubicBezTo>
                  <a:cubicBezTo>
                    <a:pt x="2209" y="11152"/>
                    <a:pt x="2195" y="11332"/>
                    <a:pt x="2255" y="11483"/>
                  </a:cubicBezTo>
                  <a:cubicBezTo>
                    <a:pt x="2268" y="11520"/>
                    <a:pt x="2296" y="11537"/>
                    <a:pt x="2323" y="11537"/>
                  </a:cubicBezTo>
                  <a:cubicBezTo>
                    <a:pt x="2359" y="11537"/>
                    <a:pt x="2393" y="11505"/>
                    <a:pt x="2375" y="11453"/>
                  </a:cubicBezTo>
                  <a:cubicBezTo>
                    <a:pt x="2330" y="11287"/>
                    <a:pt x="2345" y="11076"/>
                    <a:pt x="2330" y="10896"/>
                  </a:cubicBezTo>
                  <a:cubicBezTo>
                    <a:pt x="2300" y="10671"/>
                    <a:pt x="2285" y="10445"/>
                    <a:pt x="2285" y="10234"/>
                  </a:cubicBezTo>
                  <a:cubicBezTo>
                    <a:pt x="2269" y="10024"/>
                    <a:pt x="2269" y="9813"/>
                    <a:pt x="2255" y="9603"/>
                  </a:cubicBezTo>
                  <a:cubicBezTo>
                    <a:pt x="2255" y="9558"/>
                    <a:pt x="2269" y="9453"/>
                    <a:pt x="2255" y="9378"/>
                  </a:cubicBezTo>
                  <a:lnTo>
                    <a:pt x="2255" y="9378"/>
                  </a:lnTo>
                  <a:cubicBezTo>
                    <a:pt x="2300" y="9408"/>
                    <a:pt x="2330" y="9438"/>
                    <a:pt x="2390" y="9453"/>
                  </a:cubicBezTo>
                  <a:cubicBezTo>
                    <a:pt x="2360" y="9769"/>
                    <a:pt x="2420" y="10114"/>
                    <a:pt x="2420" y="10430"/>
                  </a:cubicBezTo>
                  <a:cubicBezTo>
                    <a:pt x="2435" y="10761"/>
                    <a:pt x="2435" y="11092"/>
                    <a:pt x="2465" y="11422"/>
                  </a:cubicBezTo>
                  <a:cubicBezTo>
                    <a:pt x="2465" y="11469"/>
                    <a:pt x="2502" y="11496"/>
                    <a:pt x="2537" y="11496"/>
                  </a:cubicBezTo>
                  <a:cubicBezTo>
                    <a:pt x="2569" y="11496"/>
                    <a:pt x="2600" y="11473"/>
                    <a:pt x="2600" y="11422"/>
                  </a:cubicBezTo>
                  <a:cubicBezTo>
                    <a:pt x="2586" y="10775"/>
                    <a:pt x="2570" y="10130"/>
                    <a:pt x="2496" y="9483"/>
                  </a:cubicBezTo>
                  <a:lnTo>
                    <a:pt x="2600" y="9483"/>
                  </a:lnTo>
                  <a:cubicBezTo>
                    <a:pt x="2586" y="9573"/>
                    <a:pt x="2600" y="9663"/>
                    <a:pt x="2616" y="9753"/>
                  </a:cubicBezTo>
                  <a:cubicBezTo>
                    <a:pt x="2630" y="9934"/>
                    <a:pt x="2630" y="10100"/>
                    <a:pt x="2646" y="10280"/>
                  </a:cubicBezTo>
                  <a:cubicBezTo>
                    <a:pt x="2646" y="10671"/>
                    <a:pt x="2690" y="11046"/>
                    <a:pt x="2690" y="11422"/>
                  </a:cubicBezTo>
                  <a:cubicBezTo>
                    <a:pt x="2698" y="11468"/>
                    <a:pt x="2732" y="11490"/>
                    <a:pt x="2764" y="11490"/>
                  </a:cubicBezTo>
                  <a:cubicBezTo>
                    <a:pt x="2796" y="11490"/>
                    <a:pt x="2826" y="11468"/>
                    <a:pt x="2826" y="11422"/>
                  </a:cubicBezTo>
                  <a:cubicBezTo>
                    <a:pt x="2826" y="11062"/>
                    <a:pt x="2796" y="10701"/>
                    <a:pt x="2781" y="10340"/>
                  </a:cubicBezTo>
                  <a:cubicBezTo>
                    <a:pt x="2781" y="10039"/>
                    <a:pt x="2736" y="9739"/>
                    <a:pt x="2736" y="9453"/>
                  </a:cubicBezTo>
                  <a:cubicBezTo>
                    <a:pt x="2841" y="9408"/>
                    <a:pt x="2931" y="9302"/>
                    <a:pt x="2961" y="9167"/>
                  </a:cubicBezTo>
                  <a:cubicBezTo>
                    <a:pt x="2977" y="8987"/>
                    <a:pt x="2841" y="8851"/>
                    <a:pt x="2660" y="8837"/>
                  </a:cubicBezTo>
                  <a:lnTo>
                    <a:pt x="2646" y="8837"/>
                  </a:lnTo>
                  <a:cubicBezTo>
                    <a:pt x="2781" y="8761"/>
                    <a:pt x="2856" y="8641"/>
                    <a:pt x="2841" y="8490"/>
                  </a:cubicBezTo>
                  <a:cubicBezTo>
                    <a:pt x="2812" y="8334"/>
                    <a:pt x="2676" y="8204"/>
                    <a:pt x="2508" y="8204"/>
                  </a:cubicBezTo>
                  <a:cubicBezTo>
                    <a:pt x="2499" y="8204"/>
                    <a:pt x="2489" y="8205"/>
                    <a:pt x="2480" y="8205"/>
                  </a:cubicBezTo>
                  <a:cubicBezTo>
                    <a:pt x="2360" y="8235"/>
                    <a:pt x="2285" y="8296"/>
                    <a:pt x="2239" y="8386"/>
                  </a:cubicBezTo>
                  <a:cubicBezTo>
                    <a:pt x="2239" y="8326"/>
                    <a:pt x="2225" y="8265"/>
                    <a:pt x="2225" y="8205"/>
                  </a:cubicBezTo>
                  <a:cubicBezTo>
                    <a:pt x="2239" y="7905"/>
                    <a:pt x="2209" y="7604"/>
                    <a:pt x="2195" y="7288"/>
                  </a:cubicBezTo>
                  <a:lnTo>
                    <a:pt x="2239" y="7288"/>
                  </a:lnTo>
                  <a:cubicBezTo>
                    <a:pt x="2360" y="7288"/>
                    <a:pt x="2480" y="7243"/>
                    <a:pt x="2600" y="7228"/>
                  </a:cubicBezTo>
                  <a:cubicBezTo>
                    <a:pt x="2676" y="7228"/>
                    <a:pt x="2736" y="7198"/>
                    <a:pt x="2766" y="7123"/>
                  </a:cubicBezTo>
                  <a:cubicBezTo>
                    <a:pt x="2781" y="7047"/>
                    <a:pt x="2766" y="6957"/>
                    <a:pt x="2766" y="6867"/>
                  </a:cubicBezTo>
                  <a:cubicBezTo>
                    <a:pt x="2766" y="6807"/>
                    <a:pt x="2766" y="6732"/>
                    <a:pt x="2751" y="6672"/>
                  </a:cubicBezTo>
                  <a:cubicBezTo>
                    <a:pt x="2841" y="6642"/>
                    <a:pt x="2931" y="6612"/>
                    <a:pt x="3007" y="6582"/>
                  </a:cubicBezTo>
                  <a:cubicBezTo>
                    <a:pt x="3337" y="6446"/>
                    <a:pt x="3592" y="6235"/>
                    <a:pt x="3773" y="5965"/>
                  </a:cubicBezTo>
                  <a:cubicBezTo>
                    <a:pt x="3863" y="5830"/>
                    <a:pt x="3939" y="5664"/>
                    <a:pt x="3999" y="5499"/>
                  </a:cubicBezTo>
                  <a:cubicBezTo>
                    <a:pt x="4149" y="5003"/>
                    <a:pt x="4149" y="4447"/>
                    <a:pt x="4134" y="3936"/>
                  </a:cubicBezTo>
                  <a:cubicBezTo>
                    <a:pt x="4119" y="3409"/>
                    <a:pt x="4119" y="2884"/>
                    <a:pt x="4043" y="2357"/>
                  </a:cubicBezTo>
                  <a:cubicBezTo>
                    <a:pt x="3969" y="1876"/>
                    <a:pt x="3819" y="1365"/>
                    <a:pt x="3458" y="1004"/>
                  </a:cubicBezTo>
                  <a:cubicBezTo>
                    <a:pt x="3262" y="809"/>
                    <a:pt x="2991" y="673"/>
                    <a:pt x="2720" y="598"/>
                  </a:cubicBezTo>
                  <a:lnTo>
                    <a:pt x="2720" y="433"/>
                  </a:lnTo>
                  <a:lnTo>
                    <a:pt x="2720" y="268"/>
                  </a:lnTo>
                  <a:cubicBezTo>
                    <a:pt x="2706" y="192"/>
                    <a:pt x="2690" y="102"/>
                    <a:pt x="2616" y="72"/>
                  </a:cubicBezTo>
                  <a:cubicBezTo>
                    <a:pt x="2540" y="27"/>
                    <a:pt x="2435" y="12"/>
                    <a:pt x="2345" y="12"/>
                  </a:cubicBezTo>
                  <a:cubicBezTo>
                    <a:pt x="2277" y="4"/>
                    <a:pt x="2210" y="1"/>
                    <a:pt x="2144" y="1"/>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4" name="Google Shape;634;p28"/>
            <p:cNvSpPr/>
            <p:nvPr/>
          </p:nvSpPr>
          <p:spPr>
            <a:xfrm>
              <a:off x="3178226" y="3230022"/>
              <a:ext cx="470916" cy="64734"/>
            </a:xfrm>
            <a:custGeom>
              <a:avLst/>
              <a:gdLst/>
              <a:ahLst/>
              <a:cxnLst/>
              <a:rect l="l" t="t" r="r" b="b"/>
              <a:pathLst>
                <a:path w="1775" h="244" extrusionOk="0">
                  <a:moveTo>
                    <a:pt x="1714" y="1"/>
                  </a:moveTo>
                  <a:cubicBezTo>
                    <a:pt x="1594" y="1"/>
                    <a:pt x="1476" y="50"/>
                    <a:pt x="1369" y="63"/>
                  </a:cubicBezTo>
                  <a:cubicBezTo>
                    <a:pt x="1219" y="93"/>
                    <a:pt x="1069" y="108"/>
                    <a:pt x="918" y="108"/>
                  </a:cubicBezTo>
                  <a:cubicBezTo>
                    <a:pt x="783" y="124"/>
                    <a:pt x="648" y="124"/>
                    <a:pt x="512" y="124"/>
                  </a:cubicBezTo>
                  <a:cubicBezTo>
                    <a:pt x="362" y="124"/>
                    <a:pt x="211" y="93"/>
                    <a:pt x="61" y="93"/>
                  </a:cubicBezTo>
                  <a:cubicBezTo>
                    <a:pt x="31" y="93"/>
                    <a:pt x="1" y="154"/>
                    <a:pt x="46" y="184"/>
                  </a:cubicBezTo>
                  <a:cubicBezTo>
                    <a:pt x="167" y="228"/>
                    <a:pt x="317" y="228"/>
                    <a:pt x="437" y="244"/>
                  </a:cubicBezTo>
                  <a:cubicBezTo>
                    <a:pt x="602" y="244"/>
                    <a:pt x="752" y="228"/>
                    <a:pt x="918" y="214"/>
                  </a:cubicBezTo>
                  <a:cubicBezTo>
                    <a:pt x="1053" y="214"/>
                    <a:pt x="1203" y="198"/>
                    <a:pt x="1354" y="168"/>
                  </a:cubicBezTo>
                  <a:cubicBezTo>
                    <a:pt x="1490" y="154"/>
                    <a:pt x="1654" y="124"/>
                    <a:pt x="1760" y="33"/>
                  </a:cubicBezTo>
                  <a:cubicBezTo>
                    <a:pt x="1775" y="18"/>
                    <a:pt x="1775" y="3"/>
                    <a:pt x="1760" y="3"/>
                  </a:cubicBezTo>
                  <a:cubicBezTo>
                    <a:pt x="1745" y="2"/>
                    <a:pt x="1730" y="1"/>
                    <a:pt x="1714" y="1"/>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5" name="Google Shape;635;p28"/>
            <p:cNvSpPr/>
            <p:nvPr/>
          </p:nvSpPr>
          <p:spPr>
            <a:xfrm>
              <a:off x="3162308" y="35021"/>
              <a:ext cx="64204" cy="2361458"/>
            </a:xfrm>
            <a:custGeom>
              <a:avLst/>
              <a:gdLst/>
              <a:ahLst/>
              <a:cxnLst/>
              <a:rect l="l" t="t" r="r" b="b"/>
              <a:pathLst>
                <a:path w="242" h="8901" extrusionOk="0">
                  <a:moveTo>
                    <a:pt x="114" y="0"/>
                  </a:moveTo>
                  <a:cubicBezTo>
                    <a:pt x="95" y="0"/>
                    <a:pt x="76" y="27"/>
                    <a:pt x="76" y="80"/>
                  </a:cubicBezTo>
                  <a:cubicBezTo>
                    <a:pt x="1" y="2950"/>
                    <a:pt x="46" y="5853"/>
                    <a:pt x="46" y="8709"/>
                  </a:cubicBezTo>
                  <a:cubicBezTo>
                    <a:pt x="46" y="8836"/>
                    <a:pt x="91" y="8900"/>
                    <a:pt x="137" y="8900"/>
                  </a:cubicBezTo>
                  <a:cubicBezTo>
                    <a:pt x="182" y="8900"/>
                    <a:pt x="227" y="8836"/>
                    <a:pt x="227" y="8709"/>
                  </a:cubicBezTo>
                  <a:cubicBezTo>
                    <a:pt x="211" y="5853"/>
                    <a:pt x="241" y="2950"/>
                    <a:pt x="151" y="80"/>
                  </a:cubicBezTo>
                  <a:cubicBezTo>
                    <a:pt x="151" y="27"/>
                    <a:pt x="132" y="0"/>
                    <a:pt x="114"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652" name="Google Shape;652;p28"/>
          <p:cNvGrpSpPr/>
          <p:nvPr/>
        </p:nvGrpSpPr>
        <p:grpSpPr>
          <a:xfrm rot="-8235435">
            <a:off x="539074" y="5262486"/>
            <a:ext cx="1430602" cy="1179693"/>
            <a:chOff x="2278252" y="1759852"/>
            <a:chExt cx="1576992" cy="1300408"/>
          </a:xfrm>
        </p:grpSpPr>
        <p:sp>
          <p:nvSpPr>
            <p:cNvPr id="653" name="Google Shape;653;p28"/>
            <p:cNvSpPr/>
            <p:nvPr/>
          </p:nvSpPr>
          <p:spPr>
            <a:xfrm rot="10800000" flipH="1">
              <a:off x="2278252" y="1759852"/>
              <a:ext cx="662130" cy="646839"/>
            </a:xfrm>
            <a:custGeom>
              <a:avLst/>
              <a:gdLst/>
              <a:ahLst/>
              <a:cxnLst/>
              <a:rect l="l" t="t" r="r" b="b"/>
              <a:pathLst>
                <a:path w="1082" h="1057" extrusionOk="0">
                  <a:moveTo>
                    <a:pt x="466" y="65"/>
                  </a:moveTo>
                  <a:cubicBezTo>
                    <a:pt x="472" y="65"/>
                    <a:pt x="477" y="65"/>
                    <a:pt x="482" y="67"/>
                  </a:cubicBezTo>
                  <a:cubicBezTo>
                    <a:pt x="522" y="77"/>
                    <a:pt x="551" y="106"/>
                    <a:pt x="561" y="146"/>
                  </a:cubicBezTo>
                  <a:cubicBezTo>
                    <a:pt x="571" y="165"/>
                    <a:pt x="581" y="185"/>
                    <a:pt x="581" y="215"/>
                  </a:cubicBezTo>
                  <a:lnTo>
                    <a:pt x="581" y="244"/>
                  </a:lnTo>
                  <a:lnTo>
                    <a:pt x="581" y="283"/>
                  </a:lnTo>
                  <a:cubicBezTo>
                    <a:pt x="581" y="288"/>
                    <a:pt x="583" y="291"/>
                    <a:pt x="587" y="291"/>
                  </a:cubicBezTo>
                  <a:cubicBezTo>
                    <a:pt x="590" y="291"/>
                    <a:pt x="595" y="288"/>
                    <a:pt x="600" y="283"/>
                  </a:cubicBezTo>
                  <a:cubicBezTo>
                    <a:pt x="610" y="274"/>
                    <a:pt x="610" y="264"/>
                    <a:pt x="610" y="254"/>
                  </a:cubicBezTo>
                  <a:lnTo>
                    <a:pt x="610" y="244"/>
                  </a:lnTo>
                  <a:cubicBezTo>
                    <a:pt x="620" y="224"/>
                    <a:pt x="630" y="215"/>
                    <a:pt x="640" y="195"/>
                  </a:cubicBezTo>
                  <a:cubicBezTo>
                    <a:pt x="669" y="176"/>
                    <a:pt x="699" y="156"/>
                    <a:pt x="728" y="156"/>
                  </a:cubicBezTo>
                  <a:cubicBezTo>
                    <a:pt x="767" y="156"/>
                    <a:pt x="787" y="165"/>
                    <a:pt x="807" y="195"/>
                  </a:cubicBezTo>
                  <a:cubicBezTo>
                    <a:pt x="817" y="224"/>
                    <a:pt x="817" y="254"/>
                    <a:pt x="797" y="283"/>
                  </a:cubicBezTo>
                  <a:cubicBezTo>
                    <a:pt x="787" y="303"/>
                    <a:pt x="777" y="323"/>
                    <a:pt x="767" y="333"/>
                  </a:cubicBezTo>
                  <a:cubicBezTo>
                    <a:pt x="758" y="353"/>
                    <a:pt x="738" y="362"/>
                    <a:pt x="738" y="372"/>
                  </a:cubicBezTo>
                  <a:cubicBezTo>
                    <a:pt x="728" y="382"/>
                    <a:pt x="738" y="382"/>
                    <a:pt x="738" y="382"/>
                  </a:cubicBezTo>
                  <a:cubicBezTo>
                    <a:pt x="741" y="384"/>
                    <a:pt x="744" y="386"/>
                    <a:pt x="748" y="386"/>
                  </a:cubicBezTo>
                  <a:cubicBezTo>
                    <a:pt x="757" y="386"/>
                    <a:pt x="770" y="376"/>
                    <a:pt x="777" y="362"/>
                  </a:cubicBezTo>
                  <a:cubicBezTo>
                    <a:pt x="787" y="362"/>
                    <a:pt x="797" y="362"/>
                    <a:pt x="807" y="353"/>
                  </a:cubicBezTo>
                  <a:cubicBezTo>
                    <a:pt x="817" y="353"/>
                    <a:pt x="836" y="342"/>
                    <a:pt x="856" y="342"/>
                  </a:cubicBezTo>
                  <a:cubicBezTo>
                    <a:pt x="895" y="342"/>
                    <a:pt x="935" y="342"/>
                    <a:pt x="964" y="362"/>
                  </a:cubicBezTo>
                  <a:cubicBezTo>
                    <a:pt x="984" y="372"/>
                    <a:pt x="994" y="382"/>
                    <a:pt x="1003" y="392"/>
                  </a:cubicBezTo>
                  <a:cubicBezTo>
                    <a:pt x="1013" y="412"/>
                    <a:pt x="1013" y="431"/>
                    <a:pt x="1003" y="451"/>
                  </a:cubicBezTo>
                  <a:cubicBezTo>
                    <a:pt x="994" y="480"/>
                    <a:pt x="974" y="500"/>
                    <a:pt x="944" y="519"/>
                  </a:cubicBezTo>
                  <a:cubicBezTo>
                    <a:pt x="925" y="530"/>
                    <a:pt x="905" y="539"/>
                    <a:pt x="885" y="539"/>
                  </a:cubicBezTo>
                  <a:lnTo>
                    <a:pt x="817" y="539"/>
                  </a:lnTo>
                  <a:cubicBezTo>
                    <a:pt x="807" y="539"/>
                    <a:pt x="807" y="549"/>
                    <a:pt x="817" y="549"/>
                  </a:cubicBezTo>
                  <a:cubicBezTo>
                    <a:pt x="826" y="559"/>
                    <a:pt x="826" y="559"/>
                    <a:pt x="846" y="559"/>
                  </a:cubicBezTo>
                  <a:cubicBezTo>
                    <a:pt x="856" y="569"/>
                    <a:pt x="866" y="569"/>
                    <a:pt x="876" y="578"/>
                  </a:cubicBezTo>
                  <a:cubicBezTo>
                    <a:pt x="885" y="589"/>
                    <a:pt x="905" y="598"/>
                    <a:pt x="915" y="608"/>
                  </a:cubicBezTo>
                  <a:cubicBezTo>
                    <a:pt x="935" y="628"/>
                    <a:pt x="954" y="657"/>
                    <a:pt x="954" y="687"/>
                  </a:cubicBezTo>
                  <a:cubicBezTo>
                    <a:pt x="954" y="716"/>
                    <a:pt x="935" y="736"/>
                    <a:pt x="905" y="746"/>
                  </a:cubicBezTo>
                  <a:cubicBezTo>
                    <a:pt x="888" y="757"/>
                    <a:pt x="871" y="762"/>
                    <a:pt x="854" y="762"/>
                  </a:cubicBezTo>
                  <a:cubicBezTo>
                    <a:pt x="841" y="762"/>
                    <a:pt x="829" y="760"/>
                    <a:pt x="817" y="755"/>
                  </a:cubicBezTo>
                  <a:cubicBezTo>
                    <a:pt x="797" y="746"/>
                    <a:pt x="777" y="736"/>
                    <a:pt x="767" y="726"/>
                  </a:cubicBezTo>
                  <a:cubicBezTo>
                    <a:pt x="758" y="726"/>
                    <a:pt x="748" y="716"/>
                    <a:pt x="738" y="716"/>
                  </a:cubicBezTo>
                  <a:lnTo>
                    <a:pt x="728" y="707"/>
                  </a:lnTo>
                  <a:lnTo>
                    <a:pt x="708" y="707"/>
                  </a:lnTo>
                  <a:lnTo>
                    <a:pt x="708" y="716"/>
                  </a:lnTo>
                  <a:cubicBezTo>
                    <a:pt x="708" y="726"/>
                    <a:pt x="708" y="726"/>
                    <a:pt x="718" y="726"/>
                  </a:cubicBezTo>
                  <a:cubicBezTo>
                    <a:pt x="748" y="795"/>
                    <a:pt x="748" y="864"/>
                    <a:pt x="718" y="932"/>
                  </a:cubicBezTo>
                  <a:cubicBezTo>
                    <a:pt x="709" y="959"/>
                    <a:pt x="693" y="993"/>
                    <a:pt x="662" y="993"/>
                  </a:cubicBezTo>
                  <a:cubicBezTo>
                    <a:pt x="658" y="993"/>
                    <a:pt x="654" y="992"/>
                    <a:pt x="649" y="991"/>
                  </a:cubicBezTo>
                  <a:cubicBezTo>
                    <a:pt x="610" y="991"/>
                    <a:pt x="581" y="952"/>
                    <a:pt x="561" y="923"/>
                  </a:cubicBezTo>
                  <a:cubicBezTo>
                    <a:pt x="531" y="884"/>
                    <a:pt x="531" y="834"/>
                    <a:pt x="531" y="785"/>
                  </a:cubicBezTo>
                  <a:cubicBezTo>
                    <a:pt x="531" y="775"/>
                    <a:pt x="526" y="770"/>
                    <a:pt x="521" y="770"/>
                  </a:cubicBezTo>
                  <a:cubicBezTo>
                    <a:pt x="516" y="770"/>
                    <a:pt x="512" y="775"/>
                    <a:pt x="512" y="785"/>
                  </a:cubicBezTo>
                  <a:cubicBezTo>
                    <a:pt x="503" y="841"/>
                    <a:pt x="458" y="914"/>
                    <a:pt x="396" y="914"/>
                  </a:cubicBezTo>
                  <a:cubicBezTo>
                    <a:pt x="392" y="914"/>
                    <a:pt x="388" y="913"/>
                    <a:pt x="384" y="913"/>
                  </a:cubicBezTo>
                  <a:cubicBezTo>
                    <a:pt x="325" y="903"/>
                    <a:pt x="286" y="844"/>
                    <a:pt x="295" y="785"/>
                  </a:cubicBezTo>
                  <a:cubicBezTo>
                    <a:pt x="295" y="746"/>
                    <a:pt x="315" y="716"/>
                    <a:pt x="345" y="687"/>
                  </a:cubicBezTo>
                  <a:cubicBezTo>
                    <a:pt x="352" y="679"/>
                    <a:pt x="348" y="664"/>
                    <a:pt x="335" y="664"/>
                  </a:cubicBezTo>
                  <a:cubicBezTo>
                    <a:pt x="332" y="664"/>
                    <a:pt x="329" y="665"/>
                    <a:pt x="325" y="667"/>
                  </a:cubicBezTo>
                  <a:cubicBezTo>
                    <a:pt x="294" y="688"/>
                    <a:pt x="252" y="700"/>
                    <a:pt x="209" y="700"/>
                  </a:cubicBezTo>
                  <a:cubicBezTo>
                    <a:pt x="171" y="700"/>
                    <a:pt x="131" y="690"/>
                    <a:pt x="99" y="667"/>
                  </a:cubicBezTo>
                  <a:cubicBezTo>
                    <a:pt x="79" y="648"/>
                    <a:pt x="59" y="608"/>
                    <a:pt x="79" y="578"/>
                  </a:cubicBezTo>
                  <a:cubicBezTo>
                    <a:pt x="89" y="539"/>
                    <a:pt x="128" y="519"/>
                    <a:pt x="168" y="519"/>
                  </a:cubicBezTo>
                  <a:cubicBezTo>
                    <a:pt x="197" y="510"/>
                    <a:pt x="217" y="510"/>
                    <a:pt x="246" y="510"/>
                  </a:cubicBezTo>
                  <a:lnTo>
                    <a:pt x="276" y="510"/>
                  </a:lnTo>
                  <a:cubicBezTo>
                    <a:pt x="295" y="519"/>
                    <a:pt x="315" y="519"/>
                    <a:pt x="335" y="519"/>
                  </a:cubicBezTo>
                  <a:lnTo>
                    <a:pt x="345" y="519"/>
                  </a:lnTo>
                  <a:cubicBezTo>
                    <a:pt x="325" y="480"/>
                    <a:pt x="256" y="480"/>
                    <a:pt x="227" y="460"/>
                  </a:cubicBezTo>
                  <a:cubicBezTo>
                    <a:pt x="197" y="431"/>
                    <a:pt x="168" y="401"/>
                    <a:pt x="158" y="372"/>
                  </a:cubicBezTo>
                  <a:cubicBezTo>
                    <a:pt x="158" y="333"/>
                    <a:pt x="168" y="303"/>
                    <a:pt x="207" y="283"/>
                  </a:cubicBezTo>
                  <a:cubicBezTo>
                    <a:pt x="222" y="279"/>
                    <a:pt x="239" y="276"/>
                    <a:pt x="257" y="276"/>
                  </a:cubicBezTo>
                  <a:cubicBezTo>
                    <a:pt x="276" y="276"/>
                    <a:pt x="295" y="279"/>
                    <a:pt x="315" y="283"/>
                  </a:cubicBezTo>
                  <a:cubicBezTo>
                    <a:pt x="335" y="283"/>
                    <a:pt x="354" y="294"/>
                    <a:pt x="374" y="303"/>
                  </a:cubicBezTo>
                  <a:cubicBezTo>
                    <a:pt x="384" y="313"/>
                    <a:pt x="394" y="313"/>
                    <a:pt x="404" y="323"/>
                  </a:cubicBezTo>
                  <a:cubicBezTo>
                    <a:pt x="404" y="330"/>
                    <a:pt x="409" y="337"/>
                    <a:pt x="415" y="337"/>
                  </a:cubicBezTo>
                  <a:cubicBezTo>
                    <a:pt x="418" y="337"/>
                    <a:pt x="420" y="336"/>
                    <a:pt x="423" y="333"/>
                  </a:cubicBezTo>
                  <a:lnTo>
                    <a:pt x="433" y="333"/>
                  </a:lnTo>
                  <a:cubicBezTo>
                    <a:pt x="433" y="323"/>
                    <a:pt x="423" y="313"/>
                    <a:pt x="423" y="303"/>
                  </a:cubicBezTo>
                  <a:lnTo>
                    <a:pt x="413" y="303"/>
                  </a:lnTo>
                  <a:cubicBezTo>
                    <a:pt x="413" y="294"/>
                    <a:pt x="404" y="283"/>
                    <a:pt x="404" y="274"/>
                  </a:cubicBezTo>
                  <a:cubicBezTo>
                    <a:pt x="394" y="264"/>
                    <a:pt x="394" y="244"/>
                    <a:pt x="384" y="224"/>
                  </a:cubicBezTo>
                  <a:cubicBezTo>
                    <a:pt x="384" y="185"/>
                    <a:pt x="384" y="146"/>
                    <a:pt x="404" y="106"/>
                  </a:cubicBezTo>
                  <a:cubicBezTo>
                    <a:pt x="412" y="82"/>
                    <a:pt x="440" y="65"/>
                    <a:pt x="466" y="65"/>
                  </a:cubicBezTo>
                  <a:close/>
                  <a:moveTo>
                    <a:pt x="463" y="0"/>
                  </a:moveTo>
                  <a:cubicBezTo>
                    <a:pt x="428" y="0"/>
                    <a:pt x="396" y="18"/>
                    <a:pt x="374" y="47"/>
                  </a:cubicBezTo>
                  <a:cubicBezTo>
                    <a:pt x="345" y="87"/>
                    <a:pt x="345" y="136"/>
                    <a:pt x="345" y="185"/>
                  </a:cubicBezTo>
                  <a:cubicBezTo>
                    <a:pt x="345" y="215"/>
                    <a:pt x="354" y="235"/>
                    <a:pt x="364" y="254"/>
                  </a:cubicBezTo>
                  <a:cubicBezTo>
                    <a:pt x="345" y="244"/>
                    <a:pt x="335" y="244"/>
                    <a:pt x="315" y="235"/>
                  </a:cubicBezTo>
                  <a:cubicBezTo>
                    <a:pt x="290" y="229"/>
                    <a:pt x="266" y="227"/>
                    <a:pt x="242" y="227"/>
                  </a:cubicBezTo>
                  <a:cubicBezTo>
                    <a:pt x="219" y="227"/>
                    <a:pt x="197" y="229"/>
                    <a:pt x="177" y="235"/>
                  </a:cubicBezTo>
                  <a:cubicBezTo>
                    <a:pt x="128" y="254"/>
                    <a:pt x="99" y="294"/>
                    <a:pt x="99" y="342"/>
                  </a:cubicBezTo>
                  <a:cubicBezTo>
                    <a:pt x="99" y="382"/>
                    <a:pt x="128" y="431"/>
                    <a:pt x="168" y="460"/>
                  </a:cubicBezTo>
                  <a:cubicBezTo>
                    <a:pt x="177" y="460"/>
                    <a:pt x="187" y="471"/>
                    <a:pt x="197" y="480"/>
                  </a:cubicBezTo>
                  <a:lnTo>
                    <a:pt x="138" y="480"/>
                  </a:lnTo>
                  <a:cubicBezTo>
                    <a:pt x="89" y="490"/>
                    <a:pt x="50" y="519"/>
                    <a:pt x="20" y="559"/>
                  </a:cubicBezTo>
                  <a:cubicBezTo>
                    <a:pt x="0" y="598"/>
                    <a:pt x="0" y="648"/>
                    <a:pt x="30" y="687"/>
                  </a:cubicBezTo>
                  <a:cubicBezTo>
                    <a:pt x="59" y="716"/>
                    <a:pt x="109" y="736"/>
                    <a:pt x="158" y="746"/>
                  </a:cubicBezTo>
                  <a:cubicBezTo>
                    <a:pt x="197" y="746"/>
                    <a:pt x="236" y="746"/>
                    <a:pt x="266" y="726"/>
                  </a:cubicBezTo>
                  <a:lnTo>
                    <a:pt x="266" y="726"/>
                  </a:lnTo>
                  <a:cubicBezTo>
                    <a:pt x="236" y="785"/>
                    <a:pt x="227" y="854"/>
                    <a:pt x="266" y="903"/>
                  </a:cubicBezTo>
                  <a:cubicBezTo>
                    <a:pt x="286" y="932"/>
                    <a:pt x="315" y="962"/>
                    <a:pt x="354" y="972"/>
                  </a:cubicBezTo>
                  <a:cubicBezTo>
                    <a:pt x="361" y="974"/>
                    <a:pt x="369" y="974"/>
                    <a:pt x="377" y="974"/>
                  </a:cubicBezTo>
                  <a:cubicBezTo>
                    <a:pt x="411" y="974"/>
                    <a:pt x="448" y="957"/>
                    <a:pt x="472" y="932"/>
                  </a:cubicBezTo>
                  <a:cubicBezTo>
                    <a:pt x="492" y="923"/>
                    <a:pt x="502" y="903"/>
                    <a:pt x="512" y="893"/>
                  </a:cubicBezTo>
                  <a:cubicBezTo>
                    <a:pt x="512" y="913"/>
                    <a:pt x="522" y="943"/>
                    <a:pt x="531" y="962"/>
                  </a:cubicBezTo>
                  <a:cubicBezTo>
                    <a:pt x="551" y="1002"/>
                    <a:pt x="590" y="1031"/>
                    <a:pt x="630" y="1050"/>
                  </a:cubicBezTo>
                  <a:cubicBezTo>
                    <a:pt x="641" y="1055"/>
                    <a:pt x="651" y="1057"/>
                    <a:pt x="661" y="1057"/>
                  </a:cubicBezTo>
                  <a:cubicBezTo>
                    <a:pt x="696" y="1057"/>
                    <a:pt x="725" y="1032"/>
                    <a:pt x="748" y="1002"/>
                  </a:cubicBezTo>
                  <a:cubicBezTo>
                    <a:pt x="767" y="962"/>
                    <a:pt x="777" y="913"/>
                    <a:pt x="787" y="873"/>
                  </a:cubicBezTo>
                  <a:cubicBezTo>
                    <a:pt x="787" y="834"/>
                    <a:pt x="777" y="805"/>
                    <a:pt x="767" y="766"/>
                  </a:cubicBezTo>
                  <a:lnTo>
                    <a:pt x="767" y="766"/>
                  </a:lnTo>
                  <a:cubicBezTo>
                    <a:pt x="787" y="785"/>
                    <a:pt x="807" y="795"/>
                    <a:pt x="826" y="795"/>
                  </a:cubicBezTo>
                  <a:cubicBezTo>
                    <a:pt x="846" y="800"/>
                    <a:pt x="866" y="802"/>
                    <a:pt x="885" y="802"/>
                  </a:cubicBezTo>
                  <a:cubicBezTo>
                    <a:pt x="905" y="802"/>
                    <a:pt x="925" y="800"/>
                    <a:pt x="944" y="795"/>
                  </a:cubicBezTo>
                  <a:cubicBezTo>
                    <a:pt x="974" y="785"/>
                    <a:pt x="1003" y="755"/>
                    <a:pt x="1013" y="716"/>
                  </a:cubicBezTo>
                  <a:cubicBezTo>
                    <a:pt x="1023" y="677"/>
                    <a:pt x="1003" y="637"/>
                    <a:pt x="984" y="608"/>
                  </a:cubicBezTo>
                  <a:cubicBezTo>
                    <a:pt x="964" y="589"/>
                    <a:pt x="944" y="578"/>
                    <a:pt x="925" y="569"/>
                  </a:cubicBezTo>
                  <a:lnTo>
                    <a:pt x="915" y="569"/>
                  </a:lnTo>
                  <a:cubicBezTo>
                    <a:pt x="935" y="559"/>
                    <a:pt x="954" y="559"/>
                    <a:pt x="974" y="549"/>
                  </a:cubicBezTo>
                  <a:cubicBezTo>
                    <a:pt x="1013" y="530"/>
                    <a:pt x="1043" y="500"/>
                    <a:pt x="1062" y="460"/>
                  </a:cubicBezTo>
                  <a:cubicBezTo>
                    <a:pt x="1072" y="441"/>
                    <a:pt x="1082" y="421"/>
                    <a:pt x="1072" y="392"/>
                  </a:cubicBezTo>
                  <a:cubicBezTo>
                    <a:pt x="1072" y="372"/>
                    <a:pt x="1053" y="353"/>
                    <a:pt x="1033" y="342"/>
                  </a:cubicBezTo>
                  <a:cubicBezTo>
                    <a:pt x="1003" y="313"/>
                    <a:pt x="954" y="303"/>
                    <a:pt x="905" y="303"/>
                  </a:cubicBezTo>
                  <a:cubicBezTo>
                    <a:pt x="876" y="303"/>
                    <a:pt x="856" y="303"/>
                    <a:pt x="826" y="313"/>
                  </a:cubicBezTo>
                  <a:cubicBezTo>
                    <a:pt x="826" y="303"/>
                    <a:pt x="836" y="303"/>
                    <a:pt x="836" y="294"/>
                  </a:cubicBezTo>
                  <a:cubicBezTo>
                    <a:pt x="856" y="254"/>
                    <a:pt x="866" y="205"/>
                    <a:pt x="856" y="165"/>
                  </a:cubicBezTo>
                  <a:cubicBezTo>
                    <a:pt x="836" y="126"/>
                    <a:pt x="807" y="97"/>
                    <a:pt x="767" y="97"/>
                  </a:cubicBezTo>
                  <a:cubicBezTo>
                    <a:pt x="718" y="97"/>
                    <a:pt x="669" y="117"/>
                    <a:pt x="640" y="146"/>
                  </a:cubicBezTo>
                  <a:cubicBezTo>
                    <a:pt x="630" y="156"/>
                    <a:pt x="620" y="165"/>
                    <a:pt x="610" y="185"/>
                  </a:cubicBezTo>
                  <a:cubicBezTo>
                    <a:pt x="610" y="156"/>
                    <a:pt x="600" y="136"/>
                    <a:pt x="600" y="117"/>
                  </a:cubicBezTo>
                  <a:cubicBezTo>
                    <a:pt x="581" y="67"/>
                    <a:pt x="551" y="28"/>
                    <a:pt x="502" y="8"/>
                  </a:cubicBezTo>
                  <a:cubicBezTo>
                    <a:pt x="489" y="3"/>
                    <a:pt x="476" y="0"/>
                    <a:pt x="463"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4" name="Google Shape;654;p28"/>
            <p:cNvSpPr/>
            <p:nvPr/>
          </p:nvSpPr>
          <p:spPr>
            <a:xfrm rot="10800000" flipH="1">
              <a:off x="2524867" y="1997904"/>
              <a:ext cx="181137" cy="167064"/>
            </a:xfrm>
            <a:custGeom>
              <a:avLst/>
              <a:gdLst/>
              <a:ahLst/>
              <a:cxnLst/>
              <a:rect l="l" t="t" r="r" b="b"/>
              <a:pathLst>
                <a:path w="296" h="273" extrusionOk="0">
                  <a:moveTo>
                    <a:pt x="158" y="36"/>
                  </a:moveTo>
                  <a:cubicBezTo>
                    <a:pt x="207" y="46"/>
                    <a:pt x="256" y="85"/>
                    <a:pt x="256" y="135"/>
                  </a:cubicBezTo>
                  <a:cubicBezTo>
                    <a:pt x="256" y="183"/>
                    <a:pt x="227" y="223"/>
                    <a:pt x="178" y="242"/>
                  </a:cubicBezTo>
                  <a:cubicBezTo>
                    <a:pt x="148" y="242"/>
                    <a:pt x="119" y="233"/>
                    <a:pt x="99" y="223"/>
                  </a:cubicBezTo>
                  <a:cubicBezTo>
                    <a:pt x="89" y="213"/>
                    <a:pt x="69" y="203"/>
                    <a:pt x="60" y="183"/>
                  </a:cubicBezTo>
                  <a:lnTo>
                    <a:pt x="50" y="174"/>
                  </a:lnTo>
                  <a:cubicBezTo>
                    <a:pt x="40" y="154"/>
                    <a:pt x="40" y="135"/>
                    <a:pt x="40" y="115"/>
                  </a:cubicBezTo>
                  <a:cubicBezTo>
                    <a:pt x="50" y="65"/>
                    <a:pt x="109" y="36"/>
                    <a:pt x="158" y="36"/>
                  </a:cubicBezTo>
                  <a:close/>
                  <a:moveTo>
                    <a:pt x="145" y="0"/>
                  </a:moveTo>
                  <a:cubicBezTo>
                    <a:pt x="92" y="0"/>
                    <a:pt x="44" y="29"/>
                    <a:pt x="20" y="76"/>
                  </a:cubicBezTo>
                  <a:cubicBezTo>
                    <a:pt x="1" y="115"/>
                    <a:pt x="1" y="154"/>
                    <a:pt x="20" y="183"/>
                  </a:cubicBezTo>
                  <a:cubicBezTo>
                    <a:pt x="30" y="203"/>
                    <a:pt x="40" y="213"/>
                    <a:pt x="50" y="233"/>
                  </a:cubicBezTo>
                  <a:cubicBezTo>
                    <a:pt x="79" y="262"/>
                    <a:pt x="119" y="272"/>
                    <a:pt x="168" y="272"/>
                  </a:cubicBezTo>
                  <a:cubicBezTo>
                    <a:pt x="227" y="272"/>
                    <a:pt x="276" y="223"/>
                    <a:pt x="286" y="154"/>
                  </a:cubicBezTo>
                  <a:cubicBezTo>
                    <a:pt x="296" y="85"/>
                    <a:pt x="246" y="26"/>
                    <a:pt x="187" y="6"/>
                  </a:cubicBezTo>
                  <a:cubicBezTo>
                    <a:pt x="173" y="2"/>
                    <a:pt x="159" y="0"/>
                    <a:pt x="145"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5" name="Google Shape;655;p28"/>
            <p:cNvSpPr/>
            <p:nvPr/>
          </p:nvSpPr>
          <p:spPr>
            <a:xfrm rot="10800000" flipH="1">
              <a:off x="2362089" y="2510722"/>
              <a:ext cx="566666" cy="549538"/>
            </a:xfrm>
            <a:custGeom>
              <a:avLst/>
              <a:gdLst/>
              <a:ahLst/>
              <a:cxnLst/>
              <a:rect l="l" t="t" r="r" b="b"/>
              <a:pathLst>
                <a:path w="926" h="898" extrusionOk="0">
                  <a:moveTo>
                    <a:pt x="399" y="51"/>
                  </a:moveTo>
                  <a:cubicBezTo>
                    <a:pt x="404" y="51"/>
                    <a:pt x="409" y="52"/>
                    <a:pt x="414" y="53"/>
                  </a:cubicBezTo>
                  <a:cubicBezTo>
                    <a:pt x="453" y="63"/>
                    <a:pt x="473" y="93"/>
                    <a:pt x="483" y="122"/>
                  </a:cubicBezTo>
                  <a:cubicBezTo>
                    <a:pt x="493" y="142"/>
                    <a:pt x="493" y="162"/>
                    <a:pt x="493" y="181"/>
                  </a:cubicBezTo>
                  <a:cubicBezTo>
                    <a:pt x="493" y="191"/>
                    <a:pt x="503" y="201"/>
                    <a:pt x="493" y="211"/>
                  </a:cubicBezTo>
                  <a:lnTo>
                    <a:pt x="493" y="240"/>
                  </a:lnTo>
                  <a:cubicBezTo>
                    <a:pt x="498" y="245"/>
                    <a:pt x="503" y="248"/>
                    <a:pt x="506" y="248"/>
                  </a:cubicBezTo>
                  <a:cubicBezTo>
                    <a:pt x="510" y="248"/>
                    <a:pt x="512" y="245"/>
                    <a:pt x="512" y="240"/>
                  </a:cubicBezTo>
                  <a:cubicBezTo>
                    <a:pt x="522" y="240"/>
                    <a:pt x="522" y="230"/>
                    <a:pt x="522" y="221"/>
                  </a:cubicBezTo>
                  <a:lnTo>
                    <a:pt x="522" y="201"/>
                  </a:lnTo>
                  <a:lnTo>
                    <a:pt x="552" y="171"/>
                  </a:lnTo>
                  <a:cubicBezTo>
                    <a:pt x="571" y="152"/>
                    <a:pt x="601" y="132"/>
                    <a:pt x="621" y="132"/>
                  </a:cubicBezTo>
                  <a:cubicBezTo>
                    <a:pt x="650" y="132"/>
                    <a:pt x="680" y="142"/>
                    <a:pt x="689" y="171"/>
                  </a:cubicBezTo>
                  <a:cubicBezTo>
                    <a:pt x="699" y="191"/>
                    <a:pt x="689" y="221"/>
                    <a:pt x="680" y="240"/>
                  </a:cubicBezTo>
                  <a:cubicBezTo>
                    <a:pt x="680" y="260"/>
                    <a:pt x="670" y="270"/>
                    <a:pt x="660" y="289"/>
                  </a:cubicBezTo>
                  <a:cubicBezTo>
                    <a:pt x="650" y="299"/>
                    <a:pt x="630" y="309"/>
                    <a:pt x="630" y="319"/>
                  </a:cubicBezTo>
                  <a:lnTo>
                    <a:pt x="630" y="329"/>
                  </a:lnTo>
                  <a:cubicBezTo>
                    <a:pt x="640" y="329"/>
                    <a:pt x="660" y="319"/>
                    <a:pt x="660" y="309"/>
                  </a:cubicBezTo>
                  <a:cubicBezTo>
                    <a:pt x="670" y="309"/>
                    <a:pt x="680" y="309"/>
                    <a:pt x="689" y="299"/>
                  </a:cubicBezTo>
                  <a:cubicBezTo>
                    <a:pt x="699" y="299"/>
                    <a:pt x="719" y="299"/>
                    <a:pt x="729" y="289"/>
                  </a:cubicBezTo>
                  <a:cubicBezTo>
                    <a:pt x="758" y="289"/>
                    <a:pt x="798" y="289"/>
                    <a:pt x="827" y="309"/>
                  </a:cubicBezTo>
                  <a:cubicBezTo>
                    <a:pt x="837" y="309"/>
                    <a:pt x="847" y="319"/>
                    <a:pt x="857" y="339"/>
                  </a:cubicBezTo>
                  <a:cubicBezTo>
                    <a:pt x="866" y="348"/>
                    <a:pt x="866" y="368"/>
                    <a:pt x="857" y="378"/>
                  </a:cubicBezTo>
                  <a:cubicBezTo>
                    <a:pt x="847" y="407"/>
                    <a:pt x="827" y="427"/>
                    <a:pt x="807" y="437"/>
                  </a:cubicBezTo>
                  <a:cubicBezTo>
                    <a:pt x="788" y="447"/>
                    <a:pt x="768" y="457"/>
                    <a:pt x="748" y="457"/>
                  </a:cubicBezTo>
                  <a:lnTo>
                    <a:pt x="709" y="457"/>
                  </a:lnTo>
                  <a:lnTo>
                    <a:pt x="699" y="466"/>
                  </a:lnTo>
                  <a:cubicBezTo>
                    <a:pt x="699" y="476"/>
                    <a:pt x="709" y="476"/>
                    <a:pt x="719" y="476"/>
                  </a:cubicBezTo>
                  <a:cubicBezTo>
                    <a:pt x="729" y="486"/>
                    <a:pt x="739" y="486"/>
                    <a:pt x="748" y="486"/>
                  </a:cubicBezTo>
                  <a:lnTo>
                    <a:pt x="778" y="516"/>
                  </a:lnTo>
                  <a:cubicBezTo>
                    <a:pt x="798" y="535"/>
                    <a:pt x="817" y="555"/>
                    <a:pt x="817" y="584"/>
                  </a:cubicBezTo>
                  <a:cubicBezTo>
                    <a:pt x="807" y="614"/>
                    <a:pt x="798" y="624"/>
                    <a:pt x="778" y="634"/>
                  </a:cubicBezTo>
                  <a:cubicBezTo>
                    <a:pt x="748" y="643"/>
                    <a:pt x="729" y="643"/>
                    <a:pt x="699" y="643"/>
                  </a:cubicBezTo>
                  <a:cubicBezTo>
                    <a:pt x="680" y="634"/>
                    <a:pt x="670" y="634"/>
                    <a:pt x="650" y="624"/>
                  </a:cubicBezTo>
                  <a:cubicBezTo>
                    <a:pt x="650" y="614"/>
                    <a:pt x="640" y="614"/>
                    <a:pt x="630" y="604"/>
                  </a:cubicBezTo>
                  <a:lnTo>
                    <a:pt x="621" y="604"/>
                  </a:lnTo>
                  <a:cubicBezTo>
                    <a:pt x="621" y="601"/>
                    <a:pt x="620" y="600"/>
                    <a:pt x="618" y="600"/>
                  </a:cubicBezTo>
                  <a:cubicBezTo>
                    <a:pt x="615" y="600"/>
                    <a:pt x="611" y="604"/>
                    <a:pt x="611" y="604"/>
                  </a:cubicBezTo>
                  <a:lnTo>
                    <a:pt x="611" y="624"/>
                  </a:lnTo>
                  <a:cubicBezTo>
                    <a:pt x="640" y="673"/>
                    <a:pt x="640" y="742"/>
                    <a:pt x="611" y="791"/>
                  </a:cubicBezTo>
                  <a:cubicBezTo>
                    <a:pt x="601" y="811"/>
                    <a:pt x="591" y="850"/>
                    <a:pt x="552" y="850"/>
                  </a:cubicBezTo>
                  <a:cubicBezTo>
                    <a:pt x="522" y="840"/>
                    <a:pt x="493" y="811"/>
                    <a:pt x="483" y="791"/>
                  </a:cubicBezTo>
                  <a:cubicBezTo>
                    <a:pt x="463" y="752"/>
                    <a:pt x="453" y="712"/>
                    <a:pt x="463" y="663"/>
                  </a:cubicBezTo>
                  <a:cubicBezTo>
                    <a:pt x="463" y="658"/>
                    <a:pt x="456" y="656"/>
                    <a:pt x="449" y="656"/>
                  </a:cubicBezTo>
                  <a:cubicBezTo>
                    <a:pt x="441" y="656"/>
                    <a:pt x="434" y="658"/>
                    <a:pt x="434" y="663"/>
                  </a:cubicBezTo>
                  <a:cubicBezTo>
                    <a:pt x="434" y="722"/>
                    <a:pt x="394" y="781"/>
                    <a:pt x="326" y="781"/>
                  </a:cubicBezTo>
                  <a:cubicBezTo>
                    <a:pt x="276" y="771"/>
                    <a:pt x="247" y="712"/>
                    <a:pt x="247" y="663"/>
                  </a:cubicBezTo>
                  <a:cubicBezTo>
                    <a:pt x="257" y="634"/>
                    <a:pt x="276" y="604"/>
                    <a:pt x="296" y="584"/>
                  </a:cubicBezTo>
                  <a:cubicBezTo>
                    <a:pt x="306" y="575"/>
                    <a:pt x="296" y="565"/>
                    <a:pt x="286" y="565"/>
                  </a:cubicBezTo>
                  <a:cubicBezTo>
                    <a:pt x="255" y="585"/>
                    <a:pt x="219" y="598"/>
                    <a:pt x="182" y="598"/>
                  </a:cubicBezTo>
                  <a:cubicBezTo>
                    <a:pt x="150" y="598"/>
                    <a:pt x="118" y="588"/>
                    <a:pt x="90" y="565"/>
                  </a:cubicBezTo>
                  <a:cubicBezTo>
                    <a:pt x="70" y="545"/>
                    <a:pt x="50" y="525"/>
                    <a:pt x="70" y="496"/>
                  </a:cubicBezTo>
                  <a:cubicBezTo>
                    <a:pt x="80" y="457"/>
                    <a:pt x="119" y="447"/>
                    <a:pt x="149" y="437"/>
                  </a:cubicBezTo>
                  <a:lnTo>
                    <a:pt x="237" y="437"/>
                  </a:lnTo>
                  <a:cubicBezTo>
                    <a:pt x="257" y="437"/>
                    <a:pt x="276" y="447"/>
                    <a:pt x="286" y="447"/>
                  </a:cubicBezTo>
                  <a:cubicBezTo>
                    <a:pt x="296" y="447"/>
                    <a:pt x="296" y="437"/>
                    <a:pt x="296" y="437"/>
                  </a:cubicBezTo>
                  <a:cubicBezTo>
                    <a:pt x="286" y="407"/>
                    <a:pt x="227" y="407"/>
                    <a:pt x="198" y="388"/>
                  </a:cubicBezTo>
                  <a:cubicBezTo>
                    <a:pt x="168" y="368"/>
                    <a:pt x="149" y="348"/>
                    <a:pt x="139" y="319"/>
                  </a:cubicBezTo>
                  <a:cubicBezTo>
                    <a:pt x="139" y="280"/>
                    <a:pt x="149" y="250"/>
                    <a:pt x="178" y="240"/>
                  </a:cubicBezTo>
                  <a:cubicBezTo>
                    <a:pt x="193" y="235"/>
                    <a:pt x="208" y="233"/>
                    <a:pt x="222" y="233"/>
                  </a:cubicBezTo>
                  <a:cubicBezTo>
                    <a:pt x="237" y="233"/>
                    <a:pt x="252" y="235"/>
                    <a:pt x="267" y="240"/>
                  </a:cubicBezTo>
                  <a:cubicBezTo>
                    <a:pt x="286" y="240"/>
                    <a:pt x="306" y="250"/>
                    <a:pt x="326" y="260"/>
                  </a:cubicBezTo>
                  <a:cubicBezTo>
                    <a:pt x="326" y="270"/>
                    <a:pt x="335" y="270"/>
                    <a:pt x="345" y="280"/>
                  </a:cubicBezTo>
                  <a:cubicBezTo>
                    <a:pt x="355" y="280"/>
                    <a:pt x="355" y="289"/>
                    <a:pt x="365" y="289"/>
                  </a:cubicBezTo>
                  <a:cubicBezTo>
                    <a:pt x="375" y="289"/>
                    <a:pt x="375" y="280"/>
                    <a:pt x="375" y="280"/>
                  </a:cubicBezTo>
                  <a:cubicBezTo>
                    <a:pt x="375" y="270"/>
                    <a:pt x="365" y="270"/>
                    <a:pt x="365" y="260"/>
                  </a:cubicBezTo>
                  <a:lnTo>
                    <a:pt x="355" y="260"/>
                  </a:lnTo>
                  <a:cubicBezTo>
                    <a:pt x="355" y="250"/>
                    <a:pt x="345" y="240"/>
                    <a:pt x="345" y="240"/>
                  </a:cubicBezTo>
                  <a:cubicBezTo>
                    <a:pt x="335" y="221"/>
                    <a:pt x="335" y="211"/>
                    <a:pt x="335" y="191"/>
                  </a:cubicBezTo>
                  <a:cubicBezTo>
                    <a:pt x="326" y="162"/>
                    <a:pt x="326" y="122"/>
                    <a:pt x="345" y="93"/>
                  </a:cubicBezTo>
                  <a:cubicBezTo>
                    <a:pt x="353" y="68"/>
                    <a:pt x="375" y="51"/>
                    <a:pt x="399" y="51"/>
                  </a:cubicBezTo>
                  <a:close/>
                  <a:moveTo>
                    <a:pt x="403" y="1"/>
                  </a:moveTo>
                  <a:cubicBezTo>
                    <a:pt x="371" y="1"/>
                    <a:pt x="340" y="12"/>
                    <a:pt x="326" y="34"/>
                  </a:cubicBezTo>
                  <a:cubicBezTo>
                    <a:pt x="296" y="73"/>
                    <a:pt x="296" y="112"/>
                    <a:pt x="296" y="162"/>
                  </a:cubicBezTo>
                  <a:cubicBezTo>
                    <a:pt x="296" y="181"/>
                    <a:pt x="306" y="201"/>
                    <a:pt x="316" y="221"/>
                  </a:cubicBezTo>
                  <a:cubicBezTo>
                    <a:pt x="296" y="211"/>
                    <a:pt x="286" y="211"/>
                    <a:pt x="267" y="201"/>
                  </a:cubicBezTo>
                  <a:cubicBezTo>
                    <a:pt x="252" y="196"/>
                    <a:pt x="232" y="193"/>
                    <a:pt x="211" y="193"/>
                  </a:cubicBezTo>
                  <a:cubicBezTo>
                    <a:pt x="190" y="193"/>
                    <a:pt x="168" y="196"/>
                    <a:pt x="149" y="201"/>
                  </a:cubicBezTo>
                  <a:cubicBezTo>
                    <a:pt x="119" y="211"/>
                    <a:pt x="90" y="250"/>
                    <a:pt x="90" y="289"/>
                  </a:cubicBezTo>
                  <a:cubicBezTo>
                    <a:pt x="90" y="329"/>
                    <a:pt x="119" y="368"/>
                    <a:pt x="149" y="388"/>
                  </a:cubicBezTo>
                  <a:cubicBezTo>
                    <a:pt x="158" y="398"/>
                    <a:pt x="168" y="398"/>
                    <a:pt x="168" y="407"/>
                  </a:cubicBezTo>
                  <a:cubicBezTo>
                    <a:pt x="158" y="407"/>
                    <a:pt x="139" y="407"/>
                    <a:pt x="129" y="417"/>
                  </a:cubicBezTo>
                  <a:cubicBezTo>
                    <a:pt x="80" y="417"/>
                    <a:pt x="40" y="437"/>
                    <a:pt x="21" y="476"/>
                  </a:cubicBezTo>
                  <a:cubicBezTo>
                    <a:pt x="1" y="516"/>
                    <a:pt x="11" y="555"/>
                    <a:pt x="31" y="584"/>
                  </a:cubicBezTo>
                  <a:cubicBezTo>
                    <a:pt x="60" y="614"/>
                    <a:pt x="99" y="624"/>
                    <a:pt x="139" y="634"/>
                  </a:cubicBezTo>
                  <a:cubicBezTo>
                    <a:pt x="168" y="634"/>
                    <a:pt x="198" y="634"/>
                    <a:pt x="237" y="624"/>
                  </a:cubicBezTo>
                  <a:lnTo>
                    <a:pt x="237" y="624"/>
                  </a:lnTo>
                  <a:cubicBezTo>
                    <a:pt x="208" y="663"/>
                    <a:pt x="198" y="722"/>
                    <a:pt x="227" y="771"/>
                  </a:cubicBezTo>
                  <a:cubicBezTo>
                    <a:pt x="247" y="801"/>
                    <a:pt x="276" y="820"/>
                    <a:pt x="306" y="820"/>
                  </a:cubicBezTo>
                  <a:cubicBezTo>
                    <a:pt x="316" y="823"/>
                    <a:pt x="325" y="824"/>
                    <a:pt x="334" y="824"/>
                  </a:cubicBezTo>
                  <a:cubicBezTo>
                    <a:pt x="360" y="824"/>
                    <a:pt x="382" y="813"/>
                    <a:pt x="404" y="791"/>
                  </a:cubicBezTo>
                  <a:lnTo>
                    <a:pt x="434" y="761"/>
                  </a:lnTo>
                  <a:cubicBezTo>
                    <a:pt x="444" y="781"/>
                    <a:pt x="444" y="801"/>
                    <a:pt x="453" y="820"/>
                  </a:cubicBezTo>
                  <a:cubicBezTo>
                    <a:pt x="473" y="850"/>
                    <a:pt x="503" y="879"/>
                    <a:pt x="542" y="889"/>
                  </a:cubicBezTo>
                  <a:cubicBezTo>
                    <a:pt x="553" y="895"/>
                    <a:pt x="563" y="897"/>
                    <a:pt x="573" y="897"/>
                  </a:cubicBezTo>
                  <a:cubicBezTo>
                    <a:pt x="601" y="897"/>
                    <a:pt x="626" y="879"/>
                    <a:pt x="640" y="850"/>
                  </a:cubicBezTo>
                  <a:cubicBezTo>
                    <a:pt x="660" y="811"/>
                    <a:pt x="670" y="781"/>
                    <a:pt x="670" y="742"/>
                  </a:cubicBezTo>
                  <a:cubicBezTo>
                    <a:pt x="670" y="712"/>
                    <a:pt x="670" y="683"/>
                    <a:pt x="660" y="653"/>
                  </a:cubicBezTo>
                  <a:lnTo>
                    <a:pt x="660" y="653"/>
                  </a:lnTo>
                  <a:cubicBezTo>
                    <a:pt x="670" y="663"/>
                    <a:pt x="689" y="673"/>
                    <a:pt x="709" y="673"/>
                  </a:cubicBezTo>
                  <a:cubicBezTo>
                    <a:pt x="726" y="679"/>
                    <a:pt x="743" y="684"/>
                    <a:pt x="762" y="684"/>
                  </a:cubicBezTo>
                  <a:cubicBezTo>
                    <a:pt x="776" y="684"/>
                    <a:pt x="791" y="681"/>
                    <a:pt x="807" y="673"/>
                  </a:cubicBezTo>
                  <a:cubicBezTo>
                    <a:pt x="827" y="663"/>
                    <a:pt x="857" y="643"/>
                    <a:pt x="866" y="614"/>
                  </a:cubicBezTo>
                  <a:cubicBezTo>
                    <a:pt x="866" y="575"/>
                    <a:pt x="857" y="545"/>
                    <a:pt x="837" y="516"/>
                  </a:cubicBezTo>
                  <a:cubicBezTo>
                    <a:pt x="827" y="506"/>
                    <a:pt x="807" y="496"/>
                    <a:pt x="788" y="486"/>
                  </a:cubicBezTo>
                  <a:lnTo>
                    <a:pt x="788" y="476"/>
                  </a:lnTo>
                  <a:cubicBezTo>
                    <a:pt x="798" y="476"/>
                    <a:pt x="817" y="476"/>
                    <a:pt x="827" y="466"/>
                  </a:cubicBezTo>
                  <a:cubicBezTo>
                    <a:pt x="866" y="457"/>
                    <a:pt x="896" y="427"/>
                    <a:pt x="906" y="388"/>
                  </a:cubicBezTo>
                  <a:cubicBezTo>
                    <a:pt x="916" y="378"/>
                    <a:pt x="925" y="358"/>
                    <a:pt x="916" y="339"/>
                  </a:cubicBezTo>
                  <a:cubicBezTo>
                    <a:pt x="916" y="319"/>
                    <a:pt x="896" y="299"/>
                    <a:pt x="886" y="289"/>
                  </a:cubicBezTo>
                  <a:cubicBezTo>
                    <a:pt x="857" y="260"/>
                    <a:pt x="807" y="260"/>
                    <a:pt x="768" y="260"/>
                  </a:cubicBezTo>
                  <a:cubicBezTo>
                    <a:pt x="748" y="260"/>
                    <a:pt x="729" y="260"/>
                    <a:pt x="709" y="270"/>
                  </a:cubicBezTo>
                  <a:cubicBezTo>
                    <a:pt x="709" y="260"/>
                    <a:pt x="709" y="260"/>
                    <a:pt x="719" y="250"/>
                  </a:cubicBezTo>
                  <a:cubicBezTo>
                    <a:pt x="739" y="221"/>
                    <a:pt x="739" y="181"/>
                    <a:pt x="729" y="142"/>
                  </a:cubicBezTo>
                  <a:cubicBezTo>
                    <a:pt x="719" y="112"/>
                    <a:pt x="689" y="83"/>
                    <a:pt x="650" y="83"/>
                  </a:cubicBezTo>
                  <a:cubicBezTo>
                    <a:pt x="611" y="83"/>
                    <a:pt x="581" y="93"/>
                    <a:pt x="552" y="122"/>
                  </a:cubicBezTo>
                  <a:lnTo>
                    <a:pt x="522" y="152"/>
                  </a:lnTo>
                  <a:cubicBezTo>
                    <a:pt x="522" y="132"/>
                    <a:pt x="512" y="112"/>
                    <a:pt x="512" y="93"/>
                  </a:cubicBezTo>
                  <a:cubicBezTo>
                    <a:pt x="493" y="53"/>
                    <a:pt x="473" y="24"/>
                    <a:pt x="434" y="4"/>
                  </a:cubicBezTo>
                  <a:cubicBezTo>
                    <a:pt x="424" y="2"/>
                    <a:pt x="413" y="1"/>
                    <a:pt x="403" y="1"/>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6" name="Google Shape;656;p28"/>
            <p:cNvSpPr/>
            <p:nvPr/>
          </p:nvSpPr>
          <p:spPr>
            <a:xfrm rot="10800000" flipH="1">
              <a:off x="2573211" y="2712669"/>
              <a:ext cx="157271" cy="141974"/>
            </a:xfrm>
            <a:custGeom>
              <a:avLst/>
              <a:gdLst/>
              <a:ahLst/>
              <a:cxnLst/>
              <a:rect l="l" t="t" r="r" b="b"/>
              <a:pathLst>
                <a:path w="257" h="232" extrusionOk="0">
                  <a:moveTo>
                    <a:pt x="138" y="32"/>
                  </a:moveTo>
                  <a:cubicBezTo>
                    <a:pt x="177" y="42"/>
                    <a:pt x="217" y="71"/>
                    <a:pt x="217" y="111"/>
                  </a:cubicBezTo>
                  <a:cubicBezTo>
                    <a:pt x="217" y="160"/>
                    <a:pt x="187" y="189"/>
                    <a:pt x="148" y="199"/>
                  </a:cubicBezTo>
                  <a:cubicBezTo>
                    <a:pt x="142" y="202"/>
                    <a:pt x="135" y="203"/>
                    <a:pt x="128" y="203"/>
                  </a:cubicBezTo>
                  <a:cubicBezTo>
                    <a:pt x="112" y="203"/>
                    <a:pt x="93" y="197"/>
                    <a:pt x="79" y="189"/>
                  </a:cubicBezTo>
                  <a:lnTo>
                    <a:pt x="49" y="160"/>
                  </a:lnTo>
                  <a:cubicBezTo>
                    <a:pt x="49" y="150"/>
                    <a:pt x="49" y="150"/>
                    <a:pt x="40" y="140"/>
                  </a:cubicBezTo>
                  <a:cubicBezTo>
                    <a:pt x="40" y="130"/>
                    <a:pt x="30" y="111"/>
                    <a:pt x="40" y="91"/>
                  </a:cubicBezTo>
                  <a:cubicBezTo>
                    <a:pt x="49" y="52"/>
                    <a:pt x="89" y="32"/>
                    <a:pt x="138" y="32"/>
                  </a:cubicBezTo>
                  <a:close/>
                  <a:moveTo>
                    <a:pt x="131" y="0"/>
                  </a:moveTo>
                  <a:cubicBezTo>
                    <a:pt x="86" y="0"/>
                    <a:pt x="36" y="21"/>
                    <a:pt x="20" y="62"/>
                  </a:cubicBezTo>
                  <a:cubicBezTo>
                    <a:pt x="0" y="91"/>
                    <a:pt x="0" y="130"/>
                    <a:pt x="20" y="160"/>
                  </a:cubicBezTo>
                  <a:lnTo>
                    <a:pt x="49" y="189"/>
                  </a:lnTo>
                  <a:cubicBezTo>
                    <a:pt x="65" y="214"/>
                    <a:pt x="95" y="231"/>
                    <a:pt x="121" y="231"/>
                  </a:cubicBezTo>
                  <a:cubicBezTo>
                    <a:pt x="127" y="231"/>
                    <a:pt x="133" y="230"/>
                    <a:pt x="138" y="229"/>
                  </a:cubicBezTo>
                  <a:cubicBezTo>
                    <a:pt x="197" y="229"/>
                    <a:pt x="236" y="189"/>
                    <a:pt x="246" y="130"/>
                  </a:cubicBezTo>
                  <a:cubicBezTo>
                    <a:pt x="256" y="71"/>
                    <a:pt x="217" y="22"/>
                    <a:pt x="158" y="3"/>
                  </a:cubicBezTo>
                  <a:cubicBezTo>
                    <a:pt x="149" y="1"/>
                    <a:pt x="140" y="0"/>
                    <a:pt x="131"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7" name="Google Shape;657;p28"/>
            <p:cNvSpPr/>
            <p:nvPr/>
          </p:nvSpPr>
          <p:spPr>
            <a:xfrm rot="10800000" flipH="1">
              <a:off x="3060321" y="1896318"/>
              <a:ext cx="794923" cy="792485"/>
            </a:xfrm>
            <a:custGeom>
              <a:avLst/>
              <a:gdLst/>
              <a:ahLst/>
              <a:cxnLst/>
              <a:rect l="l" t="t" r="r" b="b"/>
              <a:pathLst>
                <a:path w="1299" h="1295" extrusionOk="0">
                  <a:moveTo>
                    <a:pt x="496" y="86"/>
                  </a:moveTo>
                  <a:cubicBezTo>
                    <a:pt x="511" y="86"/>
                    <a:pt x="526" y="89"/>
                    <a:pt x="542" y="95"/>
                  </a:cubicBezTo>
                  <a:cubicBezTo>
                    <a:pt x="591" y="115"/>
                    <a:pt x="621" y="154"/>
                    <a:pt x="650" y="194"/>
                  </a:cubicBezTo>
                  <a:cubicBezTo>
                    <a:pt x="660" y="213"/>
                    <a:pt x="680" y="243"/>
                    <a:pt x="680" y="272"/>
                  </a:cubicBezTo>
                  <a:cubicBezTo>
                    <a:pt x="689" y="282"/>
                    <a:pt x="689" y="292"/>
                    <a:pt x="689" y="312"/>
                  </a:cubicBezTo>
                  <a:cubicBezTo>
                    <a:pt x="689" y="322"/>
                    <a:pt x="689" y="341"/>
                    <a:pt x="709" y="351"/>
                  </a:cubicBezTo>
                  <a:lnTo>
                    <a:pt x="719" y="351"/>
                  </a:lnTo>
                  <a:cubicBezTo>
                    <a:pt x="728" y="341"/>
                    <a:pt x="728" y="322"/>
                    <a:pt x="728" y="312"/>
                  </a:cubicBezTo>
                  <a:lnTo>
                    <a:pt x="728" y="302"/>
                  </a:lnTo>
                  <a:cubicBezTo>
                    <a:pt x="728" y="292"/>
                    <a:pt x="728" y="282"/>
                    <a:pt x="739" y="272"/>
                  </a:cubicBezTo>
                  <a:cubicBezTo>
                    <a:pt x="748" y="243"/>
                    <a:pt x="758" y="223"/>
                    <a:pt x="768" y="204"/>
                  </a:cubicBezTo>
                  <a:cubicBezTo>
                    <a:pt x="798" y="164"/>
                    <a:pt x="846" y="115"/>
                    <a:pt x="896" y="105"/>
                  </a:cubicBezTo>
                  <a:cubicBezTo>
                    <a:pt x="908" y="99"/>
                    <a:pt x="923" y="96"/>
                    <a:pt x="938" y="96"/>
                  </a:cubicBezTo>
                  <a:cubicBezTo>
                    <a:pt x="969" y="96"/>
                    <a:pt x="1000" y="111"/>
                    <a:pt x="1014" y="145"/>
                  </a:cubicBezTo>
                  <a:cubicBezTo>
                    <a:pt x="1043" y="184"/>
                    <a:pt x="1034" y="243"/>
                    <a:pt x="1014" y="292"/>
                  </a:cubicBezTo>
                  <a:cubicBezTo>
                    <a:pt x="1004" y="322"/>
                    <a:pt x="994" y="351"/>
                    <a:pt x="975" y="371"/>
                  </a:cubicBezTo>
                  <a:cubicBezTo>
                    <a:pt x="955" y="381"/>
                    <a:pt x="945" y="401"/>
                    <a:pt x="935" y="410"/>
                  </a:cubicBezTo>
                  <a:lnTo>
                    <a:pt x="905" y="440"/>
                  </a:lnTo>
                  <a:cubicBezTo>
                    <a:pt x="896" y="449"/>
                    <a:pt x="905" y="460"/>
                    <a:pt x="916" y="460"/>
                  </a:cubicBezTo>
                  <a:cubicBezTo>
                    <a:pt x="935" y="460"/>
                    <a:pt x="945" y="449"/>
                    <a:pt x="955" y="440"/>
                  </a:cubicBezTo>
                  <a:cubicBezTo>
                    <a:pt x="964" y="440"/>
                    <a:pt x="975" y="430"/>
                    <a:pt x="975" y="430"/>
                  </a:cubicBezTo>
                  <a:cubicBezTo>
                    <a:pt x="994" y="430"/>
                    <a:pt x="1023" y="420"/>
                    <a:pt x="1043" y="420"/>
                  </a:cubicBezTo>
                  <a:cubicBezTo>
                    <a:pt x="1093" y="420"/>
                    <a:pt x="1132" y="430"/>
                    <a:pt x="1171" y="460"/>
                  </a:cubicBezTo>
                  <a:cubicBezTo>
                    <a:pt x="1200" y="489"/>
                    <a:pt x="1220" y="528"/>
                    <a:pt x="1200" y="567"/>
                  </a:cubicBezTo>
                  <a:cubicBezTo>
                    <a:pt x="1191" y="607"/>
                    <a:pt x="1152" y="637"/>
                    <a:pt x="1112" y="646"/>
                  </a:cubicBezTo>
                  <a:cubicBezTo>
                    <a:pt x="1093" y="656"/>
                    <a:pt x="1063" y="666"/>
                    <a:pt x="1034" y="666"/>
                  </a:cubicBezTo>
                  <a:cubicBezTo>
                    <a:pt x="1024" y="671"/>
                    <a:pt x="1011" y="671"/>
                    <a:pt x="999" y="671"/>
                  </a:cubicBezTo>
                  <a:cubicBezTo>
                    <a:pt x="987" y="671"/>
                    <a:pt x="974" y="671"/>
                    <a:pt x="964" y="676"/>
                  </a:cubicBezTo>
                  <a:lnTo>
                    <a:pt x="964" y="685"/>
                  </a:lnTo>
                  <a:cubicBezTo>
                    <a:pt x="975" y="705"/>
                    <a:pt x="994" y="705"/>
                    <a:pt x="1014" y="705"/>
                  </a:cubicBezTo>
                  <a:cubicBezTo>
                    <a:pt x="1023" y="715"/>
                    <a:pt x="1043" y="715"/>
                    <a:pt x="1053" y="725"/>
                  </a:cubicBezTo>
                  <a:cubicBezTo>
                    <a:pt x="1073" y="735"/>
                    <a:pt x="1093" y="744"/>
                    <a:pt x="1112" y="764"/>
                  </a:cubicBezTo>
                  <a:cubicBezTo>
                    <a:pt x="1152" y="794"/>
                    <a:pt x="1191" y="833"/>
                    <a:pt x="1200" y="873"/>
                  </a:cubicBezTo>
                  <a:cubicBezTo>
                    <a:pt x="1211" y="902"/>
                    <a:pt x="1220" y="921"/>
                    <a:pt x="1211" y="941"/>
                  </a:cubicBezTo>
                  <a:cubicBezTo>
                    <a:pt x="1200" y="971"/>
                    <a:pt x="1191" y="991"/>
                    <a:pt x="1161" y="1000"/>
                  </a:cubicBezTo>
                  <a:cubicBezTo>
                    <a:pt x="1138" y="1012"/>
                    <a:pt x="1111" y="1016"/>
                    <a:pt x="1085" y="1016"/>
                  </a:cubicBezTo>
                  <a:cubicBezTo>
                    <a:pt x="1067" y="1016"/>
                    <a:pt x="1050" y="1014"/>
                    <a:pt x="1034" y="1010"/>
                  </a:cubicBezTo>
                  <a:cubicBezTo>
                    <a:pt x="1004" y="1000"/>
                    <a:pt x="984" y="991"/>
                    <a:pt x="955" y="971"/>
                  </a:cubicBezTo>
                  <a:lnTo>
                    <a:pt x="925" y="941"/>
                  </a:lnTo>
                  <a:cubicBezTo>
                    <a:pt x="925" y="932"/>
                    <a:pt x="916" y="932"/>
                    <a:pt x="905" y="921"/>
                  </a:cubicBezTo>
                  <a:cubicBezTo>
                    <a:pt x="905" y="921"/>
                    <a:pt x="896" y="921"/>
                    <a:pt x="886" y="912"/>
                  </a:cubicBezTo>
                  <a:lnTo>
                    <a:pt x="876" y="912"/>
                  </a:lnTo>
                  <a:cubicBezTo>
                    <a:pt x="886" y="932"/>
                    <a:pt x="886" y="941"/>
                    <a:pt x="896" y="961"/>
                  </a:cubicBezTo>
                  <a:cubicBezTo>
                    <a:pt x="905" y="971"/>
                    <a:pt x="905" y="991"/>
                    <a:pt x="916" y="1000"/>
                  </a:cubicBezTo>
                  <a:cubicBezTo>
                    <a:pt x="916" y="1020"/>
                    <a:pt x="925" y="1039"/>
                    <a:pt x="925" y="1069"/>
                  </a:cubicBezTo>
                  <a:cubicBezTo>
                    <a:pt x="925" y="1109"/>
                    <a:pt x="916" y="1157"/>
                    <a:pt x="886" y="1187"/>
                  </a:cubicBezTo>
                  <a:cubicBezTo>
                    <a:pt x="869" y="1199"/>
                    <a:pt x="848" y="1203"/>
                    <a:pt x="827" y="1203"/>
                  </a:cubicBezTo>
                  <a:cubicBezTo>
                    <a:pt x="811" y="1203"/>
                    <a:pt x="794" y="1201"/>
                    <a:pt x="778" y="1197"/>
                  </a:cubicBezTo>
                  <a:cubicBezTo>
                    <a:pt x="748" y="1187"/>
                    <a:pt x="719" y="1157"/>
                    <a:pt x="699" y="1118"/>
                  </a:cubicBezTo>
                  <a:cubicBezTo>
                    <a:pt x="680" y="1098"/>
                    <a:pt x="669" y="1069"/>
                    <a:pt x="660" y="1050"/>
                  </a:cubicBezTo>
                  <a:cubicBezTo>
                    <a:pt x="660" y="1030"/>
                    <a:pt x="660" y="1020"/>
                    <a:pt x="650" y="1010"/>
                  </a:cubicBezTo>
                  <a:lnTo>
                    <a:pt x="650" y="991"/>
                  </a:lnTo>
                  <a:cubicBezTo>
                    <a:pt x="650" y="980"/>
                    <a:pt x="640" y="980"/>
                    <a:pt x="630" y="980"/>
                  </a:cubicBezTo>
                  <a:lnTo>
                    <a:pt x="621" y="980"/>
                  </a:lnTo>
                  <a:lnTo>
                    <a:pt x="621" y="1000"/>
                  </a:lnTo>
                  <a:cubicBezTo>
                    <a:pt x="591" y="1089"/>
                    <a:pt x="522" y="1157"/>
                    <a:pt x="433" y="1197"/>
                  </a:cubicBezTo>
                  <a:cubicBezTo>
                    <a:pt x="412" y="1207"/>
                    <a:pt x="385" y="1218"/>
                    <a:pt x="361" y="1218"/>
                  </a:cubicBezTo>
                  <a:cubicBezTo>
                    <a:pt x="339" y="1218"/>
                    <a:pt x="319" y="1210"/>
                    <a:pt x="306" y="1187"/>
                  </a:cubicBezTo>
                  <a:cubicBezTo>
                    <a:pt x="276" y="1157"/>
                    <a:pt x="276" y="1089"/>
                    <a:pt x="286" y="1039"/>
                  </a:cubicBezTo>
                  <a:cubicBezTo>
                    <a:pt x="296" y="980"/>
                    <a:pt x="345" y="921"/>
                    <a:pt x="394" y="882"/>
                  </a:cubicBezTo>
                  <a:cubicBezTo>
                    <a:pt x="402" y="875"/>
                    <a:pt x="392" y="856"/>
                    <a:pt x="379" y="856"/>
                  </a:cubicBezTo>
                  <a:cubicBezTo>
                    <a:pt x="374" y="856"/>
                    <a:pt x="370" y="858"/>
                    <a:pt x="365" y="862"/>
                  </a:cubicBezTo>
                  <a:cubicBezTo>
                    <a:pt x="326" y="890"/>
                    <a:pt x="276" y="911"/>
                    <a:pt x="229" y="911"/>
                  </a:cubicBezTo>
                  <a:cubicBezTo>
                    <a:pt x="191" y="911"/>
                    <a:pt x="155" y="897"/>
                    <a:pt x="129" y="862"/>
                  </a:cubicBezTo>
                  <a:cubicBezTo>
                    <a:pt x="70" y="803"/>
                    <a:pt x="89" y="705"/>
                    <a:pt x="158" y="656"/>
                  </a:cubicBezTo>
                  <a:cubicBezTo>
                    <a:pt x="190" y="632"/>
                    <a:pt x="229" y="614"/>
                    <a:pt x="269" y="614"/>
                  </a:cubicBezTo>
                  <a:cubicBezTo>
                    <a:pt x="278" y="614"/>
                    <a:pt x="287" y="615"/>
                    <a:pt x="296" y="617"/>
                  </a:cubicBezTo>
                  <a:cubicBezTo>
                    <a:pt x="315" y="617"/>
                    <a:pt x="315" y="578"/>
                    <a:pt x="296" y="578"/>
                  </a:cubicBezTo>
                  <a:cubicBezTo>
                    <a:pt x="197" y="558"/>
                    <a:pt x="99" y="479"/>
                    <a:pt x="79" y="371"/>
                  </a:cubicBezTo>
                  <a:cubicBezTo>
                    <a:pt x="79" y="322"/>
                    <a:pt x="89" y="272"/>
                    <a:pt x="138" y="253"/>
                  </a:cubicBezTo>
                  <a:cubicBezTo>
                    <a:pt x="152" y="247"/>
                    <a:pt x="167" y="245"/>
                    <a:pt x="181" y="245"/>
                  </a:cubicBezTo>
                  <a:cubicBezTo>
                    <a:pt x="219" y="245"/>
                    <a:pt x="258" y="261"/>
                    <a:pt x="286" y="282"/>
                  </a:cubicBezTo>
                  <a:cubicBezTo>
                    <a:pt x="315" y="302"/>
                    <a:pt x="345" y="322"/>
                    <a:pt x="365" y="341"/>
                  </a:cubicBezTo>
                  <a:cubicBezTo>
                    <a:pt x="374" y="351"/>
                    <a:pt x="394" y="361"/>
                    <a:pt x="404" y="371"/>
                  </a:cubicBezTo>
                  <a:cubicBezTo>
                    <a:pt x="414" y="401"/>
                    <a:pt x="424" y="430"/>
                    <a:pt x="444" y="440"/>
                  </a:cubicBezTo>
                  <a:cubicBezTo>
                    <a:pt x="453" y="449"/>
                    <a:pt x="453" y="449"/>
                    <a:pt x="463" y="449"/>
                  </a:cubicBezTo>
                  <a:cubicBezTo>
                    <a:pt x="483" y="390"/>
                    <a:pt x="414" y="331"/>
                    <a:pt x="404" y="282"/>
                  </a:cubicBezTo>
                  <a:cubicBezTo>
                    <a:pt x="394" y="233"/>
                    <a:pt x="394" y="174"/>
                    <a:pt x="424" y="135"/>
                  </a:cubicBezTo>
                  <a:cubicBezTo>
                    <a:pt x="437" y="101"/>
                    <a:pt x="464" y="86"/>
                    <a:pt x="496" y="86"/>
                  </a:cubicBezTo>
                  <a:close/>
                  <a:moveTo>
                    <a:pt x="493" y="0"/>
                  </a:moveTo>
                  <a:cubicBezTo>
                    <a:pt x="455" y="0"/>
                    <a:pt x="419" y="15"/>
                    <a:pt x="394" y="46"/>
                  </a:cubicBezTo>
                  <a:cubicBezTo>
                    <a:pt x="345" y="95"/>
                    <a:pt x="335" y="164"/>
                    <a:pt x="345" y="223"/>
                  </a:cubicBezTo>
                  <a:cubicBezTo>
                    <a:pt x="345" y="243"/>
                    <a:pt x="345" y="253"/>
                    <a:pt x="355" y="272"/>
                  </a:cubicBezTo>
                  <a:cubicBezTo>
                    <a:pt x="335" y="253"/>
                    <a:pt x="315" y="243"/>
                    <a:pt x="296" y="223"/>
                  </a:cubicBezTo>
                  <a:cubicBezTo>
                    <a:pt x="252" y="195"/>
                    <a:pt x="204" y="176"/>
                    <a:pt x="154" y="176"/>
                  </a:cubicBezTo>
                  <a:cubicBezTo>
                    <a:pt x="136" y="176"/>
                    <a:pt x="117" y="179"/>
                    <a:pt x="99" y="184"/>
                  </a:cubicBezTo>
                  <a:cubicBezTo>
                    <a:pt x="40" y="204"/>
                    <a:pt x="1" y="253"/>
                    <a:pt x="1" y="312"/>
                  </a:cubicBezTo>
                  <a:cubicBezTo>
                    <a:pt x="1" y="381"/>
                    <a:pt x="20" y="440"/>
                    <a:pt x="60" y="489"/>
                  </a:cubicBezTo>
                  <a:cubicBezTo>
                    <a:pt x="99" y="528"/>
                    <a:pt x="138" y="558"/>
                    <a:pt x="188" y="578"/>
                  </a:cubicBezTo>
                  <a:cubicBezTo>
                    <a:pt x="109" y="607"/>
                    <a:pt x="30" y="666"/>
                    <a:pt x="20" y="744"/>
                  </a:cubicBezTo>
                  <a:cubicBezTo>
                    <a:pt x="11" y="794"/>
                    <a:pt x="20" y="853"/>
                    <a:pt x="50" y="892"/>
                  </a:cubicBezTo>
                  <a:cubicBezTo>
                    <a:pt x="79" y="941"/>
                    <a:pt x="129" y="971"/>
                    <a:pt x="188" y="971"/>
                  </a:cubicBezTo>
                  <a:cubicBezTo>
                    <a:pt x="217" y="971"/>
                    <a:pt x="247" y="971"/>
                    <a:pt x="267" y="961"/>
                  </a:cubicBezTo>
                  <a:lnTo>
                    <a:pt x="267" y="961"/>
                  </a:lnTo>
                  <a:cubicBezTo>
                    <a:pt x="247" y="991"/>
                    <a:pt x="237" y="1020"/>
                    <a:pt x="227" y="1050"/>
                  </a:cubicBezTo>
                  <a:cubicBezTo>
                    <a:pt x="208" y="1109"/>
                    <a:pt x="208" y="1177"/>
                    <a:pt x="237" y="1227"/>
                  </a:cubicBezTo>
                  <a:cubicBezTo>
                    <a:pt x="258" y="1275"/>
                    <a:pt x="299" y="1294"/>
                    <a:pt x="342" y="1294"/>
                  </a:cubicBezTo>
                  <a:cubicBezTo>
                    <a:pt x="359" y="1294"/>
                    <a:pt x="377" y="1291"/>
                    <a:pt x="394" y="1286"/>
                  </a:cubicBezTo>
                  <a:cubicBezTo>
                    <a:pt x="453" y="1275"/>
                    <a:pt x="512" y="1236"/>
                    <a:pt x="551" y="1197"/>
                  </a:cubicBezTo>
                  <a:cubicBezTo>
                    <a:pt x="581" y="1168"/>
                    <a:pt x="610" y="1128"/>
                    <a:pt x="630" y="1089"/>
                  </a:cubicBezTo>
                  <a:cubicBezTo>
                    <a:pt x="640" y="1118"/>
                    <a:pt x="650" y="1148"/>
                    <a:pt x="660" y="1168"/>
                  </a:cubicBezTo>
                  <a:cubicBezTo>
                    <a:pt x="689" y="1216"/>
                    <a:pt x="728" y="1256"/>
                    <a:pt x="778" y="1275"/>
                  </a:cubicBezTo>
                  <a:cubicBezTo>
                    <a:pt x="796" y="1284"/>
                    <a:pt x="815" y="1289"/>
                    <a:pt x="836" y="1289"/>
                  </a:cubicBezTo>
                  <a:cubicBezTo>
                    <a:pt x="861" y="1289"/>
                    <a:pt x="888" y="1282"/>
                    <a:pt x="916" y="1266"/>
                  </a:cubicBezTo>
                  <a:cubicBezTo>
                    <a:pt x="955" y="1236"/>
                    <a:pt x="984" y="1187"/>
                    <a:pt x="984" y="1128"/>
                  </a:cubicBezTo>
                  <a:cubicBezTo>
                    <a:pt x="984" y="1098"/>
                    <a:pt x="984" y="1069"/>
                    <a:pt x="975" y="1039"/>
                  </a:cubicBezTo>
                  <a:lnTo>
                    <a:pt x="975" y="1030"/>
                  </a:lnTo>
                  <a:cubicBezTo>
                    <a:pt x="994" y="1050"/>
                    <a:pt x="1014" y="1059"/>
                    <a:pt x="1034" y="1069"/>
                  </a:cubicBezTo>
                  <a:cubicBezTo>
                    <a:pt x="1063" y="1079"/>
                    <a:pt x="1093" y="1084"/>
                    <a:pt x="1122" y="1084"/>
                  </a:cubicBezTo>
                  <a:cubicBezTo>
                    <a:pt x="1152" y="1084"/>
                    <a:pt x="1181" y="1079"/>
                    <a:pt x="1211" y="1069"/>
                  </a:cubicBezTo>
                  <a:cubicBezTo>
                    <a:pt x="1240" y="1059"/>
                    <a:pt x="1259" y="1039"/>
                    <a:pt x="1279" y="1010"/>
                  </a:cubicBezTo>
                  <a:cubicBezTo>
                    <a:pt x="1299" y="980"/>
                    <a:pt x="1299" y="951"/>
                    <a:pt x="1299" y="921"/>
                  </a:cubicBezTo>
                  <a:cubicBezTo>
                    <a:pt x="1289" y="862"/>
                    <a:pt x="1250" y="803"/>
                    <a:pt x="1200" y="764"/>
                  </a:cubicBezTo>
                  <a:cubicBezTo>
                    <a:pt x="1171" y="735"/>
                    <a:pt x="1141" y="715"/>
                    <a:pt x="1112" y="705"/>
                  </a:cubicBezTo>
                  <a:cubicBezTo>
                    <a:pt x="1122" y="696"/>
                    <a:pt x="1132" y="696"/>
                    <a:pt x="1152" y="696"/>
                  </a:cubicBezTo>
                  <a:cubicBezTo>
                    <a:pt x="1200" y="676"/>
                    <a:pt x="1250" y="637"/>
                    <a:pt x="1279" y="587"/>
                  </a:cubicBezTo>
                  <a:cubicBezTo>
                    <a:pt x="1299" y="538"/>
                    <a:pt x="1299" y="479"/>
                    <a:pt x="1259" y="430"/>
                  </a:cubicBezTo>
                  <a:cubicBezTo>
                    <a:pt x="1220" y="390"/>
                    <a:pt x="1152" y="361"/>
                    <a:pt x="1093" y="361"/>
                  </a:cubicBezTo>
                  <a:cubicBezTo>
                    <a:pt x="1073" y="361"/>
                    <a:pt x="1053" y="371"/>
                    <a:pt x="1034" y="371"/>
                  </a:cubicBezTo>
                  <a:cubicBezTo>
                    <a:pt x="1053" y="351"/>
                    <a:pt x="1063" y="322"/>
                    <a:pt x="1082" y="292"/>
                  </a:cubicBezTo>
                  <a:cubicBezTo>
                    <a:pt x="1102" y="233"/>
                    <a:pt x="1122" y="164"/>
                    <a:pt x="1093" y="95"/>
                  </a:cubicBezTo>
                  <a:cubicBezTo>
                    <a:pt x="1066" y="44"/>
                    <a:pt x="1011" y="15"/>
                    <a:pt x="958" y="15"/>
                  </a:cubicBezTo>
                  <a:cubicBezTo>
                    <a:pt x="950" y="15"/>
                    <a:pt x="943" y="15"/>
                    <a:pt x="935" y="17"/>
                  </a:cubicBezTo>
                  <a:cubicBezTo>
                    <a:pt x="866" y="27"/>
                    <a:pt x="807" y="76"/>
                    <a:pt x="768" y="125"/>
                  </a:cubicBezTo>
                  <a:cubicBezTo>
                    <a:pt x="748" y="154"/>
                    <a:pt x="728" y="184"/>
                    <a:pt x="719" y="213"/>
                  </a:cubicBezTo>
                  <a:cubicBezTo>
                    <a:pt x="709" y="194"/>
                    <a:pt x="699" y="164"/>
                    <a:pt x="689" y="145"/>
                  </a:cubicBezTo>
                  <a:cubicBezTo>
                    <a:pt x="660" y="95"/>
                    <a:pt x="610" y="46"/>
                    <a:pt x="562" y="17"/>
                  </a:cubicBezTo>
                  <a:cubicBezTo>
                    <a:pt x="539" y="6"/>
                    <a:pt x="516" y="0"/>
                    <a:pt x="493"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8" name="Google Shape;658;p28"/>
            <p:cNvSpPr/>
            <p:nvPr/>
          </p:nvSpPr>
          <p:spPr>
            <a:xfrm rot="10800000" flipH="1">
              <a:off x="3343653" y="2171699"/>
              <a:ext cx="234989" cy="235604"/>
            </a:xfrm>
            <a:custGeom>
              <a:avLst/>
              <a:gdLst/>
              <a:ahLst/>
              <a:cxnLst/>
              <a:rect l="l" t="t" r="r" b="b"/>
              <a:pathLst>
                <a:path w="384" h="385" extrusionOk="0">
                  <a:moveTo>
                    <a:pt x="160" y="50"/>
                  </a:moveTo>
                  <a:cubicBezTo>
                    <a:pt x="205" y="50"/>
                    <a:pt x="252" y="74"/>
                    <a:pt x="285" y="107"/>
                  </a:cubicBezTo>
                  <a:cubicBezTo>
                    <a:pt x="324" y="157"/>
                    <a:pt x="335" y="245"/>
                    <a:pt x="285" y="295"/>
                  </a:cubicBezTo>
                  <a:cubicBezTo>
                    <a:pt x="262" y="323"/>
                    <a:pt x="226" y="338"/>
                    <a:pt x="190" y="338"/>
                  </a:cubicBezTo>
                  <a:cubicBezTo>
                    <a:pt x="164" y="338"/>
                    <a:pt x="138" y="331"/>
                    <a:pt x="118" y="314"/>
                  </a:cubicBezTo>
                  <a:cubicBezTo>
                    <a:pt x="79" y="295"/>
                    <a:pt x="59" y="265"/>
                    <a:pt x="49" y="225"/>
                  </a:cubicBezTo>
                  <a:lnTo>
                    <a:pt x="49" y="157"/>
                  </a:lnTo>
                  <a:cubicBezTo>
                    <a:pt x="49" y="147"/>
                    <a:pt x="49" y="137"/>
                    <a:pt x="59" y="137"/>
                  </a:cubicBezTo>
                  <a:cubicBezTo>
                    <a:pt x="59" y="107"/>
                    <a:pt x="79" y="88"/>
                    <a:pt x="99" y="68"/>
                  </a:cubicBezTo>
                  <a:cubicBezTo>
                    <a:pt x="118" y="55"/>
                    <a:pt x="139" y="50"/>
                    <a:pt x="160" y="50"/>
                  </a:cubicBezTo>
                  <a:close/>
                  <a:moveTo>
                    <a:pt x="162" y="0"/>
                  </a:moveTo>
                  <a:cubicBezTo>
                    <a:pt x="144" y="0"/>
                    <a:pt x="126" y="3"/>
                    <a:pt x="108" y="9"/>
                  </a:cubicBezTo>
                  <a:cubicBezTo>
                    <a:pt x="59" y="29"/>
                    <a:pt x="29" y="68"/>
                    <a:pt x="10" y="118"/>
                  </a:cubicBezTo>
                  <a:cubicBezTo>
                    <a:pt x="10" y="147"/>
                    <a:pt x="0" y="166"/>
                    <a:pt x="0" y="196"/>
                  </a:cubicBezTo>
                  <a:cubicBezTo>
                    <a:pt x="0" y="245"/>
                    <a:pt x="29" y="304"/>
                    <a:pt x="69" y="343"/>
                  </a:cubicBezTo>
                  <a:cubicBezTo>
                    <a:pt x="105" y="369"/>
                    <a:pt x="146" y="384"/>
                    <a:pt x="187" y="384"/>
                  </a:cubicBezTo>
                  <a:cubicBezTo>
                    <a:pt x="225" y="384"/>
                    <a:pt x="262" y="372"/>
                    <a:pt x="295" y="343"/>
                  </a:cubicBezTo>
                  <a:cubicBezTo>
                    <a:pt x="374" y="284"/>
                    <a:pt x="383" y="186"/>
                    <a:pt x="335" y="107"/>
                  </a:cubicBezTo>
                  <a:cubicBezTo>
                    <a:pt x="303" y="44"/>
                    <a:pt x="234" y="0"/>
                    <a:pt x="162"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35" name="Google Shape;652;p28">
            <a:extLst>
              <a:ext uri="{FF2B5EF4-FFF2-40B4-BE49-F238E27FC236}">
                <a16:creationId xmlns="" xmlns:a16="http://schemas.microsoft.com/office/drawing/2014/main" id="{9F2D1A12-9BDC-CE49-83E3-EDB0F24AE35D}"/>
              </a:ext>
            </a:extLst>
          </p:cNvPr>
          <p:cNvGrpSpPr/>
          <p:nvPr/>
        </p:nvGrpSpPr>
        <p:grpSpPr>
          <a:xfrm rot="-8235435">
            <a:off x="10229860" y="5318399"/>
            <a:ext cx="1430602" cy="1179693"/>
            <a:chOff x="2278252" y="1759852"/>
            <a:chExt cx="1576992" cy="1300408"/>
          </a:xfrm>
        </p:grpSpPr>
        <p:sp>
          <p:nvSpPr>
            <p:cNvPr id="36" name="Google Shape;653;p28">
              <a:extLst>
                <a:ext uri="{FF2B5EF4-FFF2-40B4-BE49-F238E27FC236}">
                  <a16:creationId xmlns="" xmlns:a16="http://schemas.microsoft.com/office/drawing/2014/main" id="{898DB29D-E292-B64B-BC89-AEF1B372077D}"/>
                </a:ext>
              </a:extLst>
            </p:cNvPr>
            <p:cNvSpPr/>
            <p:nvPr/>
          </p:nvSpPr>
          <p:spPr>
            <a:xfrm rot="10800000" flipH="1">
              <a:off x="2278252" y="1759852"/>
              <a:ext cx="662130" cy="646839"/>
            </a:xfrm>
            <a:custGeom>
              <a:avLst/>
              <a:gdLst/>
              <a:ahLst/>
              <a:cxnLst/>
              <a:rect l="l" t="t" r="r" b="b"/>
              <a:pathLst>
                <a:path w="1082" h="1057" extrusionOk="0">
                  <a:moveTo>
                    <a:pt x="466" y="65"/>
                  </a:moveTo>
                  <a:cubicBezTo>
                    <a:pt x="472" y="65"/>
                    <a:pt x="477" y="65"/>
                    <a:pt x="482" y="67"/>
                  </a:cubicBezTo>
                  <a:cubicBezTo>
                    <a:pt x="522" y="77"/>
                    <a:pt x="551" y="106"/>
                    <a:pt x="561" y="146"/>
                  </a:cubicBezTo>
                  <a:cubicBezTo>
                    <a:pt x="571" y="165"/>
                    <a:pt x="581" y="185"/>
                    <a:pt x="581" y="215"/>
                  </a:cubicBezTo>
                  <a:lnTo>
                    <a:pt x="581" y="244"/>
                  </a:lnTo>
                  <a:lnTo>
                    <a:pt x="581" y="283"/>
                  </a:lnTo>
                  <a:cubicBezTo>
                    <a:pt x="581" y="288"/>
                    <a:pt x="583" y="291"/>
                    <a:pt x="587" y="291"/>
                  </a:cubicBezTo>
                  <a:cubicBezTo>
                    <a:pt x="590" y="291"/>
                    <a:pt x="595" y="288"/>
                    <a:pt x="600" y="283"/>
                  </a:cubicBezTo>
                  <a:cubicBezTo>
                    <a:pt x="610" y="274"/>
                    <a:pt x="610" y="264"/>
                    <a:pt x="610" y="254"/>
                  </a:cubicBezTo>
                  <a:lnTo>
                    <a:pt x="610" y="244"/>
                  </a:lnTo>
                  <a:cubicBezTo>
                    <a:pt x="620" y="224"/>
                    <a:pt x="630" y="215"/>
                    <a:pt x="640" y="195"/>
                  </a:cubicBezTo>
                  <a:cubicBezTo>
                    <a:pt x="669" y="176"/>
                    <a:pt x="699" y="156"/>
                    <a:pt x="728" y="156"/>
                  </a:cubicBezTo>
                  <a:cubicBezTo>
                    <a:pt x="767" y="156"/>
                    <a:pt x="787" y="165"/>
                    <a:pt x="807" y="195"/>
                  </a:cubicBezTo>
                  <a:cubicBezTo>
                    <a:pt x="817" y="224"/>
                    <a:pt x="817" y="254"/>
                    <a:pt x="797" y="283"/>
                  </a:cubicBezTo>
                  <a:cubicBezTo>
                    <a:pt x="787" y="303"/>
                    <a:pt x="777" y="323"/>
                    <a:pt x="767" y="333"/>
                  </a:cubicBezTo>
                  <a:cubicBezTo>
                    <a:pt x="758" y="353"/>
                    <a:pt x="738" y="362"/>
                    <a:pt x="738" y="372"/>
                  </a:cubicBezTo>
                  <a:cubicBezTo>
                    <a:pt x="728" y="382"/>
                    <a:pt x="738" y="382"/>
                    <a:pt x="738" y="382"/>
                  </a:cubicBezTo>
                  <a:cubicBezTo>
                    <a:pt x="741" y="384"/>
                    <a:pt x="744" y="386"/>
                    <a:pt x="748" y="386"/>
                  </a:cubicBezTo>
                  <a:cubicBezTo>
                    <a:pt x="757" y="386"/>
                    <a:pt x="770" y="376"/>
                    <a:pt x="777" y="362"/>
                  </a:cubicBezTo>
                  <a:cubicBezTo>
                    <a:pt x="787" y="362"/>
                    <a:pt x="797" y="362"/>
                    <a:pt x="807" y="353"/>
                  </a:cubicBezTo>
                  <a:cubicBezTo>
                    <a:pt x="817" y="353"/>
                    <a:pt x="836" y="342"/>
                    <a:pt x="856" y="342"/>
                  </a:cubicBezTo>
                  <a:cubicBezTo>
                    <a:pt x="895" y="342"/>
                    <a:pt x="935" y="342"/>
                    <a:pt x="964" y="362"/>
                  </a:cubicBezTo>
                  <a:cubicBezTo>
                    <a:pt x="984" y="372"/>
                    <a:pt x="994" y="382"/>
                    <a:pt x="1003" y="392"/>
                  </a:cubicBezTo>
                  <a:cubicBezTo>
                    <a:pt x="1013" y="412"/>
                    <a:pt x="1013" y="431"/>
                    <a:pt x="1003" y="451"/>
                  </a:cubicBezTo>
                  <a:cubicBezTo>
                    <a:pt x="994" y="480"/>
                    <a:pt x="974" y="500"/>
                    <a:pt x="944" y="519"/>
                  </a:cubicBezTo>
                  <a:cubicBezTo>
                    <a:pt x="925" y="530"/>
                    <a:pt x="905" y="539"/>
                    <a:pt x="885" y="539"/>
                  </a:cubicBezTo>
                  <a:lnTo>
                    <a:pt x="817" y="539"/>
                  </a:lnTo>
                  <a:cubicBezTo>
                    <a:pt x="807" y="539"/>
                    <a:pt x="807" y="549"/>
                    <a:pt x="817" y="549"/>
                  </a:cubicBezTo>
                  <a:cubicBezTo>
                    <a:pt x="826" y="559"/>
                    <a:pt x="826" y="559"/>
                    <a:pt x="846" y="559"/>
                  </a:cubicBezTo>
                  <a:cubicBezTo>
                    <a:pt x="856" y="569"/>
                    <a:pt x="866" y="569"/>
                    <a:pt x="876" y="578"/>
                  </a:cubicBezTo>
                  <a:cubicBezTo>
                    <a:pt x="885" y="589"/>
                    <a:pt x="905" y="598"/>
                    <a:pt x="915" y="608"/>
                  </a:cubicBezTo>
                  <a:cubicBezTo>
                    <a:pt x="935" y="628"/>
                    <a:pt x="954" y="657"/>
                    <a:pt x="954" y="687"/>
                  </a:cubicBezTo>
                  <a:cubicBezTo>
                    <a:pt x="954" y="716"/>
                    <a:pt x="935" y="736"/>
                    <a:pt x="905" y="746"/>
                  </a:cubicBezTo>
                  <a:cubicBezTo>
                    <a:pt x="888" y="757"/>
                    <a:pt x="871" y="762"/>
                    <a:pt x="854" y="762"/>
                  </a:cubicBezTo>
                  <a:cubicBezTo>
                    <a:pt x="841" y="762"/>
                    <a:pt x="829" y="760"/>
                    <a:pt x="817" y="755"/>
                  </a:cubicBezTo>
                  <a:cubicBezTo>
                    <a:pt x="797" y="746"/>
                    <a:pt x="777" y="736"/>
                    <a:pt x="767" y="726"/>
                  </a:cubicBezTo>
                  <a:cubicBezTo>
                    <a:pt x="758" y="726"/>
                    <a:pt x="748" y="716"/>
                    <a:pt x="738" y="716"/>
                  </a:cubicBezTo>
                  <a:lnTo>
                    <a:pt x="728" y="707"/>
                  </a:lnTo>
                  <a:lnTo>
                    <a:pt x="708" y="707"/>
                  </a:lnTo>
                  <a:lnTo>
                    <a:pt x="708" y="716"/>
                  </a:lnTo>
                  <a:cubicBezTo>
                    <a:pt x="708" y="726"/>
                    <a:pt x="708" y="726"/>
                    <a:pt x="718" y="726"/>
                  </a:cubicBezTo>
                  <a:cubicBezTo>
                    <a:pt x="748" y="795"/>
                    <a:pt x="748" y="864"/>
                    <a:pt x="718" y="932"/>
                  </a:cubicBezTo>
                  <a:cubicBezTo>
                    <a:pt x="709" y="959"/>
                    <a:pt x="693" y="993"/>
                    <a:pt x="662" y="993"/>
                  </a:cubicBezTo>
                  <a:cubicBezTo>
                    <a:pt x="658" y="993"/>
                    <a:pt x="654" y="992"/>
                    <a:pt x="649" y="991"/>
                  </a:cubicBezTo>
                  <a:cubicBezTo>
                    <a:pt x="610" y="991"/>
                    <a:pt x="581" y="952"/>
                    <a:pt x="561" y="923"/>
                  </a:cubicBezTo>
                  <a:cubicBezTo>
                    <a:pt x="531" y="884"/>
                    <a:pt x="531" y="834"/>
                    <a:pt x="531" y="785"/>
                  </a:cubicBezTo>
                  <a:cubicBezTo>
                    <a:pt x="531" y="775"/>
                    <a:pt x="526" y="770"/>
                    <a:pt x="521" y="770"/>
                  </a:cubicBezTo>
                  <a:cubicBezTo>
                    <a:pt x="516" y="770"/>
                    <a:pt x="512" y="775"/>
                    <a:pt x="512" y="785"/>
                  </a:cubicBezTo>
                  <a:cubicBezTo>
                    <a:pt x="503" y="841"/>
                    <a:pt x="458" y="914"/>
                    <a:pt x="396" y="914"/>
                  </a:cubicBezTo>
                  <a:cubicBezTo>
                    <a:pt x="392" y="914"/>
                    <a:pt x="388" y="913"/>
                    <a:pt x="384" y="913"/>
                  </a:cubicBezTo>
                  <a:cubicBezTo>
                    <a:pt x="325" y="903"/>
                    <a:pt x="286" y="844"/>
                    <a:pt x="295" y="785"/>
                  </a:cubicBezTo>
                  <a:cubicBezTo>
                    <a:pt x="295" y="746"/>
                    <a:pt x="315" y="716"/>
                    <a:pt x="345" y="687"/>
                  </a:cubicBezTo>
                  <a:cubicBezTo>
                    <a:pt x="352" y="679"/>
                    <a:pt x="348" y="664"/>
                    <a:pt x="335" y="664"/>
                  </a:cubicBezTo>
                  <a:cubicBezTo>
                    <a:pt x="332" y="664"/>
                    <a:pt x="329" y="665"/>
                    <a:pt x="325" y="667"/>
                  </a:cubicBezTo>
                  <a:cubicBezTo>
                    <a:pt x="294" y="688"/>
                    <a:pt x="252" y="700"/>
                    <a:pt x="209" y="700"/>
                  </a:cubicBezTo>
                  <a:cubicBezTo>
                    <a:pt x="171" y="700"/>
                    <a:pt x="131" y="690"/>
                    <a:pt x="99" y="667"/>
                  </a:cubicBezTo>
                  <a:cubicBezTo>
                    <a:pt x="79" y="648"/>
                    <a:pt x="59" y="608"/>
                    <a:pt x="79" y="578"/>
                  </a:cubicBezTo>
                  <a:cubicBezTo>
                    <a:pt x="89" y="539"/>
                    <a:pt x="128" y="519"/>
                    <a:pt x="168" y="519"/>
                  </a:cubicBezTo>
                  <a:cubicBezTo>
                    <a:pt x="197" y="510"/>
                    <a:pt x="217" y="510"/>
                    <a:pt x="246" y="510"/>
                  </a:cubicBezTo>
                  <a:lnTo>
                    <a:pt x="276" y="510"/>
                  </a:lnTo>
                  <a:cubicBezTo>
                    <a:pt x="295" y="519"/>
                    <a:pt x="315" y="519"/>
                    <a:pt x="335" y="519"/>
                  </a:cubicBezTo>
                  <a:lnTo>
                    <a:pt x="345" y="519"/>
                  </a:lnTo>
                  <a:cubicBezTo>
                    <a:pt x="325" y="480"/>
                    <a:pt x="256" y="480"/>
                    <a:pt x="227" y="460"/>
                  </a:cubicBezTo>
                  <a:cubicBezTo>
                    <a:pt x="197" y="431"/>
                    <a:pt x="168" y="401"/>
                    <a:pt x="158" y="372"/>
                  </a:cubicBezTo>
                  <a:cubicBezTo>
                    <a:pt x="158" y="333"/>
                    <a:pt x="168" y="303"/>
                    <a:pt x="207" y="283"/>
                  </a:cubicBezTo>
                  <a:cubicBezTo>
                    <a:pt x="222" y="279"/>
                    <a:pt x="239" y="276"/>
                    <a:pt x="257" y="276"/>
                  </a:cubicBezTo>
                  <a:cubicBezTo>
                    <a:pt x="276" y="276"/>
                    <a:pt x="295" y="279"/>
                    <a:pt x="315" y="283"/>
                  </a:cubicBezTo>
                  <a:cubicBezTo>
                    <a:pt x="335" y="283"/>
                    <a:pt x="354" y="294"/>
                    <a:pt x="374" y="303"/>
                  </a:cubicBezTo>
                  <a:cubicBezTo>
                    <a:pt x="384" y="313"/>
                    <a:pt x="394" y="313"/>
                    <a:pt x="404" y="323"/>
                  </a:cubicBezTo>
                  <a:cubicBezTo>
                    <a:pt x="404" y="330"/>
                    <a:pt x="409" y="337"/>
                    <a:pt x="415" y="337"/>
                  </a:cubicBezTo>
                  <a:cubicBezTo>
                    <a:pt x="418" y="337"/>
                    <a:pt x="420" y="336"/>
                    <a:pt x="423" y="333"/>
                  </a:cubicBezTo>
                  <a:lnTo>
                    <a:pt x="433" y="333"/>
                  </a:lnTo>
                  <a:cubicBezTo>
                    <a:pt x="433" y="323"/>
                    <a:pt x="423" y="313"/>
                    <a:pt x="423" y="303"/>
                  </a:cubicBezTo>
                  <a:lnTo>
                    <a:pt x="413" y="303"/>
                  </a:lnTo>
                  <a:cubicBezTo>
                    <a:pt x="413" y="294"/>
                    <a:pt x="404" y="283"/>
                    <a:pt x="404" y="274"/>
                  </a:cubicBezTo>
                  <a:cubicBezTo>
                    <a:pt x="394" y="264"/>
                    <a:pt x="394" y="244"/>
                    <a:pt x="384" y="224"/>
                  </a:cubicBezTo>
                  <a:cubicBezTo>
                    <a:pt x="384" y="185"/>
                    <a:pt x="384" y="146"/>
                    <a:pt x="404" y="106"/>
                  </a:cubicBezTo>
                  <a:cubicBezTo>
                    <a:pt x="412" y="82"/>
                    <a:pt x="440" y="65"/>
                    <a:pt x="466" y="65"/>
                  </a:cubicBezTo>
                  <a:close/>
                  <a:moveTo>
                    <a:pt x="463" y="0"/>
                  </a:moveTo>
                  <a:cubicBezTo>
                    <a:pt x="428" y="0"/>
                    <a:pt x="396" y="18"/>
                    <a:pt x="374" y="47"/>
                  </a:cubicBezTo>
                  <a:cubicBezTo>
                    <a:pt x="345" y="87"/>
                    <a:pt x="345" y="136"/>
                    <a:pt x="345" y="185"/>
                  </a:cubicBezTo>
                  <a:cubicBezTo>
                    <a:pt x="345" y="215"/>
                    <a:pt x="354" y="235"/>
                    <a:pt x="364" y="254"/>
                  </a:cubicBezTo>
                  <a:cubicBezTo>
                    <a:pt x="345" y="244"/>
                    <a:pt x="335" y="244"/>
                    <a:pt x="315" y="235"/>
                  </a:cubicBezTo>
                  <a:cubicBezTo>
                    <a:pt x="290" y="229"/>
                    <a:pt x="266" y="227"/>
                    <a:pt x="242" y="227"/>
                  </a:cubicBezTo>
                  <a:cubicBezTo>
                    <a:pt x="219" y="227"/>
                    <a:pt x="197" y="229"/>
                    <a:pt x="177" y="235"/>
                  </a:cubicBezTo>
                  <a:cubicBezTo>
                    <a:pt x="128" y="254"/>
                    <a:pt x="99" y="294"/>
                    <a:pt x="99" y="342"/>
                  </a:cubicBezTo>
                  <a:cubicBezTo>
                    <a:pt x="99" y="382"/>
                    <a:pt x="128" y="431"/>
                    <a:pt x="168" y="460"/>
                  </a:cubicBezTo>
                  <a:cubicBezTo>
                    <a:pt x="177" y="460"/>
                    <a:pt x="187" y="471"/>
                    <a:pt x="197" y="480"/>
                  </a:cubicBezTo>
                  <a:lnTo>
                    <a:pt x="138" y="480"/>
                  </a:lnTo>
                  <a:cubicBezTo>
                    <a:pt x="89" y="490"/>
                    <a:pt x="50" y="519"/>
                    <a:pt x="20" y="559"/>
                  </a:cubicBezTo>
                  <a:cubicBezTo>
                    <a:pt x="0" y="598"/>
                    <a:pt x="0" y="648"/>
                    <a:pt x="30" y="687"/>
                  </a:cubicBezTo>
                  <a:cubicBezTo>
                    <a:pt x="59" y="716"/>
                    <a:pt x="109" y="736"/>
                    <a:pt x="158" y="746"/>
                  </a:cubicBezTo>
                  <a:cubicBezTo>
                    <a:pt x="197" y="746"/>
                    <a:pt x="236" y="746"/>
                    <a:pt x="266" y="726"/>
                  </a:cubicBezTo>
                  <a:lnTo>
                    <a:pt x="266" y="726"/>
                  </a:lnTo>
                  <a:cubicBezTo>
                    <a:pt x="236" y="785"/>
                    <a:pt x="227" y="854"/>
                    <a:pt x="266" y="903"/>
                  </a:cubicBezTo>
                  <a:cubicBezTo>
                    <a:pt x="286" y="932"/>
                    <a:pt x="315" y="962"/>
                    <a:pt x="354" y="972"/>
                  </a:cubicBezTo>
                  <a:cubicBezTo>
                    <a:pt x="361" y="974"/>
                    <a:pt x="369" y="974"/>
                    <a:pt x="377" y="974"/>
                  </a:cubicBezTo>
                  <a:cubicBezTo>
                    <a:pt x="411" y="974"/>
                    <a:pt x="448" y="957"/>
                    <a:pt x="472" y="932"/>
                  </a:cubicBezTo>
                  <a:cubicBezTo>
                    <a:pt x="492" y="923"/>
                    <a:pt x="502" y="903"/>
                    <a:pt x="512" y="893"/>
                  </a:cubicBezTo>
                  <a:cubicBezTo>
                    <a:pt x="512" y="913"/>
                    <a:pt x="522" y="943"/>
                    <a:pt x="531" y="962"/>
                  </a:cubicBezTo>
                  <a:cubicBezTo>
                    <a:pt x="551" y="1002"/>
                    <a:pt x="590" y="1031"/>
                    <a:pt x="630" y="1050"/>
                  </a:cubicBezTo>
                  <a:cubicBezTo>
                    <a:pt x="641" y="1055"/>
                    <a:pt x="651" y="1057"/>
                    <a:pt x="661" y="1057"/>
                  </a:cubicBezTo>
                  <a:cubicBezTo>
                    <a:pt x="696" y="1057"/>
                    <a:pt x="725" y="1032"/>
                    <a:pt x="748" y="1002"/>
                  </a:cubicBezTo>
                  <a:cubicBezTo>
                    <a:pt x="767" y="962"/>
                    <a:pt x="777" y="913"/>
                    <a:pt x="787" y="873"/>
                  </a:cubicBezTo>
                  <a:cubicBezTo>
                    <a:pt x="787" y="834"/>
                    <a:pt x="777" y="805"/>
                    <a:pt x="767" y="766"/>
                  </a:cubicBezTo>
                  <a:lnTo>
                    <a:pt x="767" y="766"/>
                  </a:lnTo>
                  <a:cubicBezTo>
                    <a:pt x="787" y="785"/>
                    <a:pt x="807" y="795"/>
                    <a:pt x="826" y="795"/>
                  </a:cubicBezTo>
                  <a:cubicBezTo>
                    <a:pt x="846" y="800"/>
                    <a:pt x="866" y="802"/>
                    <a:pt x="885" y="802"/>
                  </a:cubicBezTo>
                  <a:cubicBezTo>
                    <a:pt x="905" y="802"/>
                    <a:pt x="925" y="800"/>
                    <a:pt x="944" y="795"/>
                  </a:cubicBezTo>
                  <a:cubicBezTo>
                    <a:pt x="974" y="785"/>
                    <a:pt x="1003" y="755"/>
                    <a:pt x="1013" y="716"/>
                  </a:cubicBezTo>
                  <a:cubicBezTo>
                    <a:pt x="1023" y="677"/>
                    <a:pt x="1003" y="637"/>
                    <a:pt x="984" y="608"/>
                  </a:cubicBezTo>
                  <a:cubicBezTo>
                    <a:pt x="964" y="589"/>
                    <a:pt x="944" y="578"/>
                    <a:pt x="925" y="569"/>
                  </a:cubicBezTo>
                  <a:lnTo>
                    <a:pt x="915" y="569"/>
                  </a:lnTo>
                  <a:cubicBezTo>
                    <a:pt x="935" y="559"/>
                    <a:pt x="954" y="559"/>
                    <a:pt x="974" y="549"/>
                  </a:cubicBezTo>
                  <a:cubicBezTo>
                    <a:pt x="1013" y="530"/>
                    <a:pt x="1043" y="500"/>
                    <a:pt x="1062" y="460"/>
                  </a:cubicBezTo>
                  <a:cubicBezTo>
                    <a:pt x="1072" y="441"/>
                    <a:pt x="1082" y="421"/>
                    <a:pt x="1072" y="392"/>
                  </a:cubicBezTo>
                  <a:cubicBezTo>
                    <a:pt x="1072" y="372"/>
                    <a:pt x="1053" y="353"/>
                    <a:pt x="1033" y="342"/>
                  </a:cubicBezTo>
                  <a:cubicBezTo>
                    <a:pt x="1003" y="313"/>
                    <a:pt x="954" y="303"/>
                    <a:pt x="905" y="303"/>
                  </a:cubicBezTo>
                  <a:cubicBezTo>
                    <a:pt x="876" y="303"/>
                    <a:pt x="856" y="303"/>
                    <a:pt x="826" y="313"/>
                  </a:cubicBezTo>
                  <a:cubicBezTo>
                    <a:pt x="826" y="303"/>
                    <a:pt x="836" y="303"/>
                    <a:pt x="836" y="294"/>
                  </a:cubicBezTo>
                  <a:cubicBezTo>
                    <a:pt x="856" y="254"/>
                    <a:pt x="866" y="205"/>
                    <a:pt x="856" y="165"/>
                  </a:cubicBezTo>
                  <a:cubicBezTo>
                    <a:pt x="836" y="126"/>
                    <a:pt x="807" y="97"/>
                    <a:pt x="767" y="97"/>
                  </a:cubicBezTo>
                  <a:cubicBezTo>
                    <a:pt x="718" y="97"/>
                    <a:pt x="669" y="117"/>
                    <a:pt x="640" y="146"/>
                  </a:cubicBezTo>
                  <a:cubicBezTo>
                    <a:pt x="630" y="156"/>
                    <a:pt x="620" y="165"/>
                    <a:pt x="610" y="185"/>
                  </a:cubicBezTo>
                  <a:cubicBezTo>
                    <a:pt x="610" y="156"/>
                    <a:pt x="600" y="136"/>
                    <a:pt x="600" y="117"/>
                  </a:cubicBezTo>
                  <a:cubicBezTo>
                    <a:pt x="581" y="67"/>
                    <a:pt x="551" y="28"/>
                    <a:pt x="502" y="8"/>
                  </a:cubicBezTo>
                  <a:cubicBezTo>
                    <a:pt x="489" y="3"/>
                    <a:pt x="476" y="0"/>
                    <a:pt x="463"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Google Shape;654;p28">
              <a:extLst>
                <a:ext uri="{FF2B5EF4-FFF2-40B4-BE49-F238E27FC236}">
                  <a16:creationId xmlns="" xmlns:a16="http://schemas.microsoft.com/office/drawing/2014/main" id="{F45272BA-5F0D-3043-95C9-BC29169B991F}"/>
                </a:ext>
              </a:extLst>
            </p:cNvPr>
            <p:cNvSpPr/>
            <p:nvPr/>
          </p:nvSpPr>
          <p:spPr>
            <a:xfrm rot="10800000" flipH="1">
              <a:off x="2524867" y="1997904"/>
              <a:ext cx="181137" cy="167064"/>
            </a:xfrm>
            <a:custGeom>
              <a:avLst/>
              <a:gdLst/>
              <a:ahLst/>
              <a:cxnLst/>
              <a:rect l="l" t="t" r="r" b="b"/>
              <a:pathLst>
                <a:path w="296" h="273" extrusionOk="0">
                  <a:moveTo>
                    <a:pt x="158" y="36"/>
                  </a:moveTo>
                  <a:cubicBezTo>
                    <a:pt x="207" y="46"/>
                    <a:pt x="256" y="85"/>
                    <a:pt x="256" y="135"/>
                  </a:cubicBezTo>
                  <a:cubicBezTo>
                    <a:pt x="256" y="183"/>
                    <a:pt x="227" y="223"/>
                    <a:pt x="178" y="242"/>
                  </a:cubicBezTo>
                  <a:cubicBezTo>
                    <a:pt x="148" y="242"/>
                    <a:pt x="119" y="233"/>
                    <a:pt x="99" y="223"/>
                  </a:cubicBezTo>
                  <a:cubicBezTo>
                    <a:pt x="89" y="213"/>
                    <a:pt x="69" y="203"/>
                    <a:pt x="60" y="183"/>
                  </a:cubicBezTo>
                  <a:lnTo>
                    <a:pt x="50" y="174"/>
                  </a:lnTo>
                  <a:cubicBezTo>
                    <a:pt x="40" y="154"/>
                    <a:pt x="40" y="135"/>
                    <a:pt x="40" y="115"/>
                  </a:cubicBezTo>
                  <a:cubicBezTo>
                    <a:pt x="50" y="65"/>
                    <a:pt x="109" y="36"/>
                    <a:pt x="158" y="36"/>
                  </a:cubicBezTo>
                  <a:close/>
                  <a:moveTo>
                    <a:pt x="145" y="0"/>
                  </a:moveTo>
                  <a:cubicBezTo>
                    <a:pt x="92" y="0"/>
                    <a:pt x="44" y="29"/>
                    <a:pt x="20" y="76"/>
                  </a:cubicBezTo>
                  <a:cubicBezTo>
                    <a:pt x="1" y="115"/>
                    <a:pt x="1" y="154"/>
                    <a:pt x="20" y="183"/>
                  </a:cubicBezTo>
                  <a:cubicBezTo>
                    <a:pt x="30" y="203"/>
                    <a:pt x="40" y="213"/>
                    <a:pt x="50" y="233"/>
                  </a:cubicBezTo>
                  <a:cubicBezTo>
                    <a:pt x="79" y="262"/>
                    <a:pt x="119" y="272"/>
                    <a:pt x="168" y="272"/>
                  </a:cubicBezTo>
                  <a:cubicBezTo>
                    <a:pt x="227" y="272"/>
                    <a:pt x="276" y="223"/>
                    <a:pt x="286" y="154"/>
                  </a:cubicBezTo>
                  <a:cubicBezTo>
                    <a:pt x="296" y="85"/>
                    <a:pt x="246" y="26"/>
                    <a:pt x="187" y="6"/>
                  </a:cubicBezTo>
                  <a:cubicBezTo>
                    <a:pt x="173" y="2"/>
                    <a:pt x="159" y="0"/>
                    <a:pt x="145"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Google Shape;655;p28">
              <a:extLst>
                <a:ext uri="{FF2B5EF4-FFF2-40B4-BE49-F238E27FC236}">
                  <a16:creationId xmlns="" xmlns:a16="http://schemas.microsoft.com/office/drawing/2014/main" id="{3211F2E3-AA48-064C-8D7B-A0332BEC9EA0}"/>
                </a:ext>
              </a:extLst>
            </p:cNvPr>
            <p:cNvSpPr/>
            <p:nvPr/>
          </p:nvSpPr>
          <p:spPr>
            <a:xfrm rot="10800000" flipH="1">
              <a:off x="2362089" y="2510722"/>
              <a:ext cx="566666" cy="549538"/>
            </a:xfrm>
            <a:custGeom>
              <a:avLst/>
              <a:gdLst/>
              <a:ahLst/>
              <a:cxnLst/>
              <a:rect l="l" t="t" r="r" b="b"/>
              <a:pathLst>
                <a:path w="926" h="898" extrusionOk="0">
                  <a:moveTo>
                    <a:pt x="399" y="51"/>
                  </a:moveTo>
                  <a:cubicBezTo>
                    <a:pt x="404" y="51"/>
                    <a:pt x="409" y="52"/>
                    <a:pt x="414" y="53"/>
                  </a:cubicBezTo>
                  <a:cubicBezTo>
                    <a:pt x="453" y="63"/>
                    <a:pt x="473" y="93"/>
                    <a:pt x="483" y="122"/>
                  </a:cubicBezTo>
                  <a:cubicBezTo>
                    <a:pt x="493" y="142"/>
                    <a:pt x="493" y="162"/>
                    <a:pt x="493" y="181"/>
                  </a:cubicBezTo>
                  <a:cubicBezTo>
                    <a:pt x="493" y="191"/>
                    <a:pt x="503" y="201"/>
                    <a:pt x="493" y="211"/>
                  </a:cubicBezTo>
                  <a:lnTo>
                    <a:pt x="493" y="240"/>
                  </a:lnTo>
                  <a:cubicBezTo>
                    <a:pt x="498" y="245"/>
                    <a:pt x="503" y="248"/>
                    <a:pt x="506" y="248"/>
                  </a:cubicBezTo>
                  <a:cubicBezTo>
                    <a:pt x="510" y="248"/>
                    <a:pt x="512" y="245"/>
                    <a:pt x="512" y="240"/>
                  </a:cubicBezTo>
                  <a:cubicBezTo>
                    <a:pt x="522" y="240"/>
                    <a:pt x="522" y="230"/>
                    <a:pt x="522" y="221"/>
                  </a:cubicBezTo>
                  <a:lnTo>
                    <a:pt x="522" y="201"/>
                  </a:lnTo>
                  <a:lnTo>
                    <a:pt x="552" y="171"/>
                  </a:lnTo>
                  <a:cubicBezTo>
                    <a:pt x="571" y="152"/>
                    <a:pt x="601" y="132"/>
                    <a:pt x="621" y="132"/>
                  </a:cubicBezTo>
                  <a:cubicBezTo>
                    <a:pt x="650" y="132"/>
                    <a:pt x="680" y="142"/>
                    <a:pt x="689" y="171"/>
                  </a:cubicBezTo>
                  <a:cubicBezTo>
                    <a:pt x="699" y="191"/>
                    <a:pt x="689" y="221"/>
                    <a:pt x="680" y="240"/>
                  </a:cubicBezTo>
                  <a:cubicBezTo>
                    <a:pt x="680" y="260"/>
                    <a:pt x="670" y="270"/>
                    <a:pt x="660" y="289"/>
                  </a:cubicBezTo>
                  <a:cubicBezTo>
                    <a:pt x="650" y="299"/>
                    <a:pt x="630" y="309"/>
                    <a:pt x="630" y="319"/>
                  </a:cubicBezTo>
                  <a:lnTo>
                    <a:pt x="630" y="329"/>
                  </a:lnTo>
                  <a:cubicBezTo>
                    <a:pt x="640" y="329"/>
                    <a:pt x="660" y="319"/>
                    <a:pt x="660" y="309"/>
                  </a:cubicBezTo>
                  <a:cubicBezTo>
                    <a:pt x="670" y="309"/>
                    <a:pt x="680" y="309"/>
                    <a:pt x="689" y="299"/>
                  </a:cubicBezTo>
                  <a:cubicBezTo>
                    <a:pt x="699" y="299"/>
                    <a:pt x="719" y="299"/>
                    <a:pt x="729" y="289"/>
                  </a:cubicBezTo>
                  <a:cubicBezTo>
                    <a:pt x="758" y="289"/>
                    <a:pt x="798" y="289"/>
                    <a:pt x="827" y="309"/>
                  </a:cubicBezTo>
                  <a:cubicBezTo>
                    <a:pt x="837" y="309"/>
                    <a:pt x="847" y="319"/>
                    <a:pt x="857" y="339"/>
                  </a:cubicBezTo>
                  <a:cubicBezTo>
                    <a:pt x="866" y="348"/>
                    <a:pt x="866" y="368"/>
                    <a:pt x="857" y="378"/>
                  </a:cubicBezTo>
                  <a:cubicBezTo>
                    <a:pt x="847" y="407"/>
                    <a:pt x="827" y="427"/>
                    <a:pt x="807" y="437"/>
                  </a:cubicBezTo>
                  <a:cubicBezTo>
                    <a:pt x="788" y="447"/>
                    <a:pt x="768" y="457"/>
                    <a:pt x="748" y="457"/>
                  </a:cubicBezTo>
                  <a:lnTo>
                    <a:pt x="709" y="457"/>
                  </a:lnTo>
                  <a:lnTo>
                    <a:pt x="699" y="466"/>
                  </a:lnTo>
                  <a:cubicBezTo>
                    <a:pt x="699" y="476"/>
                    <a:pt x="709" y="476"/>
                    <a:pt x="719" y="476"/>
                  </a:cubicBezTo>
                  <a:cubicBezTo>
                    <a:pt x="729" y="486"/>
                    <a:pt x="739" y="486"/>
                    <a:pt x="748" y="486"/>
                  </a:cubicBezTo>
                  <a:lnTo>
                    <a:pt x="778" y="516"/>
                  </a:lnTo>
                  <a:cubicBezTo>
                    <a:pt x="798" y="535"/>
                    <a:pt x="817" y="555"/>
                    <a:pt x="817" y="584"/>
                  </a:cubicBezTo>
                  <a:cubicBezTo>
                    <a:pt x="807" y="614"/>
                    <a:pt x="798" y="624"/>
                    <a:pt x="778" y="634"/>
                  </a:cubicBezTo>
                  <a:cubicBezTo>
                    <a:pt x="748" y="643"/>
                    <a:pt x="729" y="643"/>
                    <a:pt x="699" y="643"/>
                  </a:cubicBezTo>
                  <a:cubicBezTo>
                    <a:pt x="680" y="634"/>
                    <a:pt x="670" y="634"/>
                    <a:pt x="650" y="624"/>
                  </a:cubicBezTo>
                  <a:cubicBezTo>
                    <a:pt x="650" y="614"/>
                    <a:pt x="640" y="614"/>
                    <a:pt x="630" y="604"/>
                  </a:cubicBezTo>
                  <a:lnTo>
                    <a:pt x="621" y="604"/>
                  </a:lnTo>
                  <a:cubicBezTo>
                    <a:pt x="621" y="601"/>
                    <a:pt x="620" y="600"/>
                    <a:pt x="618" y="600"/>
                  </a:cubicBezTo>
                  <a:cubicBezTo>
                    <a:pt x="615" y="600"/>
                    <a:pt x="611" y="604"/>
                    <a:pt x="611" y="604"/>
                  </a:cubicBezTo>
                  <a:lnTo>
                    <a:pt x="611" y="624"/>
                  </a:lnTo>
                  <a:cubicBezTo>
                    <a:pt x="640" y="673"/>
                    <a:pt x="640" y="742"/>
                    <a:pt x="611" y="791"/>
                  </a:cubicBezTo>
                  <a:cubicBezTo>
                    <a:pt x="601" y="811"/>
                    <a:pt x="591" y="850"/>
                    <a:pt x="552" y="850"/>
                  </a:cubicBezTo>
                  <a:cubicBezTo>
                    <a:pt x="522" y="840"/>
                    <a:pt x="493" y="811"/>
                    <a:pt x="483" y="791"/>
                  </a:cubicBezTo>
                  <a:cubicBezTo>
                    <a:pt x="463" y="752"/>
                    <a:pt x="453" y="712"/>
                    <a:pt x="463" y="663"/>
                  </a:cubicBezTo>
                  <a:cubicBezTo>
                    <a:pt x="463" y="658"/>
                    <a:pt x="456" y="656"/>
                    <a:pt x="449" y="656"/>
                  </a:cubicBezTo>
                  <a:cubicBezTo>
                    <a:pt x="441" y="656"/>
                    <a:pt x="434" y="658"/>
                    <a:pt x="434" y="663"/>
                  </a:cubicBezTo>
                  <a:cubicBezTo>
                    <a:pt x="434" y="722"/>
                    <a:pt x="394" y="781"/>
                    <a:pt x="326" y="781"/>
                  </a:cubicBezTo>
                  <a:cubicBezTo>
                    <a:pt x="276" y="771"/>
                    <a:pt x="247" y="712"/>
                    <a:pt x="247" y="663"/>
                  </a:cubicBezTo>
                  <a:cubicBezTo>
                    <a:pt x="257" y="634"/>
                    <a:pt x="276" y="604"/>
                    <a:pt x="296" y="584"/>
                  </a:cubicBezTo>
                  <a:cubicBezTo>
                    <a:pt x="306" y="575"/>
                    <a:pt x="296" y="565"/>
                    <a:pt x="286" y="565"/>
                  </a:cubicBezTo>
                  <a:cubicBezTo>
                    <a:pt x="255" y="585"/>
                    <a:pt x="219" y="598"/>
                    <a:pt x="182" y="598"/>
                  </a:cubicBezTo>
                  <a:cubicBezTo>
                    <a:pt x="150" y="598"/>
                    <a:pt x="118" y="588"/>
                    <a:pt x="90" y="565"/>
                  </a:cubicBezTo>
                  <a:cubicBezTo>
                    <a:pt x="70" y="545"/>
                    <a:pt x="50" y="525"/>
                    <a:pt x="70" y="496"/>
                  </a:cubicBezTo>
                  <a:cubicBezTo>
                    <a:pt x="80" y="457"/>
                    <a:pt x="119" y="447"/>
                    <a:pt x="149" y="437"/>
                  </a:cubicBezTo>
                  <a:lnTo>
                    <a:pt x="237" y="437"/>
                  </a:lnTo>
                  <a:cubicBezTo>
                    <a:pt x="257" y="437"/>
                    <a:pt x="276" y="447"/>
                    <a:pt x="286" y="447"/>
                  </a:cubicBezTo>
                  <a:cubicBezTo>
                    <a:pt x="296" y="447"/>
                    <a:pt x="296" y="437"/>
                    <a:pt x="296" y="437"/>
                  </a:cubicBezTo>
                  <a:cubicBezTo>
                    <a:pt x="286" y="407"/>
                    <a:pt x="227" y="407"/>
                    <a:pt x="198" y="388"/>
                  </a:cubicBezTo>
                  <a:cubicBezTo>
                    <a:pt x="168" y="368"/>
                    <a:pt x="149" y="348"/>
                    <a:pt x="139" y="319"/>
                  </a:cubicBezTo>
                  <a:cubicBezTo>
                    <a:pt x="139" y="280"/>
                    <a:pt x="149" y="250"/>
                    <a:pt x="178" y="240"/>
                  </a:cubicBezTo>
                  <a:cubicBezTo>
                    <a:pt x="193" y="235"/>
                    <a:pt x="208" y="233"/>
                    <a:pt x="222" y="233"/>
                  </a:cubicBezTo>
                  <a:cubicBezTo>
                    <a:pt x="237" y="233"/>
                    <a:pt x="252" y="235"/>
                    <a:pt x="267" y="240"/>
                  </a:cubicBezTo>
                  <a:cubicBezTo>
                    <a:pt x="286" y="240"/>
                    <a:pt x="306" y="250"/>
                    <a:pt x="326" y="260"/>
                  </a:cubicBezTo>
                  <a:cubicBezTo>
                    <a:pt x="326" y="270"/>
                    <a:pt x="335" y="270"/>
                    <a:pt x="345" y="280"/>
                  </a:cubicBezTo>
                  <a:cubicBezTo>
                    <a:pt x="355" y="280"/>
                    <a:pt x="355" y="289"/>
                    <a:pt x="365" y="289"/>
                  </a:cubicBezTo>
                  <a:cubicBezTo>
                    <a:pt x="375" y="289"/>
                    <a:pt x="375" y="280"/>
                    <a:pt x="375" y="280"/>
                  </a:cubicBezTo>
                  <a:cubicBezTo>
                    <a:pt x="375" y="270"/>
                    <a:pt x="365" y="270"/>
                    <a:pt x="365" y="260"/>
                  </a:cubicBezTo>
                  <a:lnTo>
                    <a:pt x="355" y="260"/>
                  </a:lnTo>
                  <a:cubicBezTo>
                    <a:pt x="355" y="250"/>
                    <a:pt x="345" y="240"/>
                    <a:pt x="345" y="240"/>
                  </a:cubicBezTo>
                  <a:cubicBezTo>
                    <a:pt x="335" y="221"/>
                    <a:pt x="335" y="211"/>
                    <a:pt x="335" y="191"/>
                  </a:cubicBezTo>
                  <a:cubicBezTo>
                    <a:pt x="326" y="162"/>
                    <a:pt x="326" y="122"/>
                    <a:pt x="345" y="93"/>
                  </a:cubicBezTo>
                  <a:cubicBezTo>
                    <a:pt x="353" y="68"/>
                    <a:pt x="375" y="51"/>
                    <a:pt x="399" y="51"/>
                  </a:cubicBezTo>
                  <a:close/>
                  <a:moveTo>
                    <a:pt x="403" y="1"/>
                  </a:moveTo>
                  <a:cubicBezTo>
                    <a:pt x="371" y="1"/>
                    <a:pt x="340" y="12"/>
                    <a:pt x="326" y="34"/>
                  </a:cubicBezTo>
                  <a:cubicBezTo>
                    <a:pt x="296" y="73"/>
                    <a:pt x="296" y="112"/>
                    <a:pt x="296" y="162"/>
                  </a:cubicBezTo>
                  <a:cubicBezTo>
                    <a:pt x="296" y="181"/>
                    <a:pt x="306" y="201"/>
                    <a:pt x="316" y="221"/>
                  </a:cubicBezTo>
                  <a:cubicBezTo>
                    <a:pt x="296" y="211"/>
                    <a:pt x="286" y="211"/>
                    <a:pt x="267" y="201"/>
                  </a:cubicBezTo>
                  <a:cubicBezTo>
                    <a:pt x="252" y="196"/>
                    <a:pt x="232" y="193"/>
                    <a:pt x="211" y="193"/>
                  </a:cubicBezTo>
                  <a:cubicBezTo>
                    <a:pt x="190" y="193"/>
                    <a:pt x="168" y="196"/>
                    <a:pt x="149" y="201"/>
                  </a:cubicBezTo>
                  <a:cubicBezTo>
                    <a:pt x="119" y="211"/>
                    <a:pt x="90" y="250"/>
                    <a:pt x="90" y="289"/>
                  </a:cubicBezTo>
                  <a:cubicBezTo>
                    <a:pt x="90" y="329"/>
                    <a:pt x="119" y="368"/>
                    <a:pt x="149" y="388"/>
                  </a:cubicBezTo>
                  <a:cubicBezTo>
                    <a:pt x="158" y="398"/>
                    <a:pt x="168" y="398"/>
                    <a:pt x="168" y="407"/>
                  </a:cubicBezTo>
                  <a:cubicBezTo>
                    <a:pt x="158" y="407"/>
                    <a:pt x="139" y="407"/>
                    <a:pt x="129" y="417"/>
                  </a:cubicBezTo>
                  <a:cubicBezTo>
                    <a:pt x="80" y="417"/>
                    <a:pt x="40" y="437"/>
                    <a:pt x="21" y="476"/>
                  </a:cubicBezTo>
                  <a:cubicBezTo>
                    <a:pt x="1" y="516"/>
                    <a:pt x="11" y="555"/>
                    <a:pt x="31" y="584"/>
                  </a:cubicBezTo>
                  <a:cubicBezTo>
                    <a:pt x="60" y="614"/>
                    <a:pt x="99" y="624"/>
                    <a:pt x="139" y="634"/>
                  </a:cubicBezTo>
                  <a:cubicBezTo>
                    <a:pt x="168" y="634"/>
                    <a:pt x="198" y="634"/>
                    <a:pt x="237" y="624"/>
                  </a:cubicBezTo>
                  <a:lnTo>
                    <a:pt x="237" y="624"/>
                  </a:lnTo>
                  <a:cubicBezTo>
                    <a:pt x="208" y="663"/>
                    <a:pt x="198" y="722"/>
                    <a:pt x="227" y="771"/>
                  </a:cubicBezTo>
                  <a:cubicBezTo>
                    <a:pt x="247" y="801"/>
                    <a:pt x="276" y="820"/>
                    <a:pt x="306" y="820"/>
                  </a:cubicBezTo>
                  <a:cubicBezTo>
                    <a:pt x="316" y="823"/>
                    <a:pt x="325" y="824"/>
                    <a:pt x="334" y="824"/>
                  </a:cubicBezTo>
                  <a:cubicBezTo>
                    <a:pt x="360" y="824"/>
                    <a:pt x="382" y="813"/>
                    <a:pt x="404" y="791"/>
                  </a:cubicBezTo>
                  <a:lnTo>
                    <a:pt x="434" y="761"/>
                  </a:lnTo>
                  <a:cubicBezTo>
                    <a:pt x="444" y="781"/>
                    <a:pt x="444" y="801"/>
                    <a:pt x="453" y="820"/>
                  </a:cubicBezTo>
                  <a:cubicBezTo>
                    <a:pt x="473" y="850"/>
                    <a:pt x="503" y="879"/>
                    <a:pt x="542" y="889"/>
                  </a:cubicBezTo>
                  <a:cubicBezTo>
                    <a:pt x="553" y="895"/>
                    <a:pt x="563" y="897"/>
                    <a:pt x="573" y="897"/>
                  </a:cubicBezTo>
                  <a:cubicBezTo>
                    <a:pt x="601" y="897"/>
                    <a:pt x="626" y="879"/>
                    <a:pt x="640" y="850"/>
                  </a:cubicBezTo>
                  <a:cubicBezTo>
                    <a:pt x="660" y="811"/>
                    <a:pt x="670" y="781"/>
                    <a:pt x="670" y="742"/>
                  </a:cubicBezTo>
                  <a:cubicBezTo>
                    <a:pt x="670" y="712"/>
                    <a:pt x="670" y="683"/>
                    <a:pt x="660" y="653"/>
                  </a:cubicBezTo>
                  <a:lnTo>
                    <a:pt x="660" y="653"/>
                  </a:lnTo>
                  <a:cubicBezTo>
                    <a:pt x="670" y="663"/>
                    <a:pt x="689" y="673"/>
                    <a:pt x="709" y="673"/>
                  </a:cubicBezTo>
                  <a:cubicBezTo>
                    <a:pt x="726" y="679"/>
                    <a:pt x="743" y="684"/>
                    <a:pt x="762" y="684"/>
                  </a:cubicBezTo>
                  <a:cubicBezTo>
                    <a:pt x="776" y="684"/>
                    <a:pt x="791" y="681"/>
                    <a:pt x="807" y="673"/>
                  </a:cubicBezTo>
                  <a:cubicBezTo>
                    <a:pt x="827" y="663"/>
                    <a:pt x="857" y="643"/>
                    <a:pt x="866" y="614"/>
                  </a:cubicBezTo>
                  <a:cubicBezTo>
                    <a:pt x="866" y="575"/>
                    <a:pt x="857" y="545"/>
                    <a:pt x="837" y="516"/>
                  </a:cubicBezTo>
                  <a:cubicBezTo>
                    <a:pt x="827" y="506"/>
                    <a:pt x="807" y="496"/>
                    <a:pt x="788" y="486"/>
                  </a:cubicBezTo>
                  <a:lnTo>
                    <a:pt x="788" y="476"/>
                  </a:lnTo>
                  <a:cubicBezTo>
                    <a:pt x="798" y="476"/>
                    <a:pt x="817" y="476"/>
                    <a:pt x="827" y="466"/>
                  </a:cubicBezTo>
                  <a:cubicBezTo>
                    <a:pt x="866" y="457"/>
                    <a:pt x="896" y="427"/>
                    <a:pt x="906" y="388"/>
                  </a:cubicBezTo>
                  <a:cubicBezTo>
                    <a:pt x="916" y="378"/>
                    <a:pt x="925" y="358"/>
                    <a:pt x="916" y="339"/>
                  </a:cubicBezTo>
                  <a:cubicBezTo>
                    <a:pt x="916" y="319"/>
                    <a:pt x="896" y="299"/>
                    <a:pt x="886" y="289"/>
                  </a:cubicBezTo>
                  <a:cubicBezTo>
                    <a:pt x="857" y="260"/>
                    <a:pt x="807" y="260"/>
                    <a:pt x="768" y="260"/>
                  </a:cubicBezTo>
                  <a:cubicBezTo>
                    <a:pt x="748" y="260"/>
                    <a:pt x="729" y="260"/>
                    <a:pt x="709" y="270"/>
                  </a:cubicBezTo>
                  <a:cubicBezTo>
                    <a:pt x="709" y="260"/>
                    <a:pt x="709" y="260"/>
                    <a:pt x="719" y="250"/>
                  </a:cubicBezTo>
                  <a:cubicBezTo>
                    <a:pt x="739" y="221"/>
                    <a:pt x="739" y="181"/>
                    <a:pt x="729" y="142"/>
                  </a:cubicBezTo>
                  <a:cubicBezTo>
                    <a:pt x="719" y="112"/>
                    <a:pt x="689" y="83"/>
                    <a:pt x="650" y="83"/>
                  </a:cubicBezTo>
                  <a:cubicBezTo>
                    <a:pt x="611" y="83"/>
                    <a:pt x="581" y="93"/>
                    <a:pt x="552" y="122"/>
                  </a:cubicBezTo>
                  <a:lnTo>
                    <a:pt x="522" y="152"/>
                  </a:lnTo>
                  <a:cubicBezTo>
                    <a:pt x="522" y="132"/>
                    <a:pt x="512" y="112"/>
                    <a:pt x="512" y="93"/>
                  </a:cubicBezTo>
                  <a:cubicBezTo>
                    <a:pt x="493" y="53"/>
                    <a:pt x="473" y="24"/>
                    <a:pt x="434" y="4"/>
                  </a:cubicBezTo>
                  <a:cubicBezTo>
                    <a:pt x="424" y="2"/>
                    <a:pt x="413" y="1"/>
                    <a:pt x="403" y="1"/>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Google Shape;656;p28">
              <a:extLst>
                <a:ext uri="{FF2B5EF4-FFF2-40B4-BE49-F238E27FC236}">
                  <a16:creationId xmlns="" xmlns:a16="http://schemas.microsoft.com/office/drawing/2014/main" id="{871C3164-C0ED-4F4E-B0F6-0DE55AE300C6}"/>
                </a:ext>
              </a:extLst>
            </p:cNvPr>
            <p:cNvSpPr/>
            <p:nvPr/>
          </p:nvSpPr>
          <p:spPr>
            <a:xfrm rot="10800000" flipH="1">
              <a:off x="2573211" y="2712669"/>
              <a:ext cx="157271" cy="141974"/>
            </a:xfrm>
            <a:custGeom>
              <a:avLst/>
              <a:gdLst/>
              <a:ahLst/>
              <a:cxnLst/>
              <a:rect l="l" t="t" r="r" b="b"/>
              <a:pathLst>
                <a:path w="257" h="232" extrusionOk="0">
                  <a:moveTo>
                    <a:pt x="138" y="32"/>
                  </a:moveTo>
                  <a:cubicBezTo>
                    <a:pt x="177" y="42"/>
                    <a:pt x="217" y="71"/>
                    <a:pt x="217" y="111"/>
                  </a:cubicBezTo>
                  <a:cubicBezTo>
                    <a:pt x="217" y="160"/>
                    <a:pt x="187" y="189"/>
                    <a:pt x="148" y="199"/>
                  </a:cubicBezTo>
                  <a:cubicBezTo>
                    <a:pt x="142" y="202"/>
                    <a:pt x="135" y="203"/>
                    <a:pt x="128" y="203"/>
                  </a:cubicBezTo>
                  <a:cubicBezTo>
                    <a:pt x="112" y="203"/>
                    <a:pt x="93" y="197"/>
                    <a:pt x="79" y="189"/>
                  </a:cubicBezTo>
                  <a:lnTo>
                    <a:pt x="49" y="160"/>
                  </a:lnTo>
                  <a:cubicBezTo>
                    <a:pt x="49" y="150"/>
                    <a:pt x="49" y="150"/>
                    <a:pt x="40" y="140"/>
                  </a:cubicBezTo>
                  <a:cubicBezTo>
                    <a:pt x="40" y="130"/>
                    <a:pt x="30" y="111"/>
                    <a:pt x="40" y="91"/>
                  </a:cubicBezTo>
                  <a:cubicBezTo>
                    <a:pt x="49" y="52"/>
                    <a:pt x="89" y="32"/>
                    <a:pt x="138" y="32"/>
                  </a:cubicBezTo>
                  <a:close/>
                  <a:moveTo>
                    <a:pt x="131" y="0"/>
                  </a:moveTo>
                  <a:cubicBezTo>
                    <a:pt x="86" y="0"/>
                    <a:pt x="36" y="21"/>
                    <a:pt x="20" y="62"/>
                  </a:cubicBezTo>
                  <a:cubicBezTo>
                    <a:pt x="0" y="91"/>
                    <a:pt x="0" y="130"/>
                    <a:pt x="20" y="160"/>
                  </a:cubicBezTo>
                  <a:lnTo>
                    <a:pt x="49" y="189"/>
                  </a:lnTo>
                  <a:cubicBezTo>
                    <a:pt x="65" y="214"/>
                    <a:pt x="95" y="231"/>
                    <a:pt x="121" y="231"/>
                  </a:cubicBezTo>
                  <a:cubicBezTo>
                    <a:pt x="127" y="231"/>
                    <a:pt x="133" y="230"/>
                    <a:pt x="138" y="229"/>
                  </a:cubicBezTo>
                  <a:cubicBezTo>
                    <a:pt x="197" y="229"/>
                    <a:pt x="236" y="189"/>
                    <a:pt x="246" y="130"/>
                  </a:cubicBezTo>
                  <a:cubicBezTo>
                    <a:pt x="256" y="71"/>
                    <a:pt x="217" y="22"/>
                    <a:pt x="158" y="3"/>
                  </a:cubicBezTo>
                  <a:cubicBezTo>
                    <a:pt x="149" y="1"/>
                    <a:pt x="140" y="0"/>
                    <a:pt x="131"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0" name="Google Shape;657;p28">
              <a:extLst>
                <a:ext uri="{FF2B5EF4-FFF2-40B4-BE49-F238E27FC236}">
                  <a16:creationId xmlns="" xmlns:a16="http://schemas.microsoft.com/office/drawing/2014/main" id="{66616C82-20A2-4243-8820-A5024838A115}"/>
                </a:ext>
              </a:extLst>
            </p:cNvPr>
            <p:cNvSpPr/>
            <p:nvPr/>
          </p:nvSpPr>
          <p:spPr>
            <a:xfrm rot="10800000" flipH="1">
              <a:off x="3060321" y="1896318"/>
              <a:ext cx="794923" cy="792485"/>
            </a:xfrm>
            <a:custGeom>
              <a:avLst/>
              <a:gdLst/>
              <a:ahLst/>
              <a:cxnLst/>
              <a:rect l="l" t="t" r="r" b="b"/>
              <a:pathLst>
                <a:path w="1299" h="1295" extrusionOk="0">
                  <a:moveTo>
                    <a:pt x="496" y="86"/>
                  </a:moveTo>
                  <a:cubicBezTo>
                    <a:pt x="511" y="86"/>
                    <a:pt x="526" y="89"/>
                    <a:pt x="542" y="95"/>
                  </a:cubicBezTo>
                  <a:cubicBezTo>
                    <a:pt x="591" y="115"/>
                    <a:pt x="621" y="154"/>
                    <a:pt x="650" y="194"/>
                  </a:cubicBezTo>
                  <a:cubicBezTo>
                    <a:pt x="660" y="213"/>
                    <a:pt x="680" y="243"/>
                    <a:pt x="680" y="272"/>
                  </a:cubicBezTo>
                  <a:cubicBezTo>
                    <a:pt x="689" y="282"/>
                    <a:pt x="689" y="292"/>
                    <a:pt x="689" y="312"/>
                  </a:cubicBezTo>
                  <a:cubicBezTo>
                    <a:pt x="689" y="322"/>
                    <a:pt x="689" y="341"/>
                    <a:pt x="709" y="351"/>
                  </a:cubicBezTo>
                  <a:lnTo>
                    <a:pt x="719" y="351"/>
                  </a:lnTo>
                  <a:cubicBezTo>
                    <a:pt x="728" y="341"/>
                    <a:pt x="728" y="322"/>
                    <a:pt x="728" y="312"/>
                  </a:cubicBezTo>
                  <a:lnTo>
                    <a:pt x="728" y="302"/>
                  </a:lnTo>
                  <a:cubicBezTo>
                    <a:pt x="728" y="292"/>
                    <a:pt x="728" y="282"/>
                    <a:pt x="739" y="272"/>
                  </a:cubicBezTo>
                  <a:cubicBezTo>
                    <a:pt x="748" y="243"/>
                    <a:pt x="758" y="223"/>
                    <a:pt x="768" y="204"/>
                  </a:cubicBezTo>
                  <a:cubicBezTo>
                    <a:pt x="798" y="164"/>
                    <a:pt x="846" y="115"/>
                    <a:pt x="896" y="105"/>
                  </a:cubicBezTo>
                  <a:cubicBezTo>
                    <a:pt x="908" y="99"/>
                    <a:pt x="923" y="96"/>
                    <a:pt x="938" y="96"/>
                  </a:cubicBezTo>
                  <a:cubicBezTo>
                    <a:pt x="969" y="96"/>
                    <a:pt x="1000" y="111"/>
                    <a:pt x="1014" y="145"/>
                  </a:cubicBezTo>
                  <a:cubicBezTo>
                    <a:pt x="1043" y="184"/>
                    <a:pt x="1034" y="243"/>
                    <a:pt x="1014" y="292"/>
                  </a:cubicBezTo>
                  <a:cubicBezTo>
                    <a:pt x="1004" y="322"/>
                    <a:pt x="994" y="351"/>
                    <a:pt x="975" y="371"/>
                  </a:cubicBezTo>
                  <a:cubicBezTo>
                    <a:pt x="955" y="381"/>
                    <a:pt x="945" y="401"/>
                    <a:pt x="935" y="410"/>
                  </a:cubicBezTo>
                  <a:lnTo>
                    <a:pt x="905" y="440"/>
                  </a:lnTo>
                  <a:cubicBezTo>
                    <a:pt x="896" y="449"/>
                    <a:pt x="905" y="460"/>
                    <a:pt x="916" y="460"/>
                  </a:cubicBezTo>
                  <a:cubicBezTo>
                    <a:pt x="935" y="460"/>
                    <a:pt x="945" y="449"/>
                    <a:pt x="955" y="440"/>
                  </a:cubicBezTo>
                  <a:cubicBezTo>
                    <a:pt x="964" y="440"/>
                    <a:pt x="975" y="430"/>
                    <a:pt x="975" y="430"/>
                  </a:cubicBezTo>
                  <a:cubicBezTo>
                    <a:pt x="994" y="430"/>
                    <a:pt x="1023" y="420"/>
                    <a:pt x="1043" y="420"/>
                  </a:cubicBezTo>
                  <a:cubicBezTo>
                    <a:pt x="1093" y="420"/>
                    <a:pt x="1132" y="430"/>
                    <a:pt x="1171" y="460"/>
                  </a:cubicBezTo>
                  <a:cubicBezTo>
                    <a:pt x="1200" y="489"/>
                    <a:pt x="1220" y="528"/>
                    <a:pt x="1200" y="567"/>
                  </a:cubicBezTo>
                  <a:cubicBezTo>
                    <a:pt x="1191" y="607"/>
                    <a:pt x="1152" y="637"/>
                    <a:pt x="1112" y="646"/>
                  </a:cubicBezTo>
                  <a:cubicBezTo>
                    <a:pt x="1093" y="656"/>
                    <a:pt x="1063" y="666"/>
                    <a:pt x="1034" y="666"/>
                  </a:cubicBezTo>
                  <a:cubicBezTo>
                    <a:pt x="1024" y="671"/>
                    <a:pt x="1011" y="671"/>
                    <a:pt x="999" y="671"/>
                  </a:cubicBezTo>
                  <a:cubicBezTo>
                    <a:pt x="987" y="671"/>
                    <a:pt x="974" y="671"/>
                    <a:pt x="964" y="676"/>
                  </a:cubicBezTo>
                  <a:lnTo>
                    <a:pt x="964" y="685"/>
                  </a:lnTo>
                  <a:cubicBezTo>
                    <a:pt x="975" y="705"/>
                    <a:pt x="994" y="705"/>
                    <a:pt x="1014" y="705"/>
                  </a:cubicBezTo>
                  <a:cubicBezTo>
                    <a:pt x="1023" y="715"/>
                    <a:pt x="1043" y="715"/>
                    <a:pt x="1053" y="725"/>
                  </a:cubicBezTo>
                  <a:cubicBezTo>
                    <a:pt x="1073" y="735"/>
                    <a:pt x="1093" y="744"/>
                    <a:pt x="1112" y="764"/>
                  </a:cubicBezTo>
                  <a:cubicBezTo>
                    <a:pt x="1152" y="794"/>
                    <a:pt x="1191" y="833"/>
                    <a:pt x="1200" y="873"/>
                  </a:cubicBezTo>
                  <a:cubicBezTo>
                    <a:pt x="1211" y="902"/>
                    <a:pt x="1220" y="921"/>
                    <a:pt x="1211" y="941"/>
                  </a:cubicBezTo>
                  <a:cubicBezTo>
                    <a:pt x="1200" y="971"/>
                    <a:pt x="1191" y="991"/>
                    <a:pt x="1161" y="1000"/>
                  </a:cubicBezTo>
                  <a:cubicBezTo>
                    <a:pt x="1138" y="1012"/>
                    <a:pt x="1111" y="1016"/>
                    <a:pt x="1085" y="1016"/>
                  </a:cubicBezTo>
                  <a:cubicBezTo>
                    <a:pt x="1067" y="1016"/>
                    <a:pt x="1050" y="1014"/>
                    <a:pt x="1034" y="1010"/>
                  </a:cubicBezTo>
                  <a:cubicBezTo>
                    <a:pt x="1004" y="1000"/>
                    <a:pt x="984" y="991"/>
                    <a:pt x="955" y="971"/>
                  </a:cubicBezTo>
                  <a:lnTo>
                    <a:pt x="925" y="941"/>
                  </a:lnTo>
                  <a:cubicBezTo>
                    <a:pt x="925" y="932"/>
                    <a:pt x="916" y="932"/>
                    <a:pt x="905" y="921"/>
                  </a:cubicBezTo>
                  <a:cubicBezTo>
                    <a:pt x="905" y="921"/>
                    <a:pt x="896" y="921"/>
                    <a:pt x="886" y="912"/>
                  </a:cubicBezTo>
                  <a:lnTo>
                    <a:pt x="876" y="912"/>
                  </a:lnTo>
                  <a:cubicBezTo>
                    <a:pt x="886" y="932"/>
                    <a:pt x="886" y="941"/>
                    <a:pt x="896" y="961"/>
                  </a:cubicBezTo>
                  <a:cubicBezTo>
                    <a:pt x="905" y="971"/>
                    <a:pt x="905" y="991"/>
                    <a:pt x="916" y="1000"/>
                  </a:cubicBezTo>
                  <a:cubicBezTo>
                    <a:pt x="916" y="1020"/>
                    <a:pt x="925" y="1039"/>
                    <a:pt x="925" y="1069"/>
                  </a:cubicBezTo>
                  <a:cubicBezTo>
                    <a:pt x="925" y="1109"/>
                    <a:pt x="916" y="1157"/>
                    <a:pt x="886" y="1187"/>
                  </a:cubicBezTo>
                  <a:cubicBezTo>
                    <a:pt x="869" y="1199"/>
                    <a:pt x="848" y="1203"/>
                    <a:pt x="827" y="1203"/>
                  </a:cubicBezTo>
                  <a:cubicBezTo>
                    <a:pt x="811" y="1203"/>
                    <a:pt x="794" y="1201"/>
                    <a:pt x="778" y="1197"/>
                  </a:cubicBezTo>
                  <a:cubicBezTo>
                    <a:pt x="748" y="1187"/>
                    <a:pt x="719" y="1157"/>
                    <a:pt x="699" y="1118"/>
                  </a:cubicBezTo>
                  <a:cubicBezTo>
                    <a:pt x="680" y="1098"/>
                    <a:pt x="669" y="1069"/>
                    <a:pt x="660" y="1050"/>
                  </a:cubicBezTo>
                  <a:cubicBezTo>
                    <a:pt x="660" y="1030"/>
                    <a:pt x="660" y="1020"/>
                    <a:pt x="650" y="1010"/>
                  </a:cubicBezTo>
                  <a:lnTo>
                    <a:pt x="650" y="991"/>
                  </a:lnTo>
                  <a:cubicBezTo>
                    <a:pt x="650" y="980"/>
                    <a:pt x="640" y="980"/>
                    <a:pt x="630" y="980"/>
                  </a:cubicBezTo>
                  <a:lnTo>
                    <a:pt x="621" y="980"/>
                  </a:lnTo>
                  <a:lnTo>
                    <a:pt x="621" y="1000"/>
                  </a:lnTo>
                  <a:cubicBezTo>
                    <a:pt x="591" y="1089"/>
                    <a:pt x="522" y="1157"/>
                    <a:pt x="433" y="1197"/>
                  </a:cubicBezTo>
                  <a:cubicBezTo>
                    <a:pt x="412" y="1207"/>
                    <a:pt x="385" y="1218"/>
                    <a:pt x="361" y="1218"/>
                  </a:cubicBezTo>
                  <a:cubicBezTo>
                    <a:pt x="339" y="1218"/>
                    <a:pt x="319" y="1210"/>
                    <a:pt x="306" y="1187"/>
                  </a:cubicBezTo>
                  <a:cubicBezTo>
                    <a:pt x="276" y="1157"/>
                    <a:pt x="276" y="1089"/>
                    <a:pt x="286" y="1039"/>
                  </a:cubicBezTo>
                  <a:cubicBezTo>
                    <a:pt x="296" y="980"/>
                    <a:pt x="345" y="921"/>
                    <a:pt x="394" y="882"/>
                  </a:cubicBezTo>
                  <a:cubicBezTo>
                    <a:pt x="402" y="875"/>
                    <a:pt x="392" y="856"/>
                    <a:pt x="379" y="856"/>
                  </a:cubicBezTo>
                  <a:cubicBezTo>
                    <a:pt x="374" y="856"/>
                    <a:pt x="370" y="858"/>
                    <a:pt x="365" y="862"/>
                  </a:cubicBezTo>
                  <a:cubicBezTo>
                    <a:pt x="326" y="890"/>
                    <a:pt x="276" y="911"/>
                    <a:pt x="229" y="911"/>
                  </a:cubicBezTo>
                  <a:cubicBezTo>
                    <a:pt x="191" y="911"/>
                    <a:pt x="155" y="897"/>
                    <a:pt x="129" y="862"/>
                  </a:cubicBezTo>
                  <a:cubicBezTo>
                    <a:pt x="70" y="803"/>
                    <a:pt x="89" y="705"/>
                    <a:pt x="158" y="656"/>
                  </a:cubicBezTo>
                  <a:cubicBezTo>
                    <a:pt x="190" y="632"/>
                    <a:pt x="229" y="614"/>
                    <a:pt x="269" y="614"/>
                  </a:cubicBezTo>
                  <a:cubicBezTo>
                    <a:pt x="278" y="614"/>
                    <a:pt x="287" y="615"/>
                    <a:pt x="296" y="617"/>
                  </a:cubicBezTo>
                  <a:cubicBezTo>
                    <a:pt x="315" y="617"/>
                    <a:pt x="315" y="578"/>
                    <a:pt x="296" y="578"/>
                  </a:cubicBezTo>
                  <a:cubicBezTo>
                    <a:pt x="197" y="558"/>
                    <a:pt x="99" y="479"/>
                    <a:pt x="79" y="371"/>
                  </a:cubicBezTo>
                  <a:cubicBezTo>
                    <a:pt x="79" y="322"/>
                    <a:pt x="89" y="272"/>
                    <a:pt x="138" y="253"/>
                  </a:cubicBezTo>
                  <a:cubicBezTo>
                    <a:pt x="152" y="247"/>
                    <a:pt x="167" y="245"/>
                    <a:pt x="181" y="245"/>
                  </a:cubicBezTo>
                  <a:cubicBezTo>
                    <a:pt x="219" y="245"/>
                    <a:pt x="258" y="261"/>
                    <a:pt x="286" y="282"/>
                  </a:cubicBezTo>
                  <a:cubicBezTo>
                    <a:pt x="315" y="302"/>
                    <a:pt x="345" y="322"/>
                    <a:pt x="365" y="341"/>
                  </a:cubicBezTo>
                  <a:cubicBezTo>
                    <a:pt x="374" y="351"/>
                    <a:pt x="394" y="361"/>
                    <a:pt x="404" y="371"/>
                  </a:cubicBezTo>
                  <a:cubicBezTo>
                    <a:pt x="414" y="401"/>
                    <a:pt x="424" y="430"/>
                    <a:pt x="444" y="440"/>
                  </a:cubicBezTo>
                  <a:cubicBezTo>
                    <a:pt x="453" y="449"/>
                    <a:pt x="453" y="449"/>
                    <a:pt x="463" y="449"/>
                  </a:cubicBezTo>
                  <a:cubicBezTo>
                    <a:pt x="483" y="390"/>
                    <a:pt x="414" y="331"/>
                    <a:pt x="404" y="282"/>
                  </a:cubicBezTo>
                  <a:cubicBezTo>
                    <a:pt x="394" y="233"/>
                    <a:pt x="394" y="174"/>
                    <a:pt x="424" y="135"/>
                  </a:cubicBezTo>
                  <a:cubicBezTo>
                    <a:pt x="437" y="101"/>
                    <a:pt x="464" y="86"/>
                    <a:pt x="496" y="86"/>
                  </a:cubicBezTo>
                  <a:close/>
                  <a:moveTo>
                    <a:pt x="493" y="0"/>
                  </a:moveTo>
                  <a:cubicBezTo>
                    <a:pt x="455" y="0"/>
                    <a:pt x="419" y="15"/>
                    <a:pt x="394" y="46"/>
                  </a:cubicBezTo>
                  <a:cubicBezTo>
                    <a:pt x="345" y="95"/>
                    <a:pt x="335" y="164"/>
                    <a:pt x="345" y="223"/>
                  </a:cubicBezTo>
                  <a:cubicBezTo>
                    <a:pt x="345" y="243"/>
                    <a:pt x="345" y="253"/>
                    <a:pt x="355" y="272"/>
                  </a:cubicBezTo>
                  <a:cubicBezTo>
                    <a:pt x="335" y="253"/>
                    <a:pt x="315" y="243"/>
                    <a:pt x="296" y="223"/>
                  </a:cubicBezTo>
                  <a:cubicBezTo>
                    <a:pt x="252" y="195"/>
                    <a:pt x="204" y="176"/>
                    <a:pt x="154" y="176"/>
                  </a:cubicBezTo>
                  <a:cubicBezTo>
                    <a:pt x="136" y="176"/>
                    <a:pt x="117" y="179"/>
                    <a:pt x="99" y="184"/>
                  </a:cubicBezTo>
                  <a:cubicBezTo>
                    <a:pt x="40" y="204"/>
                    <a:pt x="1" y="253"/>
                    <a:pt x="1" y="312"/>
                  </a:cubicBezTo>
                  <a:cubicBezTo>
                    <a:pt x="1" y="381"/>
                    <a:pt x="20" y="440"/>
                    <a:pt x="60" y="489"/>
                  </a:cubicBezTo>
                  <a:cubicBezTo>
                    <a:pt x="99" y="528"/>
                    <a:pt x="138" y="558"/>
                    <a:pt x="188" y="578"/>
                  </a:cubicBezTo>
                  <a:cubicBezTo>
                    <a:pt x="109" y="607"/>
                    <a:pt x="30" y="666"/>
                    <a:pt x="20" y="744"/>
                  </a:cubicBezTo>
                  <a:cubicBezTo>
                    <a:pt x="11" y="794"/>
                    <a:pt x="20" y="853"/>
                    <a:pt x="50" y="892"/>
                  </a:cubicBezTo>
                  <a:cubicBezTo>
                    <a:pt x="79" y="941"/>
                    <a:pt x="129" y="971"/>
                    <a:pt x="188" y="971"/>
                  </a:cubicBezTo>
                  <a:cubicBezTo>
                    <a:pt x="217" y="971"/>
                    <a:pt x="247" y="971"/>
                    <a:pt x="267" y="961"/>
                  </a:cubicBezTo>
                  <a:lnTo>
                    <a:pt x="267" y="961"/>
                  </a:lnTo>
                  <a:cubicBezTo>
                    <a:pt x="247" y="991"/>
                    <a:pt x="237" y="1020"/>
                    <a:pt x="227" y="1050"/>
                  </a:cubicBezTo>
                  <a:cubicBezTo>
                    <a:pt x="208" y="1109"/>
                    <a:pt x="208" y="1177"/>
                    <a:pt x="237" y="1227"/>
                  </a:cubicBezTo>
                  <a:cubicBezTo>
                    <a:pt x="258" y="1275"/>
                    <a:pt x="299" y="1294"/>
                    <a:pt x="342" y="1294"/>
                  </a:cubicBezTo>
                  <a:cubicBezTo>
                    <a:pt x="359" y="1294"/>
                    <a:pt x="377" y="1291"/>
                    <a:pt x="394" y="1286"/>
                  </a:cubicBezTo>
                  <a:cubicBezTo>
                    <a:pt x="453" y="1275"/>
                    <a:pt x="512" y="1236"/>
                    <a:pt x="551" y="1197"/>
                  </a:cubicBezTo>
                  <a:cubicBezTo>
                    <a:pt x="581" y="1168"/>
                    <a:pt x="610" y="1128"/>
                    <a:pt x="630" y="1089"/>
                  </a:cubicBezTo>
                  <a:cubicBezTo>
                    <a:pt x="640" y="1118"/>
                    <a:pt x="650" y="1148"/>
                    <a:pt x="660" y="1168"/>
                  </a:cubicBezTo>
                  <a:cubicBezTo>
                    <a:pt x="689" y="1216"/>
                    <a:pt x="728" y="1256"/>
                    <a:pt x="778" y="1275"/>
                  </a:cubicBezTo>
                  <a:cubicBezTo>
                    <a:pt x="796" y="1284"/>
                    <a:pt x="815" y="1289"/>
                    <a:pt x="836" y="1289"/>
                  </a:cubicBezTo>
                  <a:cubicBezTo>
                    <a:pt x="861" y="1289"/>
                    <a:pt x="888" y="1282"/>
                    <a:pt x="916" y="1266"/>
                  </a:cubicBezTo>
                  <a:cubicBezTo>
                    <a:pt x="955" y="1236"/>
                    <a:pt x="984" y="1187"/>
                    <a:pt x="984" y="1128"/>
                  </a:cubicBezTo>
                  <a:cubicBezTo>
                    <a:pt x="984" y="1098"/>
                    <a:pt x="984" y="1069"/>
                    <a:pt x="975" y="1039"/>
                  </a:cubicBezTo>
                  <a:lnTo>
                    <a:pt x="975" y="1030"/>
                  </a:lnTo>
                  <a:cubicBezTo>
                    <a:pt x="994" y="1050"/>
                    <a:pt x="1014" y="1059"/>
                    <a:pt x="1034" y="1069"/>
                  </a:cubicBezTo>
                  <a:cubicBezTo>
                    <a:pt x="1063" y="1079"/>
                    <a:pt x="1093" y="1084"/>
                    <a:pt x="1122" y="1084"/>
                  </a:cubicBezTo>
                  <a:cubicBezTo>
                    <a:pt x="1152" y="1084"/>
                    <a:pt x="1181" y="1079"/>
                    <a:pt x="1211" y="1069"/>
                  </a:cubicBezTo>
                  <a:cubicBezTo>
                    <a:pt x="1240" y="1059"/>
                    <a:pt x="1259" y="1039"/>
                    <a:pt x="1279" y="1010"/>
                  </a:cubicBezTo>
                  <a:cubicBezTo>
                    <a:pt x="1299" y="980"/>
                    <a:pt x="1299" y="951"/>
                    <a:pt x="1299" y="921"/>
                  </a:cubicBezTo>
                  <a:cubicBezTo>
                    <a:pt x="1289" y="862"/>
                    <a:pt x="1250" y="803"/>
                    <a:pt x="1200" y="764"/>
                  </a:cubicBezTo>
                  <a:cubicBezTo>
                    <a:pt x="1171" y="735"/>
                    <a:pt x="1141" y="715"/>
                    <a:pt x="1112" y="705"/>
                  </a:cubicBezTo>
                  <a:cubicBezTo>
                    <a:pt x="1122" y="696"/>
                    <a:pt x="1132" y="696"/>
                    <a:pt x="1152" y="696"/>
                  </a:cubicBezTo>
                  <a:cubicBezTo>
                    <a:pt x="1200" y="676"/>
                    <a:pt x="1250" y="637"/>
                    <a:pt x="1279" y="587"/>
                  </a:cubicBezTo>
                  <a:cubicBezTo>
                    <a:pt x="1299" y="538"/>
                    <a:pt x="1299" y="479"/>
                    <a:pt x="1259" y="430"/>
                  </a:cubicBezTo>
                  <a:cubicBezTo>
                    <a:pt x="1220" y="390"/>
                    <a:pt x="1152" y="361"/>
                    <a:pt x="1093" y="361"/>
                  </a:cubicBezTo>
                  <a:cubicBezTo>
                    <a:pt x="1073" y="361"/>
                    <a:pt x="1053" y="371"/>
                    <a:pt x="1034" y="371"/>
                  </a:cubicBezTo>
                  <a:cubicBezTo>
                    <a:pt x="1053" y="351"/>
                    <a:pt x="1063" y="322"/>
                    <a:pt x="1082" y="292"/>
                  </a:cubicBezTo>
                  <a:cubicBezTo>
                    <a:pt x="1102" y="233"/>
                    <a:pt x="1122" y="164"/>
                    <a:pt x="1093" y="95"/>
                  </a:cubicBezTo>
                  <a:cubicBezTo>
                    <a:pt x="1066" y="44"/>
                    <a:pt x="1011" y="15"/>
                    <a:pt x="958" y="15"/>
                  </a:cubicBezTo>
                  <a:cubicBezTo>
                    <a:pt x="950" y="15"/>
                    <a:pt x="943" y="15"/>
                    <a:pt x="935" y="17"/>
                  </a:cubicBezTo>
                  <a:cubicBezTo>
                    <a:pt x="866" y="27"/>
                    <a:pt x="807" y="76"/>
                    <a:pt x="768" y="125"/>
                  </a:cubicBezTo>
                  <a:cubicBezTo>
                    <a:pt x="748" y="154"/>
                    <a:pt x="728" y="184"/>
                    <a:pt x="719" y="213"/>
                  </a:cubicBezTo>
                  <a:cubicBezTo>
                    <a:pt x="709" y="194"/>
                    <a:pt x="699" y="164"/>
                    <a:pt x="689" y="145"/>
                  </a:cubicBezTo>
                  <a:cubicBezTo>
                    <a:pt x="660" y="95"/>
                    <a:pt x="610" y="46"/>
                    <a:pt x="562" y="17"/>
                  </a:cubicBezTo>
                  <a:cubicBezTo>
                    <a:pt x="539" y="6"/>
                    <a:pt x="516" y="0"/>
                    <a:pt x="493"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 name="Google Shape;658;p28">
              <a:extLst>
                <a:ext uri="{FF2B5EF4-FFF2-40B4-BE49-F238E27FC236}">
                  <a16:creationId xmlns="" xmlns:a16="http://schemas.microsoft.com/office/drawing/2014/main" id="{91D9B4B7-EA7F-A146-90DA-05D7C48C3E85}"/>
                </a:ext>
              </a:extLst>
            </p:cNvPr>
            <p:cNvSpPr/>
            <p:nvPr/>
          </p:nvSpPr>
          <p:spPr>
            <a:xfrm rot="10800000" flipH="1">
              <a:off x="3343653" y="2171699"/>
              <a:ext cx="234989" cy="235604"/>
            </a:xfrm>
            <a:custGeom>
              <a:avLst/>
              <a:gdLst/>
              <a:ahLst/>
              <a:cxnLst/>
              <a:rect l="l" t="t" r="r" b="b"/>
              <a:pathLst>
                <a:path w="384" h="385" extrusionOk="0">
                  <a:moveTo>
                    <a:pt x="160" y="50"/>
                  </a:moveTo>
                  <a:cubicBezTo>
                    <a:pt x="205" y="50"/>
                    <a:pt x="252" y="74"/>
                    <a:pt x="285" y="107"/>
                  </a:cubicBezTo>
                  <a:cubicBezTo>
                    <a:pt x="324" y="157"/>
                    <a:pt x="335" y="245"/>
                    <a:pt x="285" y="295"/>
                  </a:cubicBezTo>
                  <a:cubicBezTo>
                    <a:pt x="262" y="323"/>
                    <a:pt x="226" y="338"/>
                    <a:pt x="190" y="338"/>
                  </a:cubicBezTo>
                  <a:cubicBezTo>
                    <a:pt x="164" y="338"/>
                    <a:pt x="138" y="331"/>
                    <a:pt x="118" y="314"/>
                  </a:cubicBezTo>
                  <a:cubicBezTo>
                    <a:pt x="79" y="295"/>
                    <a:pt x="59" y="265"/>
                    <a:pt x="49" y="225"/>
                  </a:cubicBezTo>
                  <a:lnTo>
                    <a:pt x="49" y="157"/>
                  </a:lnTo>
                  <a:cubicBezTo>
                    <a:pt x="49" y="147"/>
                    <a:pt x="49" y="137"/>
                    <a:pt x="59" y="137"/>
                  </a:cubicBezTo>
                  <a:cubicBezTo>
                    <a:pt x="59" y="107"/>
                    <a:pt x="79" y="88"/>
                    <a:pt x="99" y="68"/>
                  </a:cubicBezTo>
                  <a:cubicBezTo>
                    <a:pt x="118" y="55"/>
                    <a:pt x="139" y="50"/>
                    <a:pt x="160" y="50"/>
                  </a:cubicBezTo>
                  <a:close/>
                  <a:moveTo>
                    <a:pt x="162" y="0"/>
                  </a:moveTo>
                  <a:cubicBezTo>
                    <a:pt x="144" y="0"/>
                    <a:pt x="126" y="3"/>
                    <a:pt x="108" y="9"/>
                  </a:cubicBezTo>
                  <a:cubicBezTo>
                    <a:pt x="59" y="29"/>
                    <a:pt x="29" y="68"/>
                    <a:pt x="10" y="118"/>
                  </a:cubicBezTo>
                  <a:cubicBezTo>
                    <a:pt x="10" y="147"/>
                    <a:pt x="0" y="166"/>
                    <a:pt x="0" y="196"/>
                  </a:cubicBezTo>
                  <a:cubicBezTo>
                    <a:pt x="0" y="245"/>
                    <a:pt x="29" y="304"/>
                    <a:pt x="69" y="343"/>
                  </a:cubicBezTo>
                  <a:cubicBezTo>
                    <a:pt x="105" y="369"/>
                    <a:pt x="146" y="384"/>
                    <a:pt x="187" y="384"/>
                  </a:cubicBezTo>
                  <a:cubicBezTo>
                    <a:pt x="225" y="384"/>
                    <a:pt x="262" y="372"/>
                    <a:pt x="295" y="343"/>
                  </a:cubicBezTo>
                  <a:cubicBezTo>
                    <a:pt x="374" y="284"/>
                    <a:pt x="383" y="186"/>
                    <a:pt x="335" y="107"/>
                  </a:cubicBezTo>
                  <a:cubicBezTo>
                    <a:pt x="303" y="44"/>
                    <a:pt x="234" y="0"/>
                    <a:pt x="162"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6" name="Rectangle 5">
            <a:extLst>
              <a:ext uri="{FF2B5EF4-FFF2-40B4-BE49-F238E27FC236}">
                <a16:creationId xmlns="" xmlns:a16="http://schemas.microsoft.com/office/drawing/2014/main" id="{625D4000-DF42-B74A-A9C3-52DD21AE1682}"/>
              </a:ext>
            </a:extLst>
          </p:cNvPr>
          <p:cNvSpPr/>
          <p:nvPr/>
        </p:nvSpPr>
        <p:spPr>
          <a:xfrm>
            <a:off x="1408290" y="1897035"/>
            <a:ext cx="9214696" cy="2554545"/>
          </a:xfrm>
          <a:prstGeom prst="rect">
            <a:avLst/>
          </a:prstGeom>
        </p:spPr>
        <p:txBody>
          <a:bodyPr wrap="square">
            <a:spAutoFit/>
          </a:bodyPr>
          <a:lstStyle/>
          <a:p>
            <a:pPr lvl="0" algn="ctr" defTabSz="457200">
              <a:defRPr/>
            </a:pPr>
            <a:r>
              <a:rPr lang="en-US" sz="4000" b="1" dirty="0" err="1" smtClean="0">
                <a:solidFill>
                  <a:srgbClr val="70AD47">
                    <a:lumMod val="75000"/>
                  </a:srgbClr>
                </a:solidFill>
                <a:latin typeface="Times New Roman" panose="02020603050405020304" pitchFamily="18" charset="0"/>
                <a:cs typeface="Times New Roman" panose="02020603050405020304" pitchFamily="18" charset="0"/>
              </a:rPr>
              <a:t>Tiết</a:t>
            </a:r>
            <a:r>
              <a:rPr lang="en-US" sz="4000" b="1" dirty="0" smtClean="0">
                <a:solidFill>
                  <a:srgbClr val="70AD47">
                    <a:lumMod val="75000"/>
                  </a:srgbClr>
                </a:solidFill>
                <a:latin typeface="Times New Roman" panose="02020603050405020304" pitchFamily="18" charset="0"/>
                <a:cs typeface="Times New Roman" panose="02020603050405020304" pitchFamily="18" charset="0"/>
              </a:rPr>
              <a:t> 29 - </a:t>
            </a:r>
            <a:r>
              <a:rPr lang="en-US" sz="4000" b="1" dirty="0" err="1" smtClean="0">
                <a:solidFill>
                  <a:srgbClr val="70AD47">
                    <a:lumMod val="75000"/>
                  </a:srgbClr>
                </a:solidFill>
                <a:latin typeface="Times New Roman" panose="02020603050405020304" pitchFamily="18" charset="0"/>
                <a:cs typeface="Times New Roman" panose="02020603050405020304" pitchFamily="18" charset="0"/>
              </a:rPr>
              <a:t>Bài</a:t>
            </a:r>
            <a:r>
              <a:rPr lang="en-US" sz="4000" b="1" dirty="0" smtClean="0">
                <a:solidFill>
                  <a:srgbClr val="70AD47">
                    <a:lumMod val="75000"/>
                  </a:srgbClr>
                </a:solidFill>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24: CUỘC ĐẤU TRANH BẢO VỆ VÀ XÂY DỰNG CHÍNH QUYỀN DÂN CHỦ NHÂN DÂN (1945 – 1946) </a:t>
            </a:r>
            <a:endParaRPr kumimoji="0" lang="x-none"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44" name="TextBox 43">
            <a:extLst>
              <a:ext uri="{FF2B5EF4-FFF2-40B4-BE49-F238E27FC236}">
                <a16:creationId xmlns="" xmlns:a16="http://schemas.microsoft.com/office/drawing/2014/main" id="{090513D8-139A-4F47-B549-1654FAFEAC84}"/>
              </a:ext>
            </a:extLst>
          </p:cNvPr>
          <p:cNvSpPr txBox="1"/>
          <p:nvPr/>
        </p:nvSpPr>
        <p:spPr>
          <a:xfrm>
            <a:off x="870805" y="408261"/>
            <a:ext cx="1048470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Chương</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IV: VIỆT NAM TỪ SAU CÁCH MẠNG THÁNG TÁM ĐẾN TOÀN QUỐC KHÁNG CHIẾN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0.70"/>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019300" y="800473"/>
            <a:ext cx="7835900" cy="112992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BÀI 24: CUỘC ĐẤU TRANH BẢO VỆ VÀ XÂY DỰNG CHÍNH QUYỀN DÂN CHỦ NHÂN DÂN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(1945 – 1946)</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1878713" y="3188032"/>
            <a:ext cx="4217287" cy="136805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I. TÌNH HÌNH NƯỚC TA SAU CÁCH MẠNG THÁNG TÁM</a:t>
            </a:r>
            <a:endPar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1" name="Rounded Rectangle 10"/>
          <p:cNvSpPr/>
          <p:nvPr/>
        </p:nvSpPr>
        <p:spPr>
          <a:xfrm>
            <a:off x="6538730" y="3188032"/>
            <a:ext cx="4609795" cy="136805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II. CỦNG CỐ CHÍNH QUYỀN CÁCH MẠNG VÀ BẢO VỆ ĐỘC LẬP DÂN TỘC</a:t>
            </a:r>
            <a:endPar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Left Brace 4">
            <a:extLst>
              <a:ext uri="{FF2B5EF4-FFF2-40B4-BE49-F238E27FC236}">
                <a16:creationId xmlns="" xmlns:a16="http://schemas.microsoft.com/office/drawing/2014/main" id="{D819436E-C056-9A4A-BBE9-90904B0E4292}"/>
              </a:ext>
            </a:extLst>
          </p:cNvPr>
          <p:cNvSpPr/>
          <p:nvPr/>
        </p:nvSpPr>
        <p:spPr>
          <a:xfrm rot="5400000">
            <a:off x="5384634" y="76366"/>
            <a:ext cx="1257632" cy="496570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114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23" name="Title 1">
            <a:extLst>
              <a:ext uri="{FF2B5EF4-FFF2-40B4-BE49-F238E27FC236}">
                <a16:creationId xmlns="" xmlns:a16="http://schemas.microsoft.com/office/drawing/2014/main" id="{F12D1E11-F57C-5042-A966-4D0036EDAA57}"/>
              </a:ext>
            </a:extLst>
          </p:cNvPr>
          <p:cNvSpPr txBox="1">
            <a:spLocks/>
          </p:cNvSpPr>
          <p:nvPr/>
        </p:nvSpPr>
        <p:spPr>
          <a:xfrm>
            <a:off x="420985" y="1128930"/>
            <a:ext cx="8465840" cy="708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I. TÌNH HÌNH NƯỚC TA SAU CÁCH MẠNG THÁNG TÁM</a:t>
            </a:r>
            <a:endParaRPr kumimoji="0" lang="en-US" sz="2400" b="0" i="0" u="none" strike="noStrike" kern="1200" cap="none" spc="0" normalizeH="0" baseline="0" noProof="0" dirty="0">
              <a:ln>
                <a:noFill/>
              </a:ln>
              <a:solidFill>
                <a:srgbClr val="C00000"/>
              </a:solidFill>
              <a:effectLst/>
              <a:uLnTx/>
              <a:uFillTx/>
              <a:latin typeface="Calibri Light" panose="020F0302020204030204"/>
              <a:ea typeface="+mj-ea"/>
              <a:cs typeface="+mj-cs"/>
            </a:endParaRPr>
          </a:p>
        </p:txBody>
      </p:sp>
      <p:sp>
        <p:nvSpPr>
          <p:cNvPr id="24" name="Rectangle 23">
            <a:extLst>
              <a:ext uri="{FF2B5EF4-FFF2-40B4-BE49-F238E27FC236}">
                <a16:creationId xmlns="" xmlns:a16="http://schemas.microsoft.com/office/drawing/2014/main" id="{A34904C4-A30C-FB45-BD5B-0597984E6FCB}"/>
              </a:ext>
            </a:extLst>
          </p:cNvPr>
          <p:cNvSpPr/>
          <p:nvPr/>
        </p:nvSpPr>
        <p:spPr>
          <a:xfrm>
            <a:off x="1028702" y="174823"/>
            <a:ext cx="10086974"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BÀI 24: CUỘC ĐẤU TRANH BẢO VỆ VÀ XÂY DỰNG CHÍNH QUYỀN DÂN CHỦ NHÂN DÂN (1945 – 1946)</a:t>
            </a:r>
            <a:endParaRPr kumimoji="0" lang="x-none" sz="2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Title 1">
            <a:extLst>
              <a:ext uri="{FF2B5EF4-FFF2-40B4-BE49-F238E27FC236}">
                <a16:creationId xmlns="" xmlns:a16="http://schemas.microsoft.com/office/drawing/2014/main" id="{22DDDCF4-F3B1-2245-9CFC-450DB5B4E623}"/>
              </a:ext>
            </a:extLst>
          </p:cNvPr>
          <p:cNvSpPr txBox="1">
            <a:spLocks/>
          </p:cNvSpPr>
          <p:nvPr/>
        </p:nvSpPr>
        <p:spPr>
          <a:xfrm>
            <a:off x="420985" y="1800739"/>
            <a:ext cx="11100455" cy="6000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400" b="1" dirty="0">
                <a:solidFill>
                  <a:srgbClr val="C00000"/>
                </a:solidFill>
                <a:latin typeface="Times New Roman" panose="02020603050405020304" pitchFamily="18" charset="0"/>
                <a:cs typeface="Times New Roman" panose="02020603050405020304" pitchFamily="18" charset="0"/>
              </a:rPr>
              <a:t>II. CỦNG CỐ CHÍNH QUYỀN CÁCH MẠNG VÀ BẢO VỆ ĐỘC LẬP DÂN TỘC</a:t>
            </a:r>
          </a:p>
        </p:txBody>
      </p:sp>
      <p:sp>
        <p:nvSpPr>
          <p:cNvPr id="8" name="Content Placeholder 2">
            <a:extLst>
              <a:ext uri="{FF2B5EF4-FFF2-40B4-BE49-F238E27FC236}">
                <a16:creationId xmlns="" xmlns:a16="http://schemas.microsoft.com/office/drawing/2014/main" id="{D1522E0E-608D-1F41-AC54-06F800A9ECF0}"/>
              </a:ext>
            </a:extLst>
          </p:cNvPr>
          <p:cNvSpPr txBox="1">
            <a:spLocks/>
          </p:cNvSpPr>
          <p:nvPr/>
        </p:nvSpPr>
        <p:spPr>
          <a:xfrm>
            <a:off x="420985" y="2328661"/>
            <a:ext cx="6476342" cy="3611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b="1" dirty="0">
                <a:solidFill>
                  <a:srgbClr val="C00000"/>
                </a:solidFill>
                <a:latin typeface="Times New Roman" panose="02020603050405020304" pitchFamily="18" charset="0"/>
                <a:cs typeface="Times New Roman" panose="02020603050405020304" pitchFamily="18" charset="0"/>
              </a:rPr>
              <a:t>1. </a:t>
            </a:r>
            <a:r>
              <a:rPr lang="vi-VN" sz="2400" b="1" dirty="0">
                <a:solidFill>
                  <a:srgbClr val="C00000"/>
                </a:solidFill>
                <a:latin typeface="Times New Roman" panose="02020603050405020304" pitchFamily="18" charset="0"/>
                <a:cs typeface="Times New Roman" panose="02020603050405020304" pitchFamily="18" charset="0"/>
              </a:rPr>
              <a:t>Bướ</a:t>
            </a:r>
            <a:r>
              <a:rPr lang="en-US" sz="2400" b="1" dirty="0">
                <a:solidFill>
                  <a:srgbClr val="C00000"/>
                </a:solidFill>
                <a:latin typeface="Times New Roman" panose="02020603050405020304" pitchFamily="18" charset="0"/>
                <a:cs typeface="Times New Roman" panose="02020603050405020304" pitchFamily="18" charset="0"/>
              </a:rPr>
              <a:t>c </a:t>
            </a:r>
            <a:r>
              <a:rPr lang="en-US" sz="2400" b="1" dirty="0" err="1">
                <a:solidFill>
                  <a:srgbClr val="C00000"/>
                </a:solidFill>
                <a:latin typeface="Times New Roman" panose="02020603050405020304" pitchFamily="18" charset="0"/>
                <a:cs typeface="Times New Roman" panose="02020603050405020304" pitchFamily="18" charset="0"/>
              </a:rPr>
              <a:t>đầu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xây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dựng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củng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cố</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chế</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độ</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mới</a:t>
            </a:r>
            <a:r>
              <a:rPr lang="en-US" sz="2400" b="1" dirty="0">
                <a:solidFill>
                  <a:srgbClr val="C00000"/>
                </a:solidFill>
                <a:latin typeface="Times New Roman" panose="02020603050405020304" pitchFamily="18" charset="0"/>
                <a:cs typeface="Times New Roman" panose="02020603050405020304" pitchFamily="18" charset="0"/>
              </a:rPr>
              <a:t>:</a:t>
            </a:r>
          </a:p>
        </p:txBody>
      </p:sp>
      <p:sp>
        <p:nvSpPr>
          <p:cNvPr id="9" name="Content Placeholder 2">
            <a:extLst>
              <a:ext uri="{FF2B5EF4-FFF2-40B4-BE49-F238E27FC236}">
                <a16:creationId xmlns="" xmlns:a16="http://schemas.microsoft.com/office/drawing/2014/main" id="{10933533-2B95-F54B-900E-5FEA97CB512F}"/>
              </a:ext>
            </a:extLst>
          </p:cNvPr>
          <p:cNvSpPr txBox="1">
            <a:spLocks/>
          </p:cNvSpPr>
          <p:nvPr/>
        </p:nvSpPr>
        <p:spPr>
          <a:xfrm>
            <a:off x="420985" y="2892062"/>
            <a:ext cx="10929187" cy="3611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2400" b="1" dirty="0">
                <a:solidFill>
                  <a:srgbClr val="FF0000"/>
                </a:solidFill>
                <a:latin typeface="Times New Roman" panose="02020603050405020304" pitchFamily="18" charset="0"/>
                <a:cs typeface="Times New Roman" panose="02020603050405020304" pitchFamily="18" charset="0"/>
              </a:rPr>
              <a:t>2. Đấu tranh chống ngoại xâm, nội </a:t>
            </a:r>
            <a:r>
              <a:rPr lang="vi-VN" sz="2400" b="1" dirty="0" smtClean="0">
                <a:solidFill>
                  <a:srgbClr val="FF0000"/>
                </a:solidFill>
                <a:latin typeface="Times New Roman" panose="02020603050405020304" pitchFamily="18" charset="0"/>
                <a:cs typeface="Times New Roman" panose="02020603050405020304" pitchFamily="18" charset="0"/>
              </a:rPr>
              <a:t>phản</a:t>
            </a:r>
            <a:r>
              <a:rPr lang="en-US" sz="2400" b="1" dirty="0" smtClean="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bảo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vệ</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chính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quyền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mạng</a:t>
            </a:r>
            <a:r>
              <a:rPr lang="vi-VN" sz="2400" b="1" dirty="0">
                <a:solidFill>
                  <a:srgbClr val="FF0000"/>
                </a:solidFill>
                <a:latin typeface="Times New Roman" panose="02020603050405020304" pitchFamily="18" charset="0"/>
                <a:cs typeface="Times New Roman" panose="02020603050405020304" pitchFamily="18" charset="0"/>
              </a:rPr>
              <a:t> </a:t>
            </a:r>
            <a:endParaRPr lang="en-US" sz="24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953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D973126-21E0-7A46-A7EC-C528AC9ED69E}"/>
              </a:ext>
            </a:extLst>
          </p:cNvPr>
          <p:cNvSpPr/>
          <p:nvPr/>
        </p:nvSpPr>
        <p:spPr>
          <a:xfrm>
            <a:off x="0" y="0"/>
            <a:ext cx="12192000" cy="954107"/>
          </a:xfrm>
          <a:prstGeom prst="rect">
            <a:avLst/>
          </a:prstGeom>
        </p:spPr>
        <p:txBody>
          <a:bodyPr wrap="square">
            <a:spAutoFit/>
          </a:bodyPr>
          <a:lstStyle/>
          <a:p>
            <a:pPr lvl="0" algn="ctr" defTabSz="457200">
              <a:defRPr/>
            </a:pPr>
            <a:r>
              <a:rPr lang="en-US" sz="2800" b="1" dirty="0">
                <a:solidFill>
                  <a:srgbClr val="FF0000"/>
                </a:solidFill>
                <a:latin typeface="Times New Roman" panose="02020603050405020304" pitchFamily="18" charset="0"/>
                <a:cs typeface="Times New Roman" panose="02020603050405020304" pitchFamily="18" charset="0"/>
              </a:rPr>
              <a:t>BÀI 24: CUỘC ĐẤU TRANH BẢO VỆ VÀ XÂY DỰNG CHÍNH QUYỀN DÂN CHỦ NHÂN DÂN (1945 – 1946)</a:t>
            </a:r>
          </a:p>
        </p:txBody>
      </p:sp>
      <p:sp>
        <p:nvSpPr>
          <p:cNvPr id="6" name="Rectangle 5">
            <a:extLst>
              <a:ext uri="{FF2B5EF4-FFF2-40B4-BE49-F238E27FC236}">
                <a16:creationId xmlns="" xmlns:a16="http://schemas.microsoft.com/office/drawing/2014/main" id="{C1CF565D-139F-FA45-AEB1-6D9B9E5B05CF}"/>
              </a:ext>
            </a:extLst>
          </p:cNvPr>
          <p:cNvSpPr/>
          <p:nvPr/>
        </p:nvSpPr>
        <p:spPr>
          <a:xfrm>
            <a:off x="0" y="910226"/>
            <a:ext cx="6096000" cy="830997"/>
          </a:xfrm>
          <a:prstGeom prst="rect">
            <a:avLst/>
          </a:prstGeom>
        </p:spPr>
        <p:txBody>
          <a:bodyPr wrap="square">
            <a:spAutoFit/>
          </a:bodyPr>
          <a:lstStyle/>
          <a:p>
            <a:pPr lvl="0" algn="just">
              <a:defRPr/>
            </a:pPr>
            <a:r>
              <a:rPr lang="vi-VN" sz="2400" b="1" dirty="0">
                <a:solidFill>
                  <a:srgbClr val="0070C0"/>
                </a:solidFill>
                <a:latin typeface="Times New Roman" panose="02020603050405020304" pitchFamily="18" charset="0"/>
                <a:cs typeface="Times New Roman" panose="02020603050405020304" pitchFamily="18" charset="0"/>
              </a:rPr>
              <a:t>II. CỦNG CỐ CHÍNH QUYỀN CÁCH MẠNG VÀ BẢO VỆ ĐỘC LẬP DÂN TỘC</a:t>
            </a:r>
          </a:p>
        </p:txBody>
      </p:sp>
      <p:sp>
        <p:nvSpPr>
          <p:cNvPr id="7" name="Rectangle 6">
            <a:extLst>
              <a:ext uri="{FF2B5EF4-FFF2-40B4-BE49-F238E27FC236}">
                <a16:creationId xmlns="" xmlns:a16="http://schemas.microsoft.com/office/drawing/2014/main" id="{C5AEEF6D-2775-3345-93AC-3125AE3AB377}"/>
              </a:ext>
            </a:extLst>
          </p:cNvPr>
          <p:cNvSpPr/>
          <p:nvPr/>
        </p:nvSpPr>
        <p:spPr>
          <a:xfrm>
            <a:off x="0" y="1741223"/>
            <a:ext cx="6096000" cy="1384995"/>
          </a:xfrm>
          <a:prstGeom prst="rect">
            <a:avLst/>
          </a:prstGeom>
        </p:spPr>
        <p:txBody>
          <a:bodyPr wrap="square">
            <a:spAutoFit/>
          </a:bodyPr>
          <a:lstStyle/>
          <a:p>
            <a:pPr lvl="0" algn="just">
              <a:defRPr/>
            </a:pPr>
            <a:r>
              <a:rPr lang="vi-VN" sz="2800" b="1" dirty="0">
                <a:solidFill>
                  <a:srgbClr val="0070C0"/>
                </a:solidFill>
                <a:latin typeface="Times New Roman" panose="02020603050405020304" pitchFamily="18" charset="0"/>
                <a:cs typeface="Times New Roman" panose="02020603050405020304" pitchFamily="18" charset="0"/>
              </a:rPr>
              <a:t>2. Đấu tranh chống ngoại xâm, nội phản phản và bảo vệ chính quyền cách mạng </a:t>
            </a:r>
          </a:p>
        </p:txBody>
      </p:sp>
      <p:cxnSp>
        <p:nvCxnSpPr>
          <p:cNvPr id="9" name="Straight Connector 8">
            <a:extLst>
              <a:ext uri="{FF2B5EF4-FFF2-40B4-BE49-F238E27FC236}">
                <a16:creationId xmlns="" xmlns:a16="http://schemas.microsoft.com/office/drawing/2014/main" id="{E765E5AB-77A4-4541-B71F-CE621D0EDFA7}"/>
              </a:ext>
            </a:extLst>
          </p:cNvPr>
          <p:cNvCxnSpPr>
            <a:stCxn id="5" idx="2"/>
          </p:cNvCxnSpPr>
          <p:nvPr/>
        </p:nvCxnSpPr>
        <p:spPr>
          <a:xfrm>
            <a:off x="6096000" y="954107"/>
            <a:ext cx="0" cy="563537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 xmlns:a16="http://schemas.microsoft.com/office/drawing/2014/main" id="{2C1F93E0-E07C-D441-8A0B-1CACE7BC7C89}"/>
              </a:ext>
            </a:extLst>
          </p:cNvPr>
          <p:cNvGrpSpPr/>
          <p:nvPr/>
        </p:nvGrpSpPr>
        <p:grpSpPr>
          <a:xfrm>
            <a:off x="6103254" y="1019590"/>
            <a:ext cx="5950854" cy="928914"/>
            <a:chOff x="6168571" y="1103086"/>
            <a:chExt cx="5950854" cy="928914"/>
          </a:xfrm>
        </p:grpSpPr>
        <p:sp>
          <p:nvSpPr>
            <p:cNvPr id="10" name="Rounded Rectangle 9">
              <a:extLst>
                <a:ext uri="{FF2B5EF4-FFF2-40B4-BE49-F238E27FC236}">
                  <a16:creationId xmlns="" xmlns:a16="http://schemas.microsoft.com/office/drawing/2014/main" id="{132D4C0D-7F7D-3247-957E-D659C1BA2473}"/>
                </a:ext>
              </a:extLst>
            </p:cNvPr>
            <p:cNvSpPr/>
            <p:nvPr/>
          </p:nvSpPr>
          <p:spPr>
            <a:xfrm>
              <a:off x="6168573" y="1103086"/>
              <a:ext cx="5950852" cy="928914"/>
            </a:xfrm>
            <a:prstGeom prst="roundRect">
              <a:avLst/>
            </a:prstGeom>
            <a:solidFill>
              <a:schemeClr val="accent2">
                <a:lumMod val="20000"/>
                <a:lumOff val="80000"/>
              </a:schemeClr>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 xmlns:a16="http://schemas.microsoft.com/office/drawing/2014/main" id="{51226A61-390A-AB4D-83FC-E319EF3B2BC1}"/>
                </a:ext>
              </a:extLst>
            </p:cNvPr>
            <p:cNvSpPr/>
            <p:nvPr/>
          </p:nvSpPr>
          <p:spPr>
            <a:xfrm>
              <a:off x="6168571" y="1103086"/>
              <a:ext cx="5791199" cy="830997"/>
            </a:xfrm>
            <a:prstGeom prst="rect">
              <a:avLst/>
            </a:prstGeom>
          </p:spPr>
          <p:txBody>
            <a:bodyPr wrap="square">
              <a:spAutoFit/>
            </a:bodyPr>
            <a:lstStyle/>
            <a:p>
              <a:pPr algn="ctr"/>
              <a:r>
                <a:rPr lang="vi-VN" sz="2400" dirty="0">
                  <a:solidFill>
                    <a:srgbClr val="C00000"/>
                  </a:solidFill>
                  <a:latin typeface="Times New Roman" panose="02020603050405020304" pitchFamily="18" charset="0"/>
                  <a:cs typeface="Times New Roman" panose="02020603050405020304" pitchFamily="18" charset="0"/>
                </a:rPr>
                <a:t>  Thực dân Pháp đã có âm mưu và hành động trở lại xâm lược nước ta từ như thế nào? </a:t>
              </a:r>
            </a:p>
          </p:txBody>
        </p:sp>
      </p:grpSp>
      <p:grpSp>
        <p:nvGrpSpPr>
          <p:cNvPr id="17" name="Group 16">
            <a:extLst>
              <a:ext uri="{FF2B5EF4-FFF2-40B4-BE49-F238E27FC236}">
                <a16:creationId xmlns="" xmlns:a16="http://schemas.microsoft.com/office/drawing/2014/main" id="{F159EE02-7A30-6B45-9762-AD94DF4DA194}"/>
              </a:ext>
            </a:extLst>
          </p:cNvPr>
          <p:cNvGrpSpPr/>
          <p:nvPr/>
        </p:nvGrpSpPr>
        <p:grpSpPr>
          <a:xfrm>
            <a:off x="6096000" y="2210007"/>
            <a:ext cx="6096000" cy="1218993"/>
            <a:chOff x="6096000" y="2210007"/>
            <a:chExt cx="6096000" cy="1218993"/>
          </a:xfrm>
        </p:grpSpPr>
        <p:sp>
          <p:nvSpPr>
            <p:cNvPr id="13" name="Pentagon 12">
              <a:extLst>
                <a:ext uri="{FF2B5EF4-FFF2-40B4-BE49-F238E27FC236}">
                  <a16:creationId xmlns="" xmlns:a16="http://schemas.microsoft.com/office/drawing/2014/main" id="{EB9A2E42-3807-764E-AF3D-B82309E179EA}"/>
                </a:ext>
              </a:extLst>
            </p:cNvPr>
            <p:cNvSpPr/>
            <p:nvPr/>
          </p:nvSpPr>
          <p:spPr>
            <a:xfrm>
              <a:off x="6096000" y="2264229"/>
              <a:ext cx="6096000" cy="1164771"/>
            </a:xfrm>
            <a:prstGeom prst="homePlate">
              <a:avLst>
                <a:gd name="adj" fmla="val 41277"/>
              </a:avLst>
            </a:prstGeom>
            <a:solidFill>
              <a:schemeClr val="accent4"/>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Rectangle 15">
              <a:extLst>
                <a:ext uri="{FF2B5EF4-FFF2-40B4-BE49-F238E27FC236}">
                  <a16:creationId xmlns="" xmlns:a16="http://schemas.microsoft.com/office/drawing/2014/main" id="{C91D946B-D6F8-D943-BB60-4B1FEBEE7834}"/>
                </a:ext>
              </a:extLst>
            </p:cNvPr>
            <p:cNvSpPr/>
            <p:nvPr/>
          </p:nvSpPr>
          <p:spPr>
            <a:xfrm>
              <a:off x="6103254" y="2210007"/>
              <a:ext cx="5791187" cy="1200329"/>
            </a:xfrm>
            <a:prstGeom prst="rect">
              <a:avLst/>
            </a:prstGeom>
          </p:spPr>
          <p:txBody>
            <a:bodyPr wrap="square">
              <a:spAutoFit/>
            </a:bodyPr>
            <a:lstStyle/>
            <a:p>
              <a:pPr lvl="0" algn="just" fontAlgn="base">
                <a:spcBef>
                  <a:spcPct val="0"/>
                </a:spcBef>
                <a:spcAft>
                  <a:spcPct val="0"/>
                </a:spcAft>
              </a:pPr>
              <a:r>
                <a:rPr lang="vi-VN" altLang="en-US" sz="2400" dirty="0">
                  <a:solidFill>
                    <a:srgbClr val="0070C0"/>
                  </a:solidFill>
                  <a:latin typeface="Times New Roman" panose="02020603050405020304" pitchFamily="18" charset="0"/>
                </a:rPr>
                <a:t>Pháp đã có âm mưu trở lại xâm lược nước ta từ khi phát xít Nhật đầu hàng Đồng minh (cử tướng  Lơcơléc và Đácgiăngliơ đến Sài Gòn).</a:t>
              </a:r>
            </a:p>
          </p:txBody>
        </p:sp>
      </p:grpSp>
      <p:grpSp>
        <p:nvGrpSpPr>
          <p:cNvPr id="4" name="Group 3">
            <a:extLst>
              <a:ext uri="{FF2B5EF4-FFF2-40B4-BE49-F238E27FC236}">
                <a16:creationId xmlns="" xmlns:a16="http://schemas.microsoft.com/office/drawing/2014/main" id="{B931D901-B659-A547-8337-4D3BE5A41A53}"/>
              </a:ext>
            </a:extLst>
          </p:cNvPr>
          <p:cNvGrpSpPr/>
          <p:nvPr/>
        </p:nvGrpSpPr>
        <p:grpSpPr>
          <a:xfrm>
            <a:off x="9302306" y="3387721"/>
            <a:ext cx="2896948" cy="3393442"/>
            <a:chOff x="9295052" y="3464558"/>
            <a:chExt cx="2896948" cy="3393442"/>
          </a:xfrm>
        </p:grpSpPr>
        <p:pic>
          <p:nvPicPr>
            <p:cNvPr id="1026" name="Picture 2" descr="Georges THIERRY D&amp;#39;ARGENLIEU | L&amp;#39;Ordre de la Libération et son Musée">
              <a:extLst>
                <a:ext uri="{FF2B5EF4-FFF2-40B4-BE49-F238E27FC236}">
                  <a16:creationId xmlns="" xmlns:a16="http://schemas.microsoft.com/office/drawing/2014/main" id="{75B2E10E-7F9F-F346-98E4-791C23A88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5052" y="3464558"/>
              <a:ext cx="2896939" cy="30054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FC82F99A-2856-914B-810C-0BECE6C0AF45}"/>
                </a:ext>
              </a:extLst>
            </p:cNvPr>
            <p:cNvSpPr/>
            <p:nvPr/>
          </p:nvSpPr>
          <p:spPr>
            <a:xfrm>
              <a:off x="9295053" y="6488668"/>
              <a:ext cx="2896947" cy="369332"/>
            </a:xfrm>
            <a:prstGeom prst="rect">
              <a:avLst/>
            </a:prstGeom>
            <a:solidFill>
              <a:srgbClr val="449630"/>
            </a:solidFill>
          </p:spPr>
          <p:txBody>
            <a:bodyPr wrap="none">
              <a:spAutoFit/>
            </a:bodyPr>
            <a:lstStyle/>
            <a:p>
              <a:pPr algn="ctr"/>
              <a:r>
                <a:rPr lang="vi-VN" dirty="0">
                  <a:solidFill>
                    <a:srgbClr val="002060"/>
                  </a:solidFill>
                  <a:latin typeface="Times New Roman" panose="02020603050405020304" pitchFamily="18" charset="0"/>
                  <a:cs typeface="Times New Roman" panose="02020603050405020304" pitchFamily="18" charset="0"/>
                </a:rPr>
                <a:t>Đác-giăng-li-ơ (1889-1964) </a:t>
              </a:r>
              <a:endParaRPr lang="x-none" dirty="0">
                <a:solidFill>
                  <a:srgbClr val="00206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 xmlns:a16="http://schemas.microsoft.com/office/drawing/2014/main" id="{A3531F28-EB3A-3443-B733-9FECC039C1C9}"/>
              </a:ext>
            </a:extLst>
          </p:cNvPr>
          <p:cNvGrpSpPr/>
          <p:nvPr/>
        </p:nvGrpSpPr>
        <p:grpSpPr>
          <a:xfrm>
            <a:off x="6103254" y="3406385"/>
            <a:ext cx="3199044" cy="3393313"/>
            <a:chOff x="6096000" y="3483222"/>
            <a:chExt cx="3199044" cy="3393313"/>
          </a:xfrm>
        </p:grpSpPr>
        <p:pic>
          <p:nvPicPr>
            <p:cNvPr id="1028" name="Picture 4" descr="Philippe Leclerc de Hauteclocque">
              <a:extLst>
                <a:ext uri="{FF2B5EF4-FFF2-40B4-BE49-F238E27FC236}">
                  <a16:creationId xmlns="" xmlns:a16="http://schemas.microsoft.com/office/drawing/2014/main" id="{3FDF4F83-925B-8A45-B1D1-6BC9D8BCC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83222"/>
              <a:ext cx="3199044" cy="303066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 xmlns:a16="http://schemas.microsoft.com/office/drawing/2014/main" id="{58E9394E-86F5-2F49-A0EC-35EABC2ADDF6}"/>
                </a:ext>
              </a:extLst>
            </p:cNvPr>
            <p:cNvSpPr/>
            <p:nvPr/>
          </p:nvSpPr>
          <p:spPr>
            <a:xfrm>
              <a:off x="6096000" y="6507203"/>
              <a:ext cx="3199039" cy="369332"/>
            </a:xfrm>
            <a:prstGeom prst="rect">
              <a:avLst/>
            </a:prstGeom>
            <a:solidFill>
              <a:srgbClr val="449630"/>
            </a:solidFill>
          </p:spPr>
          <p:txBody>
            <a:bodyPr wrap="square">
              <a:spAutoFit/>
            </a:bodyPr>
            <a:lstStyle/>
            <a:p>
              <a:pPr algn="ctr"/>
              <a:r>
                <a:rPr lang="vi-VN" dirty="0">
                  <a:solidFill>
                    <a:srgbClr val="002060"/>
                  </a:solidFill>
                  <a:latin typeface="Times New Roman" panose="02020603050405020304" pitchFamily="18" charset="0"/>
                  <a:cs typeface="Times New Roman" panose="02020603050405020304" pitchFamily="18" charset="0"/>
                </a:rPr>
                <a:t>Lơ-cơ-léc (1902-1947) </a:t>
              </a:r>
              <a:endParaRPr lang="x-none" dirty="0">
                <a:solidFill>
                  <a:srgbClr val="002060"/>
                </a:solidFill>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 xmlns:a16="http://schemas.microsoft.com/office/drawing/2014/main" id="{36E810EA-DCA7-5942-86D6-9C647C0175E0}"/>
              </a:ext>
            </a:extLst>
          </p:cNvPr>
          <p:cNvGrpSpPr/>
          <p:nvPr/>
        </p:nvGrpSpPr>
        <p:grpSpPr>
          <a:xfrm>
            <a:off x="6096000" y="3721483"/>
            <a:ext cx="6096000" cy="1200329"/>
            <a:chOff x="6103254" y="3850643"/>
            <a:chExt cx="6096000" cy="1200329"/>
          </a:xfrm>
        </p:grpSpPr>
        <p:sp>
          <p:nvSpPr>
            <p:cNvPr id="25" name="Pentagon 24">
              <a:extLst>
                <a:ext uri="{FF2B5EF4-FFF2-40B4-BE49-F238E27FC236}">
                  <a16:creationId xmlns="" xmlns:a16="http://schemas.microsoft.com/office/drawing/2014/main" id="{154DE438-0286-EE48-B78C-87AAC3160998}"/>
                </a:ext>
              </a:extLst>
            </p:cNvPr>
            <p:cNvSpPr/>
            <p:nvPr/>
          </p:nvSpPr>
          <p:spPr>
            <a:xfrm>
              <a:off x="6103254" y="3886201"/>
              <a:ext cx="6096000" cy="1164771"/>
            </a:xfrm>
            <a:prstGeom prst="homePlate">
              <a:avLst>
                <a:gd name="adj" fmla="val 37539"/>
              </a:avLst>
            </a:prstGeom>
            <a:solidFill>
              <a:schemeClr val="accent4"/>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dirty="0">
                <a:solidFill>
                  <a:srgbClr val="C00000"/>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 xmlns:a16="http://schemas.microsoft.com/office/drawing/2014/main" id="{B5C7E23B-3466-0B40-9BF2-E369B9D61D5E}"/>
                </a:ext>
              </a:extLst>
            </p:cNvPr>
            <p:cNvSpPr/>
            <p:nvPr/>
          </p:nvSpPr>
          <p:spPr>
            <a:xfrm>
              <a:off x="6190336" y="3850643"/>
              <a:ext cx="5617022" cy="1200329"/>
            </a:xfrm>
            <a:prstGeom prst="rect">
              <a:avLst/>
            </a:prstGeom>
          </p:spPr>
          <p:txBody>
            <a:bodyPr wrap="square">
              <a:spAutoFit/>
            </a:bodyPr>
            <a:lstStyle/>
            <a:p>
              <a:pPr lvl="0" algn="just" fontAlgn="base">
                <a:spcBef>
                  <a:spcPct val="0"/>
                </a:spcBef>
                <a:spcAft>
                  <a:spcPct val="0"/>
                </a:spcAft>
              </a:pPr>
              <a:r>
                <a:rPr lang="vi-VN" altLang="en-US" sz="2400" dirty="0">
                  <a:solidFill>
                    <a:srgbClr val="C00000"/>
                  </a:solidFill>
                  <a:latin typeface="Times New Roman" panose="02020603050405020304" pitchFamily="18" charset="0"/>
                </a:rPr>
                <a:t>Ngày “Tết độc lập” (2/9/1945), Pháp xả súng vào dân thường ở Sài Gòn - Chợ Lớn làm 47 người chết, nhiều người bị thương.</a:t>
              </a:r>
            </a:p>
          </p:txBody>
        </p:sp>
      </p:grpSp>
      <p:grpSp>
        <p:nvGrpSpPr>
          <p:cNvPr id="30" name="Group 29">
            <a:extLst>
              <a:ext uri="{FF2B5EF4-FFF2-40B4-BE49-F238E27FC236}">
                <a16:creationId xmlns="" xmlns:a16="http://schemas.microsoft.com/office/drawing/2014/main" id="{85E99481-814A-4C4D-A0C0-75362DF1F4EF}"/>
              </a:ext>
            </a:extLst>
          </p:cNvPr>
          <p:cNvGrpSpPr/>
          <p:nvPr/>
        </p:nvGrpSpPr>
        <p:grpSpPr>
          <a:xfrm>
            <a:off x="6096000" y="5214295"/>
            <a:ext cx="6096000" cy="1248229"/>
            <a:chOff x="6088745" y="5424715"/>
            <a:chExt cx="6096000" cy="1248229"/>
          </a:xfrm>
        </p:grpSpPr>
        <p:sp>
          <p:nvSpPr>
            <p:cNvPr id="31" name="Pentagon 30">
              <a:extLst>
                <a:ext uri="{FF2B5EF4-FFF2-40B4-BE49-F238E27FC236}">
                  <a16:creationId xmlns="" xmlns:a16="http://schemas.microsoft.com/office/drawing/2014/main" id="{97BEC236-01A3-7248-936A-53D3AA0F5CE3}"/>
                </a:ext>
              </a:extLst>
            </p:cNvPr>
            <p:cNvSpPr/>
            <p:nvPr/>
          </p:nvSpPr>
          <p:spPr>
            <a:xfrm>
              <a:off x="6088745" y="5424715"/>
              <a:ext cx="6096000" cy="1164771"/>
            </a:xfrm>
            <a:prstGeom prst="homePlate">
              <a:avLst/>
            </a:prstGeom>
            <a:solidFill>
              <a:schemeClr val="accent4"/>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32" name="Rectangle 31">
              <a:extLst>
                <a:ext uri="{FF2B5EF4-FFF2-40B4-BE49-F238E27FC236}">
                  <a16:creationId xmlns="" xmlns:a16="http://schemas.microsoft.com/office/drawing/2014/main" id="{3626180A-D3CF-234A-A820-49C2C02FD281}"/>
                </a:ext>
              </a:extLst>
            </p:cNvPr>
            <p:cNvSpPr/>
            <p:nvPr/>
          </p:nvSpPr>
          <p:spPr>
            <a:xfrm>
              <a:off x="6168575" y="5472615"/>
              <a:ext cx="5529940" cy="1200329"/>
            </a:xfrm>
            <a:prstGeom prst="rect">
              <a:avLst/>
            </a:prstGeom>
          </p:spPr>
          <p:txBody>
            <a:bodyPr wrap="square">
              <a:spAutoFit/>
            </a:bodyPr>
            <a:lstStyle/>
            <a:p>
              <a:pPr algn="just"/>
              <a:r>
                <a:rPr lang="vi-VN" sz="2400" dirty="0">
                  <a:solidFill>
                    <a:srgbClr val="002060"/>
                  </a:solidFill>
                  <a:latin typeface="Times New Roman" panose="02020603050405020304" pitchFamily="18" charset="0"/>
                  <a:cs typeface="Times New Roman" panose="02020603050405020304" pitchFamily="18" charset="0"/>
                </a:rPr>
                <a:t>Ngày 23/9/1945, Pháp chính thức cho quân nổ súng, mở đầu cuộc chiến tranh xâm lược Việt Nam lần thứ hai.</a:t>
              </a:r>
              <a:endParaRPr lang="x-none" sz="2400" dirty="0">
                <a:solidFill>
                  <a:srgbClr val="002060"/>
                </a:solidFill>
                <a:latin typeface="Times New Roman" panose="02020603050405020304" pitchFamily="18" charset="0"/>
                <a:cs typeface="Times New Roman" panose="02020603050405020304" pitchFamily="18" charset="0"/>
              </a:endParaRPr>
            </a:p>
          </p:txBody>
        </p:sp>
      </p:grpSp>
      <p:sp>
        <p:nvSpPr>
          <p:cNvPr id="33" name="Text Box 6">
            <a:extLst>
              <a:ext uri="{FF2B5EF4-FFF2-40B4-BE49-F238E27FC236}">
                <a16:creationId xmlns="" xmlns:a16="http://schemas.microsoft.com/office/drawing/2014/main" id="{E758CFBA-5BDD-8240-B388-055B08C5E0D6}"/>
              </a:ext>
            </a:extLst>
          </p:cNvPr>
          <p:cNvSpPr txBox="1">
            <a:spLocks noChangeArrowheads="1"/>
          </p:cNvSpPr>
          <p:nvPr/>
        </p:nvSpPr>
        <p:spPr bwMode="auto">
          <a:xfrm>
            <a:off x="0" y="3714757"/>
            <a:ext cx="580569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spcBef>
                <a:spcPct val="50000"/>
              </a:spcBef>
            </a:pPr>
            <a:r>
              <a:rPr lang="en-US" altLang="en-US" sz="2400" dirty="0">
                <a:solidFill>
                  <a:schemeClr val="accent5">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10000"/>
                  </a:schemeClr>
                </a:solidFill>
                <a:latin typeface="Times New Roman" panose="02020603050405020304" pitchFamily="18" charset="0"/>
                <a:cs typeface="Times New Roman" panose="02020603050405020304" pitchFamily="18" charset="0"/>
              </a:rPr>
              <a:t>Đêm</a:t>
            </a:r>
            <a:r>
              <a:rPr lang="en-US" altLang="en-US" sz="2400" b="1" dirty="0">
                <a:solidFill>
                  <a:schemeClr val="accent5">
                    <a:lumMod val="10000"/>
                  </a:schemeClr>
                </a:solidFill>
                <a:latin typeface="Times New Roman" panose="02020603050405020304" pitchFamily="18" charset="0"/>
                <a:cs typeface="Times New Roman" panose="02020603050405020304" pitchFamily="18" charset="0"/>
              </a:rPr>
              <a:t> 22 </a:t>
            </a:r>
            <a:r>
              <a:rPr lang="en-US" altLang="en-US" sz="2400" b="1" dirty="0" err="1">
                <a:solidFill>
                  <a:schemeClr val="accent5">
                    <a:lumMod val="10000"/>
                  </a:schemeClr>
                </a:solidFill>
                <a:latin typeface="Times New Roman" panose="02020603050405020304" pitchFamily="18" charset="0"/>
                <a:cs typeface="Times New Roman" panose="02020603050405020304" pitchFamily="18" charset="0"/>
              </a:rPr>
              <a:t>rạng</a:t>
            </a:r>
            <a:r>
              <a:rPr lang="en-US" altLang="en-US" sz="2400" b="1" dirty="0">
                <a:solidFill>
                  <a:schemeClr val="accent5">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10000"/>
                  </a:schemeClr>
                </a:solidFill>
                <a:latin typeface="Times New Roman" panose="02020603050405020304" pitchFamily="18" charset="0"/>
                <a:cs typeface="Times New Roman" panose="02020603050405020304" pitchFamily="18" charset="0"/>
              </a:rPr>
              <a:t>sáng</a:t>
            </a:r>
            <a:r>
              <a:rPr lang="en-US" altLang="en-US" sz="2400" b="1" dirty="0">
                <a:solidFill>
                  <a:schemeClr val="accent5">
                    <a:lumMod val="10000"/>
                  </a:schemeClr>
                </a:solidFill>
                <a:latin typeface="Times New Roman" panose="02020603050405020304" pitchFamily="18" charset="0"/>
                <a:cs typeface="Times New Roman" panose="02020603050405020304" pitchFamily="18" charset="0"/>
              </a:rPr>
              <a:t> 23/9/1945 </a:t>
            </a:r>
            <a:r>
              <a:rPr lang="en-US" altLang="en-US" sz="2400" b="1" dirty="0" err="1">
                <a:solidFill>
                  <a:schemeClr val="accent5">
                    <a:lumMod val="10000"/>
                  </a:schemeClr>
                </a:solidFill>
                <a:latin typeface="Times New Roman" panose="02020603050405020304" pitchFamily="18" charset="0"/>
                <a:cs typeface="Times New Roman" panose="02020603050405020304" pitchFamily="18" charset="0"/>
              </a:rPr>
              <a:t>Pháp</a:t>
            </a:r>
            <a:r>
              <a:rPr lang="en-US" altLang="en-US" sz="2400" b="1" dirty="0">
                <a:solidFill>
                  <a:schemeClr val="accent5">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10000"/>
                  </a:schemeClr>
                </a:solidFill>
                <a:latin typeface="Times New Roman" panose="02020603050405020304" pitchFamily="18" charset="0"/>
                <a:cs typeface="Times New Roman" panose="02020603050405020304" pitchFamily="18" charset="0"/>
              </a:rPr>
              <a:t>gây</a:t>
            </a:r>
            <a:r>
              <a:rPr lang="en-US" altLang="en-US" sz="2400" b="1" dirty="0">
                <a:solidFill>
                  <a:schemeClr val="accent5">
                    <a:lumMod val="10000"/>
                  </a:schemeClr>
                </a:solidFill>
                <a:latin typeface="Times New Roman" panose="02020603050405020304" pitchFamily="18" charset="0"/>
                <a:cs typeface="Times New Roman" panose="02020603050405020304" pitchFamily="18" charset="0"/>
              </a:rPr>
              <a:t> ra </a:t>
            </a:r>
            <a:r>
              <a:rPr lang="en-US" altLang="en-US" sz="2400" b="1" dirty="0" err="1">
                <a:solidFill>
                  <a:schemeClr val="accent5">
                    <a:lumMod val="10000"/>
                  </a:schemeClr>
                </a:solidFill>
                <a:latin typeface="Times New Roman" panose="02020603050405020304" pitchFamily="18" charset="0"/>
                <a:cs typeface="Times New Roman" panose="02020603050405020304" pitchFamily="18" charset="0"/>
              </a:rPr>
              <a:t>cuộc</a:t>
            </a:r>
            <a:r>
              <a:rPr lang="en-US" altLang="en-US" sz="2400" b="1" dirty="0">
                <a:solidFill>
                  <a:schemeClr val="accent5">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10000"/>
                  </a:schemeClr>
                </a:solidFill>
                <a:latin typeface="Times New Roman" panose="02020603050405020304" pitchFamily="18" charset="0"/>
                <a:cs typeface="Times New Roman" panose="02020603050405020304" pitchFamily="18" charset="0"/>
              </a:rPr>
              <a:t>chiến</a:t>
            </a:r>
            <a:r>
              <a:rPr lang="en-US" altLang="en-US" sz="2400" b="1" dirty="0">
                <a:solidFill>
                  <a:schemeClr val="accent5">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10000"/>
                  </a:schemeClr>
                </a:solidFill>
                <a:latin typeface="Times New Roman" panose="02020603050405020304" pitchFamily="18" charset="0"/>
                <a:cs typeface="Times New Roman" panose="02020603050405020304" pitchFamily="18" charset="0"/>
              </a:rPr>
              <a:t>tranh</a:t>
            </a:r>
            <a:r>
              <a:rPr lang="en-US" altLang="en-US" sz="2400" b="1" dirty="0">
                <a:solidFill>
                  <a:schemeClr val="accent5">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10000"/>
                  </a:schemeClr>
                </a:solidFill>
                <a:latin typeface="Times New Roman" panose="02020603050405020304" pitchFamily="18" charset="0"/>
                <a:cs typeface="Times New Roman" panose="02020603050405020304" pitchFamily="18" charset="0"/>
              </a:rPr>
              <a:t>trở</a:t>
            </a:r>
            <a:r>
              <a:rPr lang="en-US" altLang="en-US" sz="2400" b="1" dirty="0">
                <a:solidFill>
                  <a:schemeClr val="accent5">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10000"/>
                  </a:schemeClr>
                </a:solidFill>
                <a:latin typeface="Times New Roman" panose="02020603050405020304" pitchFamily="18" charset="0"/>
                <a:cs typeface="Times New Roman" panose="02020603050405020304" pitchFamily="18" charset="0"/>
              </a:rPr>
              <a:t>lại</a:t>
            </a:r>
            <a:r>
              <a:rPr lang="en-US" altLang="en-US" sz="2400" b="1" dirty="0">
                <a:solidFill>
                  <a:schemeClr val="accent5">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10000"/>
                  </a:schemeClr>
                </a:solidFill>
                <a:latin typeface="Times New Roman" panose="02020603050405020304" pitchFamily="18" charset="0"/>
                <a:cs typeface="Times New Roman" panose="02020603050405020304" pitchFamily="18" charset="0"/>
              </a:rPr>
              <a:t>xâm</a:t>
            </a:r>
            <a:r>
              <a:rPr lang="en-US" altLang="en-US" sz="2400" b="1" dirty="0">
                <a:solidFill>
                  <a:schemeClr val="accent5">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10000"/>
                  </a:schemeClr>
                </a:solidFill>
                <a:latin typeface="Times New Roman" panose="02020603050405020304" pitchFamily="18" charset="0"/>
                <a:cs typeface="Times New Roman" panose="02020603050405020304" pitchFamily="18" charset="0"/>
              </a:rPr>
              <a:t>lược</a:t>
            </a:r>
            <a:r>
              <a:rPr lang="en-US" altLang="en-US" sz="2400" b="1" dirty="0">
                <a:solidFill>
                  <a:schemeClr val="accent5">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10000"/>
                  </a:schemeClr>
                </a:solidFill>
                <a:latin typeface="Times New Roman" panose="02020603050405020304" pitchFamily="18" charset="0"/>
                <a:cs typeface="Times New Roman" panose="02020603050405020304" pitchFamily="18" charset="0"/>
              </a:rPr>
              <a:t>nước</a:t>
            </a:r>
            <a:r>
              <a:rPr lang="en-US" altLang="en-US" sz="2400" b="1" dirty="0">
                <a:solidFill>
                  <a:schemeClr val="accent5">
                    <a:lumMod val="10000"/>
                  </a:schemeClr>
                </a:solidFill>
                <a:latin typeface="Times New Roman" panose="02020603050405020304" pitchFamily="18" charset="0"/>
                <a:cs typeface="Times New Roman" panose="02020603050405020304" pitchFamily="18" charset="0"/>
              </a:rPr>
              <a:t> ta </a:t>
            </a:r>
            <a:r>
              <a:rPr lang="en-US" altLang="en-US" sz="2400" b="1" dirty="0" err="1">
                <a:solidFill>
                  <a:schemeClr val="accent5">
                    <a:lumMod val="10000"/>
                  </a:schemeClr>
                </a:solidFill>
                <a:latin typeface="Times New Roman" panose="02020603050405020304" pitchFamily="18" charset="0"/>
                <a:cs typeface="Times New Roman" panose="02020603050405020304" pitchFamily="18" charset="0"/>
              </a:rPr>
              <a:t>lần</a:t>
            </a:r>
            <a:r>
              <a:rPr lang="en-US" altLang="en-US" sz="2400" b="1" dirty="0">
                <a:solidFill>
                  <a:schemeClr val="accent5">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10000"/>
                  </a:schemeClr>
                </a:solidFill>
                <a:latin typeface="Times New Roman" panose="02020603050405020304" pitchFamily="18" charset="0"/>
                <a:cs typeface="Times New Roman" panose="02020603050405020304" pitchFamily="18" charset="0"/>
              </a:rPr>
              <a:t>thứ</a:t>
            </a:r>
            <a:r>
              <a:rPr lang="en-US" altLang="en-US" sz="2400" b="1" dirty="0">
                <a:solidFill>
                  <a:schemeClr val="accent5">
                    <a:lumMod val="10000"/>
                  </a:schemeClr>
                </a:solidFill>
                <a:latin typeface="Times New Roman" panose="02020603050405020304" pitchFamily="18" charset="0"/>
                <a:cs typeface="Times New Roman" panose="02020603050405020304" pitchFamily="18" charset="0"/>
              </a:rPr>
              <a:t> 2</a:t>
            </a:r>
          </a:p>
        </p:txBody>
      </p:sp>
      <p:sp>
        <p:nvSpPr>
          <p:cNvPr id="8" name="TextBox 7">
            <a:extLst>
              <a:ext uri="{FF2B5EF4-FFF2-40B4-BE49-F238E27FC236}">
                <a16:creationId xmlns="" xmlns:a16="http://schemas.microsoft.com/office/drawing/2014/main" id="{7100860C-8395-064F-BD15-5AF3E35E5E61}"/>
              </a:ext>
            </a:extLst>
          </p:cNvPr>
          <p:cNvSpPr txBox="1"/>
          <p:nvPr/>
        </p:nvSpPr>
        <p:spPr>
          <a:xfrm>
            <a:off x="-7256" y="3110818"/>
            <a:ext cx="5704107" cy="523220"/>
          </a:xfrm>
          <a:prstGeom prst="rect">
            <a:avLst/>
          </a:prstGeom>
          <a:noFill/>
        </p:spPr>
        <p:txBody>
          <a:bodyPr wrap="square" rtlCol="0">
            <a:spAutoFit/>
          </a:bodyPr>
          <a:lstStyle/>
          <a:p>
            <a:r>
              <a:rPr lang="x-none" sz="2800" b="1" dirty="0">
                <a:solidFill>
                  <a:srgbClr val="0070C0"/>
                </a:solidFill>
                <a:latin typeface="Times New Roman" panose="02020603050405020304" pitchFamily="18" charset="0"/>
                <a:cs typeface="Times New Roman" panose="02020603050405020304" pitchFamily="18" charset="0"/>
              </a:rPr>
              <a:t>a. Pháp quay lại xâm lược nước ta</a:t>
            </a:r>
          </a:p>
        </p:txBody>
      </p:sp>
    </p:spTree>
    <p:extLst>
      <p:ext uri="{BB962C8B-B14F-4D97-AF65-F5344CB8AC3E}">
        <p14:creationId xmlns:p14="http://schemas.microsoft.com/office/powerpoint/2010/main" val="237764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par>
                                <p:cTn id="13" presetID="16" presetClass="entr" presetSubtype="4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Horizontal)">
                                      <p:cBhvr>
                                        <p:cTn id="15" dur="500"/>
                                        <p:tgtEl>
                                          <p:spTgt spid="4"/>
                                        </p:tgtEl>
                                      </p:cBhvr>
                                    </p:animEffect>
                                  </p:childTnLst>
                                </p:cTn>
                              </p:par>
                              <p:par>
                                <p:cTn id="16" presetID="16" presetClass="entr" presetSubtype="4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out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3">
                                            <p:txEl>
                                              <p:pRg st="0" end="0"/>
                                            </p:txEl>
                                          </p:spTgt>
                                        </p:tgtEl>
                                        <p:attrNameLst>
                                          <p:attrName>style.visibility</p:attrName>
                                        </p:attrNameLst>
                                      </p:cBhvr>
                                      <p:to>
                                        <p:strVal val="visible"/>
                                      </p:to>
                                    </p:set>
                                    <p:animEffect transition="in" filter="fade">
                                      <p:cBhvr>
                                        <p:cTn id="39" dur="1000"/>
                                        <p:tgtEl>
                                          <p:spTgt spid="33">
                                            <p:txEl>
                                              <p:pRg st="0" end="0"/>
                                            </p:txEl>
                                          </p:spTgt>
                                        </p:tgtEl>
                                      </p:cBhvr>
                                    </p:animEffect>
                                    <p:anim calcmode="lin" valueType="num">
                                      <p:cBhvr>
                                        <p:cTn id="40"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 xmlns:a16="http://schemas.microsoft.com/office/drawing/2014/main" id="{B6319B5D-D793-EB48-9B41-B58AA29CF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12155487" cy="55297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231ADF6D-A5E9-7148-A90B-54A4A27C6C3E}"/>
              </a:ext>
            </a:extLst>
          </p:cNvPr>
          <p:cNvSpPr/>
          <p:nvPr/>
        </p:nvSpPr>
        <p:spPr>
          <a:xfrm>
            <a:off x="-113415" y="5593579"/>
            <a:ext cx="12418829" cy="461665"/>
          </a:xfrm>
          <a:prstGeom prst="rect">
            <a:avLst/>
          </a:prstGeom>
        </p:spPr>
        <p:txBody>
          <a:bodyPr wrap="square">
            <a:spAutoFit/>
          </a:bodyPr>
          <a:lstStyle/>
          <a:p>
            <a:pPr algn="ctr"/>
            <a:r>
              <a:rPr lang="vi-VN" sz="2400" b="1" dirty="0">
                <a:latin typeface="Times New Roman" panose="02020603050405020304" pitchFamily="18" charset="0"/>
                <a:cs typeface="Times New Roman" panose="02020603050405020304" pitchFamily="18" charset="0"/>
              </a:rPr>
              <a:t>Tàu La Ville de Strasbourg chở các đơn vị quân đội Pháp tới cảng Sài Gòn, ngày 19-11-1945</a:t>
            </a:r>
          </a:p>
        </p:txBody>
      </p:sp>
    </p:spTree>
    <p:extLst>
      <p:ext uri="{BB962C8B-B14F-4D97-AF65-F5344CB8AC3E}">
        <p14:creationId xmlns:p14="http://schemas.microsoft.com/office/powerpoint/2010/main" val="363218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outVertical)">
                                      <p:cBhvr>
                                        <p:cTn id="7" dur="500"/>
                                        <p:tgtEl>
                                          <p:spTgt spid="1024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2930</Words>
  <Application>Microsoft Office PowerPoint</Application>
  <PresentationFormat>Widescreen</PresentationFormat>
  <Paragraphs>245</Paragraphs>
  <Slides>35</Slides>
  <Notes>9</Notes>
  <HiddenSlides>0</HiddenSlides>
  <MMClips>2</MMClips>
  <ScaleCrop>false</ScaleCrop>
  <HeadingPairs>
    <vt:vector size="6" baseType="variant">
      <vt:variant>
        <vt:lpstr>Fonts Used</vt:lpstr>
      </vt:variant>
      <vt:variant>
        <vt:i4>19</vt:i4>
      </vt:variant>
      <vt:variant>
        <vt:lpstr>Theme</vt:lpstr>
      </vt:variant>
      <vt:variant>
        <vt:i4>9</vt:i4>
      </vt:variant>
      <vt:variant>
        <vt:lpstr>Slide Titles</vt:lpstr>
      </vt:variant>
      <vt:variant>
        <vt:i4>35</vt:i4>
      </vt:variant>
    </vt:vector>
  </HeadingPairs>
  <TitlesOfParts>
    <vt:vector size="63" baseType="lpstr">
      <vt:lpstr>.VnBlack</vt:lpstr>
      <vt:lpstr>Abel</vt:lpstr>
      <vt:lpstr>Anaheim</vt:lpstr>
      <vt:lpstr>Antic</vt:lpstr>
      <vt:lpstr>Arial</vt:lpstr>
      <vt:lpstr>Calibri</vt:lpstr>
      <vt:lpstr>Calibri Light</vt:lpstr>
      <vt:lpstr>Cantarell</vt:lpstr>
      <vt:lpstr>Century Gothic</vt:lpstr>
      <vt:lpstr>Comfortaa</vt:lpstr>
      <vt:lpstr>Marcellus</vt:lpstr>
      <vt:lpstr>Neucha</vt:lpstr>
      <vt:lpstr>Patrick Hand SC</vt:lpstr>
      <vt:lpstr>Poppins</vt:lpstr>
      <vt:lpstr>Quicksand</vt:lpstr>
      <vt:lpstr>Roboto Condensed Light</vt:lpstr>
      <vt:lpstr>Tahoma</vt:lpstr>
      <vt:lpstr>Times New Roman</vt:lpstr>
      <vt:lpstr>Wingdings 3</vt:lpstr>
      <vt:lpstr>Wisp</vt:lpstr>
      <vt:lpstr>Office Theme</vt:lpstr>
      <vt:lpstr>1_Wisp</vt:lpstr>
      <vt:lpstr>1_Office Theme</vt:lpstr>
      <vt:lpstr>Lawn and Garden Month by Slidesgo</vt:lpstr>
      <vt:lpstr>Dongzhi Festival by Slidesgo</vt:lpstr>
      <vt:lpstr>2_Office Theme</vt:lpstr>
      <vt:lpstr>Reading Skills Task Cards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luyện tập</vt:lpstr>
      <vt:lpstr> 2. Đấu tranh chống giặc ngoại xâm- nội phản và bảo vệ chính quyền cách mạng </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Hong Dieu</cp:lastModifiedBy>
  <cp:revision>7</cp:revision>
  <dcterms:created xsi:type="dcterms:W3CDTF">2022-01-10T15:40:45Z</dcterms:created>
  <dcterms:modified xsi:type="dcterms:W3CDTF">2022-03-04T01:23:10Z</dcterms:modified>
</cp:coreProperties>
</file>