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 id="2147483888" r:id="rId2"/>
  </p:sldMasterIdLst>
  <p:notesMasterIdLst>
    <p:notesMasterId r:id="rId29"/>
  </p:notesMasterIdLst>
  <p:sldIdLst>
    <p:sldId id="282" r:id="rId3"/>
    <p:sldId id="278" r:id="rId4"/>
    <p:sldId id="283" r:id="rId5"/>
    <p:sldId id="284" r:id="rId6"/>
    <p:sldId id="258" r:id="rId7"/>
    <p:sldId id="288" r:id="rId8"/>
    <p:sldId id="289" r:id="rId9"/>
    <p:sldId id="290" r:id="rId10"/>
    <p:sldId id="291" r:id="rId11"/>
    <p:sldId id="292" r:id="rId12"/>
    <p:sldId id="293" r:id="rId13"/>
    <p:sldId id="287" r:id="rId14"/>
    <p:sldId id="281" r:id="rId15"/>
    <p:sldId id="268" r:id="rId16"/>
    <p:sldId id="262" r:id="rId17"/>
    <p:sldId id="294" r:id="rId18"/>
    <p:sldId id="272" r:id="rId19"/>
    <p:sldId id="271" r:id="rId20"/>
    <p:sldId id="264" r:id="rId21"/>
    <p:sldId id="274" r:id="rId22"/>
    <p:sldId id="265" r:id="rId23"/>
    <p:sldId id="273" r:id="rId24"/>
    <p:sldId id="267" r:id="rId25"/>
    <p:sldId id="275" r:id="rId26"/>
    <p:sldId id="285" r:id="rId27"/>
    <p:sldId id="28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DB4"/>
    <a:srgbClr val="007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77" d="100"/>
          <a:sy n="77" d="100"/>
        </p:scale>
        <p:origin x="-306" y="-186"/>
      </p:cViewPr>
      <p:guideLst>
        <p:guide orient="horz" pos="2160"/>
        <p:guide pos="2880"/>
      </p:guideLst>
    </p:cSldViewPr>
  </p:slideViewPr>
  <p:outlineViewPr>
    <p:cViewPr>
      <p:scale>
        <a:sx n="33" d="100"/>
        <a:sy n="33" d="100"/>
      </p:scale>
      <p:origin x="0" y="663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1C939A-A0AE-417A-BD68-D386D99E0ECA}" type="datetimeFigureOut">
              <a:rPr lang="en-US" smtClean="0"/>
              <a:pPr/>
              <a:t>3/7/2023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BCF492-FDC1-4F01-A00E-403ABF7ABFF4}" type="slidenum">
              <a:rPr lang="en-US" smtClean="0"/>
              <a:pPr/>
              <a:t>‹#›</a:t>
            </a:fld>
            <a:endParaRPr lang="en-US"/>
          </a:p>
        </p:txBody>
      </p:sp>
    </p:spTree>
    <p:extLst>
      <p:ext uri="{BB962C8B-B14F-4D97-AF65-F5344CB8AC3E}">
        <p14:creationId xmlns:p14="http://schemas.microsoft.com/office/powerpoint/2010/main" val="2283351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BCF492-FDC1-4F01-A00E-403ABF7ABFF4}" type="slidenum">
              <a:rPr lang="en-US" smtClean="0"/>
              <a:pPr/>
              <a:t>18</a:t>
            </a:fld>
            <a:endParaRPr lang="en-US"/>
          </a:p>
        </p:txBody>
      </p:sp>
    </p:spTree>
    <p:extLst>
      <p:ext uri="{BB962C8B-B14F-4D97-AF65-F5344CB8AC3E}">
        <p14:creationId xmlns:p14="http://schemas.microsoft.com/office/powerpoint/2010/main" val="697972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51857-90E2-45C8-ABBB-2CB199EEF7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399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96453" y="1122363"/>
            <a:ext cx="6751097" cy="2387600"/>
          </a:xfrm>
        </p:spPr>
        <p:txBody>
          <a:bodyPr anchor="b">
            <a:normAutofit/>
          </a:bodyPr>
          <a:lstStyle>
            <a:lvl1pPr algn="ctr">
              <a:defRPr sz="2700"/>
            </a:lvl1pPr>
          </a:lstStyle>
          <a:p>
            <a:r>
              <a:rPr lang="en-US" smtClean="0"/>
              <a:t>Click to edit Master title style</a:t>
            </a:r>
            <a:endParaRPr lang="en-US" dirty="0"/>
          </a:p>
        </p:txBody>
      </p:sp>
      <p:sp>
        <p:nvSpPr>
          <p:cNvPr id="3" name="Subtitle 2"/>
          <p:cNvSpPr>
            <a:spLocks noGrp="1"/>
          </p:cNvSpPr>
          <p:nvPr>
            <p:ph type="subTitle" idx="1"/>
          </p:nvPr>
        </p:nvSpPr>
        <p:spPr>
          <a:xfrm>
            <a:off x="1196453" y="3602038"/>
            <a:ext cx="6751097"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514350"/>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2774795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5"/>
            <a:ext cx="7775673" cy="819355"/>
          </a:xfrm>
        </p:spPr>
        <p:txBody>
          <a:bodyPr anchor="b">
            <a:normAutofit/>
          </a:bodyPr>
          <a:lstStyle>
            <a:lvl1pPr>
              <a:defRPr sz="1575"/>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355" y="621324"/>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smtClean="0"/>
              <a:t>Click icon to add picture</a:t>
            </a:r>
            <a:endParaRPr lang="en-US" dirty="0"/>
          </a:p>
        </p:txBody>
      </p:sp>
      <p:sp>
        <p:nvSpPr>
          <p:cNvPr id="4" name="Text Placeholder 3"/>
          <p:cNvSpPr>
            <a:spLocks noGrp="1"/>
          </p:cNvSpPr>
          <p:nvPr>
            <p:ph type="body" sz="half" idx="2"/>
          </p:nvPr>
        </p:nvSpPr>
        <p:spPr>
          <a:xfrm>
            <a:off x="685347" y="5108728"/>
            <a:ext cx="7774499" cy="682472"/>
          </a:xfrm>
        </p:spPr>
        <p:txBody>
          <a:bodyPr>
            <a:normAutofit/>
          </a:bodyPr>
          <a:lstStyle>
            <a:lvl1pPr marL="0" indent="0" algn="ctr">
              <a:buNone/>
              <a:defRPr sz="1013"/>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endParaRPr lang="vi-VN">
              <a:solidFill>
                <a:prstClr val="white">
                  <a:tint val="75000"/>
                </a:prstClr>
              </a:solidFill>
            </a:endParaRPr>
          </a:p>
        </p:txBody>
      </p:sp>
      <p:sp>
        <p:nvSpPr>
          <p:cNvPr id="6" name="Footer Placeholder 5"/>
          <p:cNvSpPr>
            <a:spLocks noGrp="1"/>
          </p:cNvSpPr>
          <p:nvPr>
            <p:ph type="ftr" sz="quarter" idx="11"/>
          </p:nvPr>
        </p:nvSpPr>
        <p:spPr/>
        <p:txBody>
          <a:body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7" name="Slide Number Placeholder 6"/>
          <p:cNvSpPr>
            <a:spLocks noGrp="1"/>
          </p:cNvSpPr>
          <p:nvPr>
            <p:ph type="sldNum" sz="quarter" idx="12"/>
          </p:nvPr>
        </p:nvSpPr>
        <p:spPr/>
        <p:txBody>
          <a:body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Tree>
    <p:extLst>
      <p:ext uri="{BB962C8B-B14F-4D97-AF65-F5344CB8AC3E}">
        <p14:creationId xmlns:p14="http://schemas.microsoft.com/office/powerpoint/2010/main" val="4106064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3"/>
            <a:ext cx="7765322" cy="3424859"/>
          </a:xfrm>
        </p:spPr>
        <p:txBody>
          <a:bodyPr anchor="ctr"/>
          <a:lstStyle>
            <a:lvl1pPr>
              <a:defRPr sz="1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8" y="4204820"/>
            <a:ext cx="7765321" cy="1592186"/>
          </a:xfrm>
        </p:spPr>
        <p:txBody>
          <a:bodyPr anchor="ctr"/>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endParaRPr lang="vi-VN">
              <a:solidFill>
                <a:prstClr val="white">
                  <a:tint val="75000"/>
                </a:prstClr>
              </a:solidFill>
            </a:endParaRPr>
          </a:p>
        </p:txBody>
      </p:sp>
      <p:sp>
        <p:nvSpPr>
          <p:cNvPr id="6" name="Footer Placeholder 5"/>
          <p:cNvSpPr>
            <a:spLocks noGrp="1"/>
          </p:cNvSpPr>
          <p:nvPr>
            <p:ph type="ftr" sz="quarter" idx="11"/>
          </p:nvPr>
        </p:nvSpPr>
        <p:spPr/>
        <p:txBody>
          <a:body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7" name="Slide Number Placeholder 6"/>
          <p:cNvSpPr>
            <a:spLocks noGrp="1"/>
          </p:cNvSpPr>
          <p:nvPr>
            <p:ph type="sldNum" sz="quarter" idx="12"/>
          </p:nvPr>
        </p:nvSpPr>
        <p:spPr/>
        <p:txBody>
          <a:body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Tree>
    <p:extLst>
      <p:ext uri="{BB962C8B-B14F-4D97-AF65-F5344CB8AC3E}">
        <p14:creationId xmlns:p14="http://schemas.microsoft.com/office/powerpoint/2010/main" val="2309741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1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788"/>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endParaRPr lang="vi-VN">
              <a:solidFill>
                <a:prstClr val="white">
                  <a:tint val="75000"/>
                </a:prstClr>
              </a:solidFill>
            </a:endParaRPr>
          </a:p>
        </p:txBody>
      </p:sp>
      <p:sp>
        <p:nvSpPr>
          <p:cNvPr id="6" name="Footer Placeholder 5"/>
          <p:cNvSpPr>
            <a:spLocks noGrp="1"/>
          </p:cNvSpPr>
          <p:nvPr>
            <p:ph type="ftr" sz="quarter" idx="11"/>
          </p:nvPr>
        </p:nvSpPr>
        <p:spPr/>
        <p:txBody>
          <a:body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7" name="Slide Number Placeholder 6"/>
          <p:cNvSpPr>
            <a:spLocks noGrp="1"/>
          </p:cNvSpPr>
          <p:nvPr>
            <p:ph type="sldNum" sz="quarter" idx="12"/>
          </p:nvPr>
        </p:nvSpPr>
        <p:spPr/>
        <p:txBody>
          <a:body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
        <p:nvSpPr>
          <p:cNvPr id="11" name="TextBox 10"/>
          <p:cNvSpPr txBox="1"/>
          <p:nvPr/>
        </p:nvSpPr>
        <p:spPr>
          <a:xfrm>
            <a:off x="627459" y="735241"/>
            <a:ext cx="457200" cy="584776"/>
          </a:xfrm>
          <a:prstGeom prst="rect">
            <a:avLst/>
          </a:prstGeom>
        </p:spPr>
        <p:txBody>
          <a:bodyPr vert="horz" lIns="51435" tIns="25718" rIns="51435" bIns="2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514350" rtl="0" eaLnBrk="1" fontAlgn="auto" latinLnBrk="0" hangingPunct="1">
              <a:lnSpc>
                <a:spcPct val="100000"/>
              </a:lnSpc>
              <a:spcBef>
                <a:spcPct val="0"/>
              </a:spcBef>
              <a:spcAft>
                <a:spcPts val="0"/>
              </a:spcAft>
              <a:buClrTx/>
              <a:buSzTx/>
              <a:buFontTx/>
              <a:buNone/>
              <a:tabLst/>
              <a:defRPr/>
            </a:pPr>
            <a:r>
              <a:rPr kumimoji="0" lang="en-US" sz="45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
        <p:nvSpPr>
          <p:cNvPr id="13" name="TextBox 12"/>
          <p:cNvSpPr txBox="1"/>
          <p:nvPr/>
        </p:nvSpPr>
        <p:spPr>
          <a:xfrm>
            <a:off x="7993467" y="2972093"/>
            <a:ext cx="457200" cy="584776"/>
          </a:xfrm>
          <a:prstGeom prst="rect">
            <a:avLst/>
          </a:prstGeom>
        </p:spPr>
        <p:txBody>
          <a:bodyPr vert="horz" lIns="51435" tIns="25718" rIns="51435" bIns="2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514350" rtl="0" eaLnBrk="1" fontAlgn="auto" latinLnBrk="0" hangingPunct="1">
              <a:lnSpc>
                <a:spcPct val="100000"/>
              </a:lnSpc>
              <a:spcBef>
                <a:spcPct val="0"/>
              </a:spcBef>
              <a:spcAft>
                <a:spcPts val="0"/>
              </a:spcAft>
              <a:buClrTx/>
              <a:buSzTx/>
              <a:buFontTx/>
              <a:buNone/>
              <a:tabLst/>
              <a:defRPr/>
            </a:pPr>
            <a:r>
              <a:rPr kumimoji="0" lang="en-US" sz="45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Tree>
    <p:extLst>
      <p:ext uri="{BB962C8B-B14F-4D97-AF65-F5344CB8AC3E}">
        <p14:creationId xmlns:p14="http://schemas.microsoft.com/office/powerpoint/2010/main" val="1350008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6" y="2126945"/>
            <a:ext cx="7766495" cy="2511835"/>
          </a:xfrm>
        </p:spPr>
        <p:txBody>
          <a:bodyPr anchor="b"/>
          <a:lstStyle>
            <a:lvl1pPr>
              <a:defRPr sz="1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7" y="4650556"/>
            <a:ext cx="7765322" cy="1140644"/>
          </a:xfrm>
        </p:spPr>
        <p:txBody>
          <a:bodyPr anchor="t"/>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endParaRPr lang="vi-VN">
              <a:solidFill>
                <a:prstClr val="white">
                  <a:tint val="75000"/>
                </a:prstClr>
              </a:solidFill>
            </a:endParaRPr>
          </a:p>
        </p:txBody>
      </p:sp>
      <p:sp>
        <p:nvSpPr>
          <p:cNvPr id="6" name="Footer Placeholder 5"/>
          <p:cNvSpPr>
            <a:spLocks noGrp="1"/>
          </p:cNvSpPr>
          <p:nvPr>
            <p:ph type="ftr" sz="quarter" idx="11"/>
          </p:nvPr>
        </p:nvSpPr>
        <p:spPr/>
        <p:txBody>
          <a:body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7" name="Slide Number Placeholder 6"/>
          <p:cNvSpPr>
            <a:spLocks noGrp="1"/>
          </p:cNvSpPr>
          <p:nvPr>
            <p:ph type="sldNum" sz="quarter" idx="12"/>
          </p:nvPr>
        </p:nvSpPr>
        <p:spPr/>
        <p:txBody>
          <a:body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Tree>
    <p:extLst>
      <p:ext uri="{BB962C8B-B14F-4D97-AF65-F5344CB8AC3E}">
        <p14:creationId xmlns:p14="http://schemas.microsoft.com/office/powerpoint/2010/main" val="4246466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3"/>
            <a:ext cx="776532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2088322"/>
            <a:ext cx="2474217" cy="823305"/>
          </a:xfrm>
        </p:spPr>
        <p:txBody>
          <a:bodyPr anchor="b">
            <a:noAutofit/>
          </a:bodyPr>
          <a:lstStyle>
            <a:lvl1pPr marL="0" indent="0" algn="ctr">
              <a:lnSpc>
                <a:spcPct val="100000"/>
              </a:lnSpc>
              <a:buNone/>
              <a:defRPr sz="1350"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9" name="Text Placeholder 4"/>
          <p:cNvSpPr>
            <a:spLocks noGrp="1"/>
          </p:cNvSpPr>
          <p:nvPr>
            <p:ph type="body" sz="quarter" idx="3"/>
          </p:nvPr>
        </p:nvSpPr>
        <p:spPr>
          <a:xfrm>
            <a:off x="3333659" y="2088320"/>
            <a:ext cx="2473919" cy="823304"/>
          </a:xfrm>
        </p:spPr>
        <p:txBody>
          <a:bodyPr anchor="b">
            <a:noAutofit/>
          </a:bodyPr>
          <a:lstStyle>
            <a:lvl1pPr marL="0" indent="0" algn="ctr">
              <a:lnSpc>
                <a:spcPct val="100000"/>
              </a:lnSpc>
              <a:buNone/>
              <a:defRPr sz="1350"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10" name="Text Placeholder 3"/>
          <p:cNvSpPr>
            <a:spLocks noGrp="1"/>
          </p:cNvSpPr>
          <p:nvPr>
            <p:ph type="body" sz="half" idx="16"/>
          </p:nvPr>
        </p:nvSpPr>
        <p:spPr>
          <a:xfrm>
            <a:off x="3333660" y="2911624"/>
            <a:ext cx="2474866" cy="2879576"/>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11" name="Text Placeholder 4"/>
          <p:cNvSpPr>
            <a:spLocks noGrp="1"/>
          </p:cNvSpPr>
          <p:nvPr>
            <p:ph type="body" sz="quarter" idx="13"/>
          </p:nvPr>
        </p:nvSpPr>
        <p:spPr>
          <a:xfrm>
            <a:off x="5979975" y="2088320"/>
            <a:ext cx="2468408" cy="823304"/>
          </a:xfrm>
        </p:spPr>
        <p:txBody>
          <a:bodyPr anchor="b">
            <a:noAutofit/>
          </a:bodyPr>
          <a:lstStyle>
            <a:lvl1pPr marL="0" indent="0" algn="ctr">
              <a:lnSpc>
                <a:spcPct val="100000"/>
              </a:lnSpc>
              <a:buNone/>
              <a:defRPr sz="1350"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12" name="Text Placeholder 3"/>
          <p:cNvSpPr>
            <a:spLocks noGrp="1"/>
          </p:cNvSpPr>
          <p:nvPr>
            <p:ph type="body" sz="half" idx="17"/>
          </p:nvPr>
        </p:nvSpPr>
        <p:spPr>
          <a:xfrm>
            <a:off x="5982261" y="2911624"/>
            <a:ext cx="2468408" cy="2879576"/>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3" name="Date Placeholder 2"/>
          <p:cNvSpPr>
            <a:spLocks noGrp="1"/>
          </p:cNvSpPr>
          <p:nvPr>
            <p:ph type="dt" sz="half" idx="10"/>
          </p:nvPr>
        </p:nvSpPr>
        <p:spPr/>
        <p:txBody>
          <a:bodyPr/>
          <a:lstStyle/>
          <a:p>
            <a:pPr defTabSz="514350"/>
            <a:endParaRPr lang="vi-VN">
              <a:solidFill>
                <a:prstClr val="white">
                  <a:tint val="75000"/>
                </a:prstClr>
              </a:solidFill>
            </a:endParaRPr>
          </a:p>
        </p:txBody>
      </p:sp>
      <p:sp>
        <p:nvSpPr>
          <p:cNvPr id="4" name="Footer Placeholder 3"/>
          <p:cNvSpPr>
            <a:spLocks noGrp="1"/>
          </p:cNvSpPr>
          <p:nvPr>
            <p:ph type="ftr" sz="quarter" idx="11"/>
          </p:nvPr>
        </p:nvSpPr>
        <p:spPr/>
        <p:txBody>
          <a:body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5" name="Slide Number Placeholder 4"/>
          <p:cNvSpPr>
            <a:spLocks noGrp="1"/>
          </p:cNvSpPr>
          <p:nvPr>
            <p:ph type="sldNum" sz="quarter" idx="12"/>
          </p:nvPr>
        </p:nvSpPr>
        <p:spPr/>
        <p:txBody>
          <a:body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Tree>
    <p:extLst>
      <p:ext uri="{BB962C8B-B14F-4D97-AF65-F5344CB8AC3E}">
        <p14:creationId xmlns:p14="http://schemas.microsoft.com/office/powerpoint/2010/main" val="2076037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7" y="609603"/>
            <a:ext cx="776532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8" y="4195899"/>
            <a:ext cx="2474216" cy="576262"/>
          </a:xfrm>
        </p:spPr>
        <p:txBody>
          <a:bodyPr anchor="b">
            <a:noAutofit/>
          </a:bodyPr>
          <a:lstStyle>
            <a:lvl1pPr marL="0" indent="0" algn="ctr">
              <a:lnSpc>
                <a:spcPct val="100000"/>
              </a:lnSpc>
              <a:buNone/>
              <a:defRPr sz="1125"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20" name="Picture Placeholder 2"/>
          <p:cNvSpPr>
            <a:spLocks noGrp="1" noChangeAspect="1"/>
          </p:cNvSpPr>
          <p:nvPr>
            <p:ph type="pic" idx="15"/>
          </p:nvPr>
        </p:nvSpPr>
        <p:spPr>
          <a:xfrm>
            <a:off x="819016" y="2298987"/>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smtClean="0"/>
              <a:t>Click icon to add picture</a:t>
            </a:r>
            <a:endParaRPr lang="en-US" dirty="0"/>
          </a:p>
        </p:txBody>
      </p:sp>
      <p:sp>
        <p:nvSpPr>
          <p:cNvPr id="21" name="Text Placeholder 3"/>
          <p:cNvSpPr>
            <a:spLocks noGrp="1"/>
          </p:cNvSpPr>
          <p:nvPr>
            <p:ph type="body" sz="half" idx="18"/>
          </p:nvPr>
        </p:nvSpPr>
        <p:spPr>
          <a:xfrm>
            <a:off x="685348" y="4772161"/>
            <a:ext cx="2474216" cy="1019038"/>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22" name="Text Placeholder 4"/>
          <p:cNvSpPr>
            <a:spLocks noGrp="1"/>
          </p:cNvSpPr>
          <p:nvPr>
            <p:ph type="body" sz="quarter" idx="3"/>
          </p:nvPr>
        </p:nvSpPr>
        <p:spPr>
          <a:xfrm>
            <a:off x="3332027" y="4195899"/>
            <a:ext cx="2474237" cy="576262"/>
          </a:xfrm>
        </p:spPr>
        <p:txBody>
          <a:bodyPr anchor="b">
            <a:noAutofit/>
          </a:bodyPr>
          <a:lstStyle>
            <a:lvl1pPr marL="0" indent="0" algn="ctr">
              <a:lnSpc>
                <a:spcPct val="100000"/>
              </a:lnSpc>
              <a:buNone/>
              <a:defRPr sz="1125"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23" name="Picture Placeholder 2"/>
          <p:cNvSpPr>
            <a:spLocks noGrp="1" noChangeAspect="1"/>
          </p:cNvSpPr>
          <p:nvPr>
            <p:ph type="pic" idx="21"/>
          </p:nvPr>
        </p:nvSpPr>
        <p:spPr>
          <a:xfrm>
            <a:off x="3426747" y="2298987"/>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72160"/>
            <a:ext cx="2475252" cy="1019038"/>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25" name="Text Placeholder 4"/>
          <p:cNvSpPr>
            <a:spLocks noGrp="1"/>
          </p:cNvSpPr>
          <p:nvPr>
            <p:ph type="body" sz="quarter" idx="13"/>
          </p:nvPr>
        </p:nvSpPr>
        <p:spPr>
          <a:xfrm>
            <a:off x="5980067" y="4195899"/>
            <a:ext cx="2467425" cy="576262"/>
          </a:xfrm>
        </p:spPr>
        <p:txBody>
          <a:bodyPr anchor="b">
            <a:noAutofit/>
          </a:bodyPr>
          <a:lstStyle>
            <a:lvl1pPr marL="0" indent="0" algn="ctr">
              <a:lnSpc>
                <a:spcPct val="100000"/>
              </a:lnSpc>
              <a:buNone/>
              <a:defRPr sz="1125"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26" name="Picture Placeholder 2"/>
          <p:cNvSpPr>
            <a:spLocks noGrp="1" noChangeAspect="1"/>
          </p:cNvSpPr>
          <p:nvPr>
            <p:ph type="pic" idx="22"/>
          </p:nvPr>
        </p:nvSpPr>
        <p:spPr>
          <a:xfrm>
            <a:off x="6114604" y="2298987"/>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smtClean="0"/>
              <a:t>Click icon to add picture</a:t>
            </a:r>
            <a:endParaRPr lang="en-US" dirty="0"/>
          </a:p>
        </p:txBody>
      </p:sp>
      <p:sp>
        <p:nvSpPr>
          <p:cNvPr id="27" name="Text Placeholder 3"/>
          <p:cNvSpPr>
            <a:spLocks noGrp="1"/>
          </p:cNvSpPr>
          <p:nvPr>
            <p:ph type="body" sz="half" idx="20"/>
          </p:nvPr>
        </p:nvSpPr>
        <p:spPr>
          <a:xfrm>
            <a:off x="5979973" y="4772164"/>
            <a:ext cx="2470694" cy="1019037"/>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3" name="Date Placeholder 2"/>
          <p:cNvSpPr>
            <a:spLocks noGrp="1"/>
          </p:cNvSpPr>
          <p:nvPr>
            <p:ph type="dt" sz="half" idx="10"/>
          </p:nvPr>
        </p:nvSpPr>
        <p:spPr/>
        <p:txBody>
          <a:bodyPr/>
          <a:lstStyle/>
          <a:p>
            <a:pPr defTabSz="514350"/>
            <a:endParaRPr lang="vi-VN">
              <a:solidFill>
                <a:prstClr val="white">
                  <a:tint val="75000"/>
                </a:prstClr>
              </a:solidFill>
            </a:endParaRPr>
          </a:p>
        </p:txBody>
      </p:sp>
      <p:sp>
        <p:nvSpPr>
          <p:cNvPr id="4" name="Footer Placeholder 3"/>
          <p:cNvSpPr>
            <a:spLocks noGrp="1"/>
          </p:cNvSpPr>
          <p:nvPr>
            <p:ph type="ftr" sz="quarter" idx="11"/>
          </p:nvPr>
        </p:nvSpPr>
        <p:spPr/>
        <p:txBody>
          <a:body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5" name="Slide Number Placeholder 4"/>
          <p:cNvSpPr>
            <a:spLocks noGrp="1"/>
          </p:cNvSpPr>
          <p:nvPr>
            <p:ph type="sldNum" sz="quarter" idx="12"/>
          </p:nvPr>
        </p:nvSpPr>
        <p:spPr/>
        <p:txBody>
          <a:body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Tree>
    <p:extLst>
      <p:ext uri="{BB962C8B-B14F-4D97-AF65-F5344CB8AC3E}">
        <p14:creationId xmlns:p14="http://schemas.microsoft.com/office/powerpoint/2010/main" val="2610336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514350"/>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1315396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609602"/>
            <a:ext cx="1906993"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2"/>
            <a:ext cx="5744029"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514350"/>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3267189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96453" y="1122363"/>
            <a:ext cx="6751097" cy="2387600"/>
          </a:xfrm>
        </p:spPr>
        <p:txBody>
          <a:bodyPr anchor="b">
            <a:normAutofit/>
          </a:bodyPr>
          <a:lstStyle>
            <a:lvl1pPr algn="ctr">
              <a:defRPr sz="2700"/>
            </a:lvl1pPr>
          </a:lstStyle>
          <a:p>
            <a:r>
              <a:rPr lang="en-US" smtClean="0"/>
              <a:t>Click to edit Master title style</a:t>
            </a:r>
            <a:endParaRPr lang="en-US" dirty="0"/>
          </a:p>
        </p:txBody>
      </p:sp>
      <p:sp>
        <p:nvSpPr>
          <p:cNvPr id="3" name="Subtitle 2"/>
          <p:cNvSpPr>
            <a:spLocks noGrp="1"/>
          </p:cNvSpPr>
          <p:nvPr>
            <p:ph type="subTitle" idx="1"/>
          </p:nvPr>
        </p:nvSpPr>
        <p:spPr>
          <a:xfrm>
            <a:off x="1196453" y="3602038"/>
            <a:ext cx="6751097"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514350"/>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895996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514350"/>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33519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514350"/>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1945202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9"/>
            <a:ext cx="7300134" cy="2852737"/>
          </a:xfrm>
        </p:spPr>
        <p:txBody>
          <a:bodyPr anchor="b">
            <a:normAutofit/>
          </a:bodyPr>
          <a:lstStyle>
            <a:lvl1pPr>
              <a:defRPr sz="1913"/>
            </a:lvl1pPr>
          </a:lstStyle>
          <a:p>
            <a:r>
              <a:rPr lang="en-US" smtClean="0"/>
              <a:t>Click to edit Master title style</a:t>
            </a:r>
            <a:endParaRPr lang="en-US" dirty="0"/>
          </a:p>
        </p:txBody>
      </p:sp>
      <p:sp>
        <p:nvSpPr>
          <p:cNvPr id="3" name="Text Placeholder 2"/>
          <p:cNvSpPr>
            <a:spLocks noGrp="1"/>
          </p:cNvSpPr>
          <p:nvPr>
            <p:ph type="body" idx="1"/>
          </p:nvPr>
        </p:nvSpPr>
        <p:spPr>
          <a:xfrm>
            <a:off x="921933" y="3602041"/>
            <a:ext cx="7300134" cy="1500187"/>
          </a:xfrm>
        </p:spPr>
        <p:txBody>
          <a:bodyPr/>
          <a:lstStyle>
            <a:lvl1pPr marL="0" indent="0" algn="ctr">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2264940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8" y="609603"/>
            <a:ext cx="776532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6" y="2088322"/>
            <a:ext cx="3829503"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0053" y="2088322"/>
            <a:ext cx="3820616"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514350"/>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70117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8" y="609603"/>
            <a:ext cx="776532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6355" y="2088320"/>
            <a:ext cx="3659399" cy="823912"/>
          </a:xfrm>
        </p:spPr>
        <p:txBody>
          <a:bodyPr anchor="b"/>
          <a:lstStyle>
            <a:lvl1pPr marL="0" indent="0">
              <a:lnSpc>
                <a:spcPct val="100000"/>
              </a:lnSpc>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01503" y="2088320"/>
            <a:ext cx="3649166" cy="823912"/>
          </a:xfrm>
        </p:spPr>
        <p:txBody>
          <a:bodyPr anchor="b"/>
          <a:lstStyle>
            <a:lvl1pPr marL="0" indent="0">
              <a:lnSpc>
                <a:spcPct val="100000"/>
              </a:lnSpc>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514350"/>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2849949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514350"/>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791432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2977290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1575"/>
            </a:lvl1pPr>
          </a:lstStyle>
          <a:p>
            <a:r>
              <a:rPr lang="en-US" smtClean="0"/>
              <a:t>Click to edit Master title style</a:t>
            </a:r>
            <a:endParaRPr lang="en-US" dirty="0"/>
          </a:p>
        </p:txBody>
      </p:sp>
      <p:sp>
        <p:nvSpPr>
          <p:cNvPr id="3" name="Content Placeholder 2"/>
          <p:cNvSpPr>
            <a:spLocks noGrp="1"/>
          </p:cNvSpPr>
          <p:nvPr>
            <p:ph idx="1"/>
          </p:nvPr>
        </p:nvSpPr>
        <p:spPr>
          <a:xfrm>
            <a:off x="3808549" y="609600"/>
            <a:ext cx="4642119" cy="518160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7921" y="2971803"/>
            <a:ext cx="2949178" cy="2819399"/>
          </a:xfrm>
        </p:spPr>
        <p:txBody>
          <a:bodyPr/>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2103978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447330" cy="2362200"/>
          </a:xfrm>
        </p:spPr>
        <p:txBody>
          <a:bodyPr anchor="b">
            <a:normAutofit/>
          </a:bodyPr>
          <a:lstStyle>
            <a:lvl1pPr>
              <a:defRPr sz="1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68604" y="758881"/>
            <a:ext cx="2441517"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smtClean="0"/>
              <a:t>Click icon to add picture</a:t>
            </a:r>
            <a:endParaRPr lang="en-US" dirty="0"/>
          </a:p>
        </p:txBody>
      </p:sp>
      <p:sp>
        <p:nvSpPr>
          <p:cNvPr id="4" name="Text Placeholder 3"/>
          <p:cNvSpPr>
            <a:spLocks noGrp="1"/>
          </p:cNvSpPr>
          <p:nvPr>
            <p:ph type="body" sz="half" idx="2"/>
          </p:nvPr>
        </p:nvSpPr>
        <p:spPr>
          <a:xfrm>
            <a:off x="685346" y="2971800"/>
            <a:ext cx="4451213" cy="2819400"/>
          </a:xfrm>
        </p:spPr>
        <p:txBody>
          <a:bodyPr>
            <a:normAutofit/>
          </a:bodyPr>
          <a:lstStyle>
            <a:lvl1pPr marL="0" indent="0" algn="ctr">
              <a:buNone/>
              <a:defRPr sz="1013"/>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968990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5"/>
            <a:ext cx="7775673" cy="819355"/>
          </a:xfrm>
        </p:spPr>
        <p:txBody>
          <a:bodyPr anchor="b">
            <a:normAutofit/>
          </a:bodyPr>
          <a:lstStyle>
            <a:lvl1pPr>
              <a:defRPr sz="1575"/>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355" y="621324"/>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smtClean="0"/>
              <a:t>Click icon to add picture</a:t>
            </a:r>
            <a:endParaRPr lang="en-US" dirty="0"/>
          </a:p>
        </p:txBody>
      </p:sp>
      <p:sp>
        <p:nvSpPr>
          <p:cNvPr id="4" name="Text Placeholder 3"/>
          <p:cNvSpPr>
            <a:spLocks noGrp="1"/>
          </p:cNvSpPr>
          <p:nvPr>
            <p:ph type="body" sz="half" idx="2"/>
          </p:nvPr>
        </p:nvSpPr>
        <p:spPr>
          <a:xfrm>
            <a:off x="685347" y="5108728"/>
            <a:ext cx="7774499" cy="682472"/>
          </a:xfrm>
        </p:spPr>
        <p:txBody>
          <a:bodyPr>
            <a:normAutofit/>
          </a:bodyPr>
          <a:lstStyle>
            <a:lvl1pPr marL="0" indent="0" algn="ctr">
              <a:buNone/>
              <a:defRPr sz="1013"/>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endParaRPr lang="vi-VN">
              <a:solidFill>
                <a:prstClr val="white">
                  <a:tint val="75000"/>
                </a:prstClr>
              </a:solidFill>
            </a:endParaRPr>
          </a:p>
        </p:txBody>
      </p:sp>
      <p:sp>
        <p:nvSpPr>
          <p:cNvPr id="6" name="Footer Placeholder 5"/>
          <p:cNvSpPr>
            <a:spLocks noGrp="1"/>
          </p:cNvSpPr>
          <p:nvPr>
            <p:ph type="ftr" sz="quarter" idx="11"/>
          </p:nvPr>
        </p:nvSpPr>
        <p:spPr/>
        <p:txBody>
          <a:body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7" name="Slide Number Placeholder 6"/>
          <p:cNvSpPr>
            <a:spLocks noGrp="1"/>
          </p:cNvSpPr>
          <p:nvPr>
            <p:ph type="sldNum" sz="quarter" idx="12"/>
          </p:nvPr>
        </p:nvSpPr>
        <p:spPr/>
        <p:txBody>
          <a:body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Tree>
    <p:extLst>
      <p:ext uri="{BB962C8B-B14F-4D97-AF65-F5344CB8AC3E}">
        <p14:creationId xmlns:p14="http://schemas.microsoft.com/office/powerpoint/2010/main" val="559899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3"/>
            <a:ext cx="7765322" cy="3424859"/>
          </a:xfrm>
        </p:spPr>
        <p:txBody>
          <a:bodyPr anchor="ctr"/>
          <a:lstStyle>
            <a:lvl1pPr>
              <a:defRPr sz="1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8" y="4204820"/>
            <a:ext cx="7765321" cy="1592186"/>
          </a:xfrm>
        </p:spPr>
        <p:txBody>
          <a:bodyPr anchor="ctr"/>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endParaRPr lang="vi-VN">
              <a:solidFill>
                <a:prstClr val="white">
                  <a:tint val="75000"/>
                </a:prstClr>
              </a:solidFill>
            </a:endParaRPr>
          </a:p>
        </p:txBody>
      </p:sp>
      <p:sp>
        <p:nvSpPr>
          <p:cNvPr id="6" name="Footer Placeholder 5"/>
          <p:cNvSpPr>
            <a:spLocks noGrp="1"/>
          </p:cNvSpPr>
          <p:nvPr>
            <p:ph type="ftr" sz="quarter" idx="11"/>
          </p:nvPr>
        </p:nvSpPr>
        <p:spPr/>
        <p:txBody>
          <a:body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7" name="Slide Number Placeholder 6"/>
          <p:cNvSpPr>
            <a:spLocks noGrp="1"/>
          </p:cNvSpPr>
          <p:nvPr>
            <p:ph type="sldNum" sz="quarter" idx="12"/>
          </p:nvPr>
        </p:nvSpPr>
        <p:spPr/>
        <p:txBody>
          <a:body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Tree>
    <p:extLst>
      <p:ext uri="{BB962C8B-B14F-4D97-AF65-F5344CB8AC3E}">
        <p14:creationId xmlns:p14="http://schemas.microsoft.com/office/powerpoint/2010/main" val="438878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1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788"/>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endParaRPr lang="vi-VN">
              <a:solidFill>
                <a:prstClr val="white">
                  <a:tint val="75000"/>
                </a:prstClr>
              </a:solidFill>
            </a:endParaRPr>
          </a:p>
        </p:txBody>
      </p:sp>
      <p:sp>
        <p:nvSpPr>
          <p:cNvPr id="6" name="Footer Placeholder 5"/>
          <p:cNvSpPr>
            <a:spLocks noGrp="1"/>
          </p:cNvSpPr>
          <p:nvPr>
            <p:ph type="ftr" sz="quarter" idx="11"/>
          </p:nvPr>
        </p:nvSpPr>
        <p:spPr/>
        <p:txBody>
          <a:body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7" name="Slide Number Placeholder 6"/>
          <p:cNvSpPr>
            <a:spLocks noGrp="1"/>
          </p:cNvSpPr>
          <p:nvPr>
            <p:ph type="sldNum" sz="quarter" idx="12"/>
          </p:nvPr>
        </p:nvSpPr>
        <p:spPr/>
        <p:txBody>
          <a:body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
        <p:nvSpPr>
          <p:cNvPr id="11" name="TextBox 10"/>
          <p:cNvSpPr txBox="1"/>
          <p:nvPr/>
        </p:nvSpPr>
        <p:spPr>
          <a:xfrm>
            <a:off x="627459" y="735241"/>
            <a:ext cx="457200" cy="584776"/>
          </a:xfrm>
          <a:prstGeom prst="rect">
            <a:avLst/>
          </a:prstGeom>
        </p:spPr>
        <p:txBody>
          <a:bodyPr vert="horz" lIns="51435" tIns="25718" rIns="51435" bIns="2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514350" rtl="0" eaLnBrk="1" fontAlgn="auto" latinLnBrk="0" hangingPunct="1">
              <a:lnSpc>
                <a:spcPct val="100000"/>
              </a:lnSpc>
              <a:spcBef>
                <a:spcPct val="0"/>
              </a:spcBef>
              <a:spcAft>
                <a:spcPts val="0"/>
              </a:spcAft>
              <a:buClrTx/>
              <a:buSzTx/>
              <a:buFontTx/>
              <a:buNone/>
              <a:tabLst/>
              <a:defRPr/>
            </a:pPr>
            <a:r>
              <a:rPr kumimoji="0" lang="en-US" sz="45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
        <p:nvSpPr>
          <p:cNvPr id="13" name="TextBox 12"/>
          <p:cNvSpPr txBox="1"/>
          <p:nvPr/>
        </p:nvSpPr>
        <p:spPr>
          <a:xfrm>
            <a:off x="7993467" y="2972093"/>
            <a:ext cx="457200" cy="584776"/>
          </a:xfrm>
          <a:prstGeom prst="rect">
            <a:avLst/>
          </a:prstGeom>
        </p:spPr>
        <p:txBody>
          <a:bodyPr vert="horz" lIns="51435" tIns="25718" rIns="51435" bIns="2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514350" rtl="0" eaLnBrk="1" fontAlgn="auto" latinLnBrk="0" hangingPunct="1">
              <a:lnSpc>
                <a:spcPct val="100000"/>
              </a:lnSpc>
              <a:spcBef>
                <a:spcPct val="0"/>
              </a:spcBef>
              <a:spcAft>
                <a:spcPts val="0"/>
              </a:spcAft>
              <a:buClrTx/>
              <a:buSzTx/>
              <a:buFontTx/>
              <a:buNone/>
              <a:tabLst/>
              <a:defRPr/>
            </a:pPr>
            <a:r>
              <a:rPr kumimoji="0" lang="en-US" sz="45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Tree>
    <p:extLst>
      <p:ext uri="{BB962C8B-B14F-4D97-AF65-F5344CB8AC3E}">
        <p14:creationId xmlns:p14="http://schemas.microsoft.com/office/powerpoint/2010/main" val="3614236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9"/>
            <a:ext cx="7300134" cy="2852737"/>
          </a:xfrm>
        </p:spPr>
        <p:txBody>
          <a:bodyPr anchor="b">
            <a:normAutofit/>
          </a:bodyPr>
          <a:lstStyle>
            <a:lvl1pPr>
              <a:defRPr sz="1913"/>
            </a:lvl1pPr>
          </a:lstStyle>
          <a:p>
            <a:r>
              <a:rPr lang="en-US" smtClean="0"/>
              <a:t>Click to edit Master title style</a:t>
            </a:r>
            <a:endParaRPr lang="en-US" dirty="0"/>
          </a:p>
        </p:txBody>
      </p:sp>
      <p:sp>
        <p:nvSpPr>
          <p:cNvPr id="3" name="Text Placeholder 2"/>
          <p:cNvSpPr>
            <a:spLocks noGrp="1"/>
          </p:cNvSpPr>
          <p:nvPr>
            <p:ph type="body" idx="1"/>
          </p:nvPr>
        </p:nvSpPr>
        <p:spPr>
          <a:xfrm>
            <a:off x="921933" y="3602041"/>
            <a:ext cx="7300134" cy="1500187"/>
          </a:xfrm>
        </p:spPr>
        <p:txBody>
          <a:bodyPr/>
          <a:lstStyle>
            <a:lvl1pPr marL="0" indent="0" algn="ctr">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3016987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6" y="2126945"/>
            <a:ext cx="7766495" cy="2511835"/>
          </a:xfrm>
        </p:spPr>
        <p:txBody>
          <a:bodyPr anchor="b"/>
          <a:lstStyle>
            <a:lvl1pPr>
              <a:defRPr sz="1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7" y="4650556"/>
            <a:ext cx="7765322" cy="1140644"/>
          </a:xfrm>
        </p:spPr>
        <p:txBody>
          <a:bodyPr anchor="t"/>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endParaRPr lang="vi-VN">
              <a:solidFill>
                <a:prstClr val="white">
                  <a:tint val="75000"/>
                </a:prstClr>
              </a:solidFill>
            </a:endParaRPr>
          </a:p>
        </p:txBody>
      </p:sp>
      <p:sp>
        <p:nvSpPr>
          <p:cNvPr id="6" name="Footer Placeholder 5"/>
          <p:cNvSpPr>
            <a:spLocks noGrp="1"/>
          </p:cNvSpPr>
          <p:nvPr>
            <p:ph type="ftr" sz="quarter" idx="11"/>
          </p:nvPr>
        </p:nvSpPr>
        <p:spPr/>
        <p:txBody>
          <a:body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7" name="Slide Number Placeholder 6"/>
          <p:cNvSpPr>
            <a:spLocks noGrp="1"/>
          </p:cNvSpPr>
          <p:nvPr>
            <p:ph type="sldNum" sz="quarter" idx="12"/>
          </p:nvPr>
        </p:nvSpPr>
        <p:spPr/>
        <p:txBody>
          <a:body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Tree>
    <p:extLst>
      <p:ext uri="{BB962C8B-B14F-4D97-AF65-F5344CB8AC3E}">
        <p14:creationId xmlns:p14="http://schemas.microsoft.com/office/powerpoint/2010/main" val="2904628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3"/>
            <a:ext cx="776532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2088322"/>
            <a:ext cx="2474217" cy="823305"/>
          </a:xfrm>
        </p:spPr>
        <p:txBody>
          <a:bodyPr anchor="b">
            <a:noAutofit/>
          </a:bodyPr>
          <a:lstStyle>
            <a:lvl1pPr marL="0" indent="0" algn="ctr">
              <a:lnSpc>
                <a:spcPct val="100000"/>
              </a:lnSpc>
              <a:buNone/>
              <a:defRPr sz="1350"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9" name="Text Placeholder 4"/>
          <p:cNvSpPr>
            <a:spLocks noGrp="1"/>
          </p:cNvSpPr>
          <p:nvPr>
            <p:ph type="body" sz="quarter" idx="3"/>
          </p:nvPr>
        </p:nvSpPr>
        <p:spPr>
          <a:xfrm>
            <a:off x="3333659" y="2088320"/>
            <a:ext cx="2473919" cy="823304"/>
          </a:xfrm>
        </p:spPr>
        <p:txBody>
          <a:bodyPr anchor="b">
            <a:noAutofit/>
          </a:bodyPr>
          <a:lstStyle>
            <a:lvl1pPr marL="0" indent="0" algn="ctr">
              <a:lnSpc>
                <a:spcPct val="100000"/>
              </a:lnSpc>
              <a:buNone/>
              <a:defRPr sz="1350"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10" name="Text Placeholder 3"/>
          <p:cNvSpPr>
            <a:spLocks noGrp="1"/>
          </p:cNvSpPr>
          <p:nvPr>
            <p:ph type="body" sz="half" idx="16"/>
          </p:nvPr>
        </p:nvSpPr>
        <p:spPr>
          <a:xfrm>
            <a:off x="3333660" y="2911624"/>
            <a:ext cx="2474866" cy="2879576"/>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11" name="Text Placeholder 4"/>
          <p:cNvSpPr>
            <a:spLocks noGrp="1"/>
          </p:cNvSpPr>
          <p:nvPr>
            <p:ph type="body" sz="quarter" idx="13"/>
          </p:nvPr>
        </p:nvSpPr>
        <p:spPr>
          <a:xfrm>
            <a:off x="5979975" y="2088320"/>
            <a:ext cx="2468408" cy="823304"/>
          </a:xfrm>
        </p:spPr>
        <p:txBody>
          <a:bodyPr anchor="b">
            <a:noAutofit/>
          </a:bodyPr>
          <a:lstStyle>
            <a:lvl1pPr marL="0" indent="0" algn="ctr">
              <a:lnSpc>
                <a:spcPct val="100000"/>
              </a:lnSpc>
              <a:buNone/>
              <a:defRPr sz="1350"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12" name="Text Placeholder 3"/>
          <p:cNvSpPr>
            <a:spLocks noGrp="1"/>
          </p:cNvSpPr>
          <p:nvPr>
            <p:ph type="body" sz="half" idx="17"/>
          </p:nvPr>
        </p:nvSpPr>
        <p:spPr>
          <a:xfrm>
            <a:off x="5982261" y="2911624"/>
            <a:ext cx="2468408" cy="2879576"/>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3" name="Date Placeholder 2"/>
          <p:cNvSpPr>
            <a:spLocks noGrp="1"/>
          </p:cNvSpPr>
          <p:nvPr>
            <p:ph type="dt" sz="half" idx="10"/>
          </p:nvPr>
        </p:nvSpPr>
        <p:spPr/>
        <p:txBody>
          <a:bodyPr/>
          <a:lstStyle/>
          <a:p>
            <a:pPr defTabSz="514350"/>
            <a:endParaRPr lang="vi-VN">
              <a:solidFill>
                <a:prstClr val="white">
                  <a:tint val="75000"/>
                </a:prstClr>
              </a:solidFill>
            </a:endParaRPr>
          </a:p>
        </p:txBody>
      </p:sp>
      <p:sp>
        <p:nvSpPr>
          <p:cNvPr id="4" name="Footer Placeholder 3"/>
          <p:cNvSpPr>
            <a:spLocks noGrp="1"/>
          </p:cNvSpPr>
          <p:nvPr>
            <p:ph type="ftr" sz="quarter" idx="11"/>
          </p:nvPr>
        </p:nvSpPr>
        <p:spPr/>
        <p:txBody>
          <a:body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5" name="Slide Number Placeholder 4"/>
          <p:cNvSpPr>
            <a:spLocks noGrp="1"/>
          </p:cNvSpPr>
          <p:nvPr>
            <p:ph type="sldNum" sz="quarter" idx="12"/>
          </p:nvPr>
        </p:nvSpPr>
        <p:spPr/>
        <p:txBody>
          <a:body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Tree>
    <p:extLst>
      <p:ext uri="{BB962C8B-B14F-4D97-AF65-F5344CB8AC3E}">
        <p14:creationId xmlns:p14="http://schemas.microsoft.com/office/powerpoint/2010/main" val="2103632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7" y="609603"/>
            <a:ext cx="776532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8" y="4195899"/>
            <a:ext cx="2474216" cy="576262"/>
          </a:xfrm>
        </p:spPr>
        <p:txBody>
          <a:bodyPr anchor="b">
            <a:noAutofit/>
          </a:bodyPr>
          <a:lstStyle>
            <a:lvl1pPr marL="0" indent="0" algn="ctr">
              <a:lnSpc>
                <a:spcPct val="100000"/>
              </a:lnSpc>
              <a:buNone/>
              <a:defRPr sz="1125"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20" name="Picture Placeholder 2"/>
          <p:cNvSpPr>
            <a:spLocks noGrp="1" noChangeAspect="1"/>
          </p:cNvSpPr>
          <p:nvPr>
            <p:ph type="pic" idx="15"/>
          </p:nvPr>
        </p:nvSpPr>
        <p:spPr>
          <a:xfrm>
            <a:off x="819016" y="2298987"/>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smtClean="0"/>
              <a:t>Click icon to add picture</a:t>
            </a:r>
            <a:endParaRPr lang="en-US" dirty="0"/>
          </a:p>
        </p:txBody>
      </p:sp>
      <p:sp>
        <p:nvSpPr>
          <p:cNvPr id="21" name="Text Placeholder 3"/>
          <p:cNvSpPr>
            <a:spLocks noGrp="1"/>
          </p:cNvSpPr>
          <p:nvPr>
            <p:ph type="body" sz="half" idx="18"/>
          </p:nvPr>
        </p:nvSpPr>
        <p:spPr>
          <a:xfrm>
            <a:off x="685348" y="4772161"/>
            <a:ext cx="2474216" cy="1019038"/>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22" name="Text Placeholder 4"/>
          <p:cNvSpPr>
            <a:spLocks noGrp="1"/>
          </p:cNvSpPr>
          <p:nvPr>
            <p:ph type="body" sz="quarter" idx="3"/>
          </p:nvPr>
        </p:nvSpPr>
        <p:spPr>
          <a:xfrm>
            <a:off x="3332027" y="4195899"/>
            <a:ext cx="2474237" cy="576262"/>
          </a:xfrm>
        </p:spPr>
        <p:txBody>
          <a:bodyPr anchor="b">
            <a:noAutofit/>
          </a:bodyPr>
          <a:lstStyle>
            <a:lvl1pPr marL="0" indent="0" algn="ctr">
              <a:lnSpc>
                <a:spcPct val="100000"/>
              </a:lnSpc>
              <a:buNone/>
              <a:defRPr sz="1125"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23" name="Picture Placeholder 2"/>
          <p:cNvSpPr>
            <a:spLocks noGrp="1" noChangeAspect="1"/>
          </p:cNvSpPr>
          <p:nvPr>
            <p:ph type="pic" idx="21"/>
          </p:nvPr>
        </p:nvSpPr>
        <p:spPr>
          <a:xfrm>
            <a:off x="3426747" y="2298987"/>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72160"/>
            <a:ext cx="2475252" cy="1019038"/>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25" name="Text Placeholder 4"/>
          <p:cNvSpPr>
            <a:spLocks noGrp="1"/>
          </p:cNvSpPr>
          <p:nvPr>
            <p:ph type="body" sz="quarter" idx="13"/>
          </p:nvPr>
        </p:nvSpPr>
        <p:spPr>
          <a:xfrm>
            <a:off x="5980067" y="4195899"/>
            <a:ext cx="2467425" cy="576262"/>
          </a:xfrm>
        </p:spPr>
        <p:txBody>
          <a:bodyPr anchor="b">
            <a:noAutofit/>
          </a:bodyPr>
          <a:lstStyle>
            <a:lvl1pPr marL="0" indent="0" algn="ctr">
              <a:lnSpc>
                <a:spcPct val="100000"/>
              </a:lnSpc>
              <a:buNone/>
              <a:defRPr sz="1125" b="0">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26" name="Picture Placeholder 2"/>
          <p:cNvSpPr>
            <a:spLocks noGrp="1" noChangeAspect="1"/>
          </p:cNvSpPr>
          <p:nvPr>
            <p:ph type="pic" idx="22"/>
          </p:nvPr>
        </p:nvSpPr>
        <p:spPr>
          <a:xfrm>
            <a:off x="6114604" y="2298987"/>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smtClean="0"/>
              <a:t>Click icon to add picture</a:t>
            </a:r>
            <a:endParaRPr lang="en-US" dirty="0"/>
          </a:p>
        </p:txBody>
      </p:sp>
      <p:sp>
        <p:nvSpPr>
          <p:cNvPr id="27" name="Text Placeholder 3"/>
          <p:cNvSpPr>
            <a:spLocks noGrp="1"/>
          </p:cNvSpPr>
          <p:nvPr>
            <p:ph type="body" sz="half" idx="20"/>
          </p:nvPr>
        </p:nvSpPr>
        <p:spPr>
          <a:xfrm>
            <a:off x="5979973" y="4772164"/>
            <a:ext cx="2470694" cy="1019037"/>
          </a:xfrm>
        </p:spPr>
        <p:txBody>
          <a:bodyPr anchor="t">
            <a:normAutofit/>
          </a:bodyPr>
          <a:lstStyle>
            <a:lvl1pPr marL="0" indent="0" algn="ctr">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3" name="Date Placeholder 2"/>
          <p:cNvSpPr>
            <a:spLocks noGrp="1"/>
          </p:cNvSpPr>
          <p:nvPr>
            <p:ph type="dt" sz="half" idx="10"/>
          </p:nvPr>
        </p:nvSpPr>
        <p:spPr/>
        <p:txBody>
          <a:bodyPr/>
          <a:lstStyle/>
          <a:p>
            <a:pPr defTabSz="514350"/>
            <a:endParaRPr lang="vi-VN">
              <a:solidFill>
                <a:prstClr val="white">
                  <a:tint val="75000"/>
                </a:prstClr>
              </a:solidFill>
            </a:endParaRPr>
          </a:p>
        </p:txBody>
      </p:sp>
      <p:sp>
        <p:nvSpPr>
          <p:cNvPr id="4" name="Footer Placeholder 3"/>
          <p:cNvSpPr>
            <a:spLocks noGrp="1"/>
          </p:cNvSpPr>
          <p:nvPr>
            <p:ph type="ftr" sz="quarter" idx="11"/>
          </p:nvPr>
        </p:nvSpPr>
        <p:spPr/>
        <p:txBody>
          <a:body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5" name="Slide Number Placeholder 4"/>
          <p:cNvSpPr>
            <a:spLocks noGrp="1"/>
          </p:cNvSpPr>
          <p:nvPr>
            <p:ph type="sldNum" sz="quarter" idx="12"/>
          </p:nvPr>
        </p:nvSpPr>
        <p:spPr/>
        <p:txBody>
          <a:body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Tree>
    <p:extLst>
      <p:ext uri="{BB962C8B-B14F-4D97-AF65-F5344CB8AC3E}">
        <p14:creationId xmlns:p14="http://schemas.microsoft.com/office/powerpoint/2010/main" val="4005257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514350"/>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1849567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609602"/>
            <a:ext cx="1906993"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2"/>
            <a:ext cx="5744029"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514350"/>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400152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8" y="609603"/>
            <a:ext cx="776532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6" y="2088322"/>
            <a:ext cx="3829503"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0053" y="2088322"/>
            <a:ext cx="3820616"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514350"/>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80745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8" y="609603"/>
            <a:ext cx="776532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6355" y="2088320"/>
            <a:ext cx="3659399" cy="823912"/>
          </a:xfrm>
        </p:spPr>
        <p:txBody>
          <a:bodyPr anchor="b"/>
          <a:lstStyle>
            <a:lvl1pPr marL="0" indent="0">
              <a:lnSpc>
                <a:spcPct val="100000"/>
              </a:lnSpc>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01503" y="2088320"/>
            <a:ext cx="3649166" cy="823912"/>
          </a:xfrm>
        </p:spPr>
        <p:txBody>
          <a:bodyPr anchor="b"/>
          <a:lstStyle>
            <a:lvl1pPr marL="0" indent="0">
              <a:lnSpc>
                <a:spcPct val="100000"/>
              </a:lnSpc>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514350"/>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3067780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514350"/>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85544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353824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1575"/>
            </a:lvl1pPr>
          </a:lstStyle>
          <a:p>
            <a:r>
              <a:rPr lang="en-US" smtClean="0"/>
              <a:t>Click to edit Master title style</a:t>
            </a:r>
            <a:endParaRPr lang="en-US" dirty="0"/>
          </a:p>
        </p:txBody>
      </p:sp>
      <p:sp>
        <p:nvSpPr>
          <p:cNvPr id="3" name="Content Placeholder 2"/>
          <p:cNvSpPr>
            <a:spLocks noGrp="1"/>
          </p:cNvSpPr>
          <p:nvPr>
            <p:ph idx="1"/>
          </p:nvPr>
        </p:nvSpPr>
        <p:spPr>
          <a:xfrm>
            <a:off x="3808549" y="609600"/>
            <a:ext cx="4642119" cy="518160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7921" y="2971803"/>
            <a:ext cx="2949178" cy="2819399"/>
          </a:xfrm>
        </p:spPr>
        <p:txBody>
          <a:bodyPr/>
          <a:lstStyle>
            <a:lvl1pPr marL="0" indent="0" algn="ctr">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3524837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447330" cy="2362200"/>
          </a:xfrm>
        </p:spPr>
        <p:txBody>
          <a:bodyPr anchor="b">
            <a:normAutofit/>
          </a:bodyPr>
          <a:lstStyle>
            <a:lvl1pPr>
              <a:defRPr sz="1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68604" y="758881"/>
            <a:ext cx="2441517"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smtClean="0"/>
              <a:t>Click icon to add picture</a:t>
            </a:r>
            <a:endParaRPr lang="en-US" dirty="0"/>
          </a:p>
        </p:txBody>
      </p:sp>
      <p:sp>
        <p:nvSpPr>
          <p:cNvPr id="4" name="Text Placeholder 3"/>
          <p:cNvSpPr>
            <a:spLocks noGrp="1"/>
          </p:cNvSpPr>
          <p:nvPr>
            <p:ph type="body" sz="half" idx="2"/>
          </p:nvPr>
        </p:nvSpPr>
        <p:spPr>
          <a:xfrm>
            <a:off x="685346" y="2971800"/>
            <a:ext cx="4451213" cy="2819400"/>
          </a:xfrm>
        </p:spPr>
        <p:txBody>
          <a:bodyPr>
            <a:normAutofit/>
          </a:bodyPr>
          <a:lstStyle>
            <a:lvl1pPr marL="0" indent="0" algn="ctr">
              <a:buNone/>
              <a:defRPr sz="1013"/>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514350"/>
            <a:r>
              <a:rPr lang="en-US" smtClean="0">
                <a:solidFill>
                  <a:prstClr val="black">
                    <a:tint val="75000"/>
                  </a:prstClr>
                </a:solidFill>
              </a:rPr>
              <a:t>thuha7267bmt@gmail.com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fld id="{58BC2E6B-A6D8-4D47-9916-A3878C82022F}"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2883913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8" y="609603"/>
            <a:ext cx="776532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7" y="2096064"/>
            <a:ext cx="7765322" cy="369513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8"/>
            <a:ext cx="2057400" cy="365125"/>
          </a:xfrm>
          <a:prstGeom prst="rect">
            <a:avLst/>
          </a:prstGeom>
        </p:spPr>
        <p:txBody>
          <a:bodyPr vert="horz" lIns="91440" tIns="45720" rIns="91440" bIns="45720" rtlCol="0" anchor="ctr"/>
          <a:lstStyle>
            <a:lvl1pPr algn="r">
              <a:defRPr sz="563">
                <a:solidFill>
                  <a:schemeClr val="tx1">
                    <a:tint val="75000"/>
                  </a:schemeClr>
                </a:solidFill>
              </a:defRPr>
            </a:lvl1pPr>
          </a:lstStyle>
          <a:p>
            <a:pPr defTabSz="514350"/>
            <a:endParaRPr lang="vi-VN">
              <a:solidFill>
                <a:prstClr val="white">
                  <a:tint val="75000"/>
                </a:prstClr>
              </a:solidFill>
            </a:endParaRPr>
          </a:p>
        </p:txBody>
      </p:sp>
      <p:sp>
        <p:nvSpPr>
          <p:cNvPr id="5" name="Footer Placeholder 4"/>
          <p:cNvSpPr>
            <a:spLocks noGrp="1"/>
          </p:cNvSpPr>
          <p:nvPr>
            <p:ph type="ftr" sz="quarter" idx="3"/>
          </p:nvPr>
        </p:nvSpPr>
        <p:spPr>
          <a:xfrm>
            <a:off x="685347" y="5883278"/>
            <a:ext cx="5004649" cy="365125"/>
          </a:xfrm>
          <a:prstGeom prst="rect">
            <a:avLst/>
          </a:prstGeom>
        </p:spPr>
        <p:txBody>
          <a:bodyPr vert="horz" lIns="91440" tIns="45720" rIns="91440" bIns="45720" rtlCol="0" anchor="ctr"/>
          <a:lstStyle>
            <a:lvl1pPr algn="l">
              <a:defRPr sz="563">
                <a:solidFill>
                  <a:schemeClr val="tx1">
                    <a:tint val="75000"/>
                  </a:schemeClr>
                </a:solidFill>
              </a:defRPr>
            </a:lvl1p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6" name="Slide Number Placeholder 5"/>
          <p:cNvSpPr>
            <a:spLocks noGrp="1"/>
          </p:cNvSpPr>
          <p:nvPr>
            <p:ph type="sldNum" sz="quarter" idx="4"/>
          </p:nvPr>
        </p:nvSpPr>
        <p:spPr>
          <a:xfrm>
            <a:off x="7885510" y="5883278"/>
            <a:ext cx="565159" cy="365125"/>
          </a:xfrm>
          <a:prstGeom prst="rect">
            <a:avLst/>
          </a:prstGeom>
        </p:spPr>
        <p:txBody>
          <a:bodyPr vert="horz" lIns="91440" tIns="45720" rIns="91440" bIns="45720" rtlCol="0" anchor="ctr"/>
          <a:lstStyle>
            <a:lvl1pPr algn="r">
              <a:defRPr sz="563">
                <a:solidFill>
                  <a:schemeClr val="tx1">
                    <a:tint val="75000"/>
                  </a:schemeClr>
                </a:solidFill>
              </a:defRPr>
            </a:lvl1p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Tree>
    <p:extLst>
      <p:ext uri="{BB962C8B-B14F-4D97-AF65-F5344CB8AC3E}">
        <p14:creationId xmlns:p14="http://schemas.microsoft.com/office/powerpoint/2010/main" val="3234300052"/>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p:hf sldNum="0" hdr="0" dt="0"/>
  <p:txStyles>
    <p:titleStyle>
      <a:lvl1pPr algn="ctr" defTabSz="514350" rtl="0" eaLnBrk="1" latinLnBrk="0" hangingPunct="1">
        <a:lnSpc>
          <a:spcPct val="90000"/>
        </a:lnSpc>
        <a:spcBef>
          <a:spcPct val="0"/>
        </a:spcBef>
        <a:buNone/>
        <a:defRPr sz="1913"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128588" indent="-128588" algn="l" defTabSz="514350" rtl="0" eaLnBrk="1" latinLnBrk="0" hangingPunct="1">
        <a:lnSpc>
          <a:spcPct val="120000"/>
        </a:lnSpc>
        <a:spcBef>
          <a:spcPts val="563"/>
        </a:spcBef>
        <a:buFont typeface="Arial" panose="020B0604020202020204" pitchFamily="34" charset="0"/>
        <a:buChar char="•"/>
        <a:defRPr sz="1125" kern="1200">
          <a:solidFill>
            <a:schemeClr val="tx1"/>
          </a:solidFill>
          <a:effectLst>
            <a:outerShdw blurRad="50800" dist="38100" dir="2700000" algn="tl" rotWithShape="0">
              <a:srgbClr val="000000">
                <a:alpha val="48000"/>
              </a:srgbClr>
            </a:outerShdw>
          </a:effectLst>
          <a:latin typeface="+mn-lt"/>
          <a:ea typeface="+mn-ea"/>
          <a:cs typeface="+mn-cs"/>
        </a:defRPr>
      </a:lvl1pPr>
      <a:lvl2pPr marL="385763" indent="-128588" algn="l" defTabSz="514350" rtl="0" eaLnBrk="1" latinLnBrk="0" hangingPunct="1">
        <a:lnSpc>
          <a:spcPct val="120000"/>
        </a:lnSpc>
        <a:spcBef>
          <a:spcPts val="281"/>
        </a:spcBef>
        <a:buFont typeface="Arial" panose="020B0604020202020204" pitchFamily="34" charset="0"/>
        <a:buChar char="•"/>
        <a:defRPr sz="1013" kern="1200">
          <a:solidFill>
            <a:schemeClr val="tx1"/>
          </a:solidFill>
          <a:effectLst>
            <a:outerShdw blurRad="50800" dist="38100" dir="2700000" algn="tl" rotWithShape="0">
              <a:srgbClr val="000000">
                <a:alpha val="48000"/>
              </a:srgbClr>
            </a:outerShdw>
          </a:effectLst>
          <a:latin typeface="+mn-lt"/>
          <a:ea typeface="+mn-ea"/>
          <a:cs typeface="+mn-cs"/>
        </a:defRPr>
      </a:lvl2pPr>
      <a:lvl3pPr marL="642938" indent="-128588" algn="l" defTabSz="514350" rtl="0" eaLnBrk="1" latinLnBrk="0" hangingPunct="1">
        <a:lnSpc>
          <a:spcPct val="120000"/>
        </a:lnSpc>
        <a:spcBef>
          <a:spcPts val="281"/>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3pPr>
      <a:lvl4pPr marL="900113" indent="-128588" algn="l" defTabSz="514350" rtl="0" eaLnBrk="1" latinLnBrk="0" hangingPunct="1">
        <a:lnSpc>
          <a:spcPct val="120000"/>
        </a:lnSpc>
        <a:spcBef>
          <a:spcPts val="281"/>
        </a:spcBef>
        <a:buFont typeface="Arial" panose="020B0604020202020204" pitchFamily="34" charset="0"/>
        <a:buChar char="•"/>
        <a:defRPr sz="788" kern="1200">
          <a:solidFill>
            <a:schemeClr val="tx1"/>
          </a:solidFill>
          <a:effectLst>
            <a:outerShdw blurRad="50800" dist="38100" dir="2700000" algn="tl" rotWithShape="0">
              <a:srgbClr val="000000">
                <a:alpha val="48000"/>
              </a:srgbClr>
            </a:outerShdw>
          </a:effectLst>
          <a:latin typeface="+mn-lt"/>
          <a:ea typeface="+mn-ea"/>
          <a:cs typeface="+mn-cs"/>
        </a:defRPr>
      </a:lvl4pPr>
      <a:lvl5pPr marL="1157288" indent="-128588" algn="l" defTabSz="514350" rtl="0" eaLnBrk="1" latinLnBrk="0" hangingPunct="1">
        <a:lnSpc>
          <a:spcPct val="120000"/>
        </a:lnSpc>
        <a:spcBef>
          <a:spcPts val="281"/>
        </a:spcBef>
        <a:buFont typeface="Arial" panose="020B0604020202020204" pitchFamily="34" charset="0"/>
        <a:buChar char="•"/>
        <a:defRPr sz="675" kern="1200">
          <a:solidFill>
            <a:schemeClr val="tx1"/>
          </a:solidFill>
          <a:effectLst>
            <a:outerShdw blurRad="50800" dist="38100" dir="2700000" algn="tl" rotWithShape="0">
              <a:srgbClr val="000000">
                <a:alpha val="48000"/>
              </a:srgbClr>
            </a:outerShdw>
          </a:effectLst>
          <a:latin typeface="+mn-lt"/>
          <a:ea typeface="+mn-ea"/>
          <a:cs typeface="+mn-cs"/>
        </a:defRPr>
      </a:lvl5pPr>
      <a:lvl6pPr marL="1414463" indent="-128588" algn="l" defTabSz="514350" rtl="0" eaLnBrk="1" latinLnBrk="0" hangingPunct="1">
        <a:lnSpc>
          <a:spcPct val="120000"/>
        </a:lnSpc>
        <a:spcBef>
          <a:spcPts val="281"/>
        </a:spcBef>
        <a:buFont typeface="Arial" panose="020B0604020202020204" pitchFamily="34" charset="0"/>
        <a:buChar char="•"/>
        <a:defRPr sz="675" kern="1200">
          <a:solidFill>
            <a:schemeClr val="tx1"/>
          </a:solidFill>
          <a:effectLst>
            <a:outerShdw blurRad="50800" dist="38100" dir="2700000" algn="tl" rotWithShape="0">
              <a:srgbClr val="000000">
                <a:alpha val="48000"/>
              </a:srgbClr>
            </a:outerShdw>
          </a:effectLst>
          <a:latin typeface="+mn-lt"/>
          <a:ea typeface="+mn-ea"/>
          <a:cs typeface="+mn-cs"/>
        </a:defRPr>
      </a:lvl6pPr>
      <a:lvl7pPr marL="1671638" indent="-128588" algn="l" defTabSz="514350" rtl="0" eaLnBrk="1" latinLnBrk="0" hangingPunct="1">
        <a:lnSpc>
          <a:spcPct val="120000"/>
        </a:lnSpc>
        <a:spcBef>
          <a:spcPts val="281"/>
        </a:spcBef>
        <a:buFont typeface="Arial" panose="020B0604020202020204" pitchFamily="34" charset="0"/>
        <a:buChar char="•"/>
        <a:defRPr sz="675" kern="1200">
          <a:solidFill>
            <a:schemeClr val="tx1"/>
          </a:solidFill>
          <a:effectLst>
            <a:outerShdw blurRad="50800" dist="38100" dir="2700000" algn="tl" rotWithShape="0">
              <a:srgbClr val="000000">
                <a:alpha val="48000"/>
              </a:srgbClr>
            </a:outerShdw>
          </a:effectLst>
          <a:latin typeface="+mn-lt"/>
          <a:ea typeface="+mn-ea"/>
          <a:cs typeface="+mn-cs"/>
        </a:defRPr>
      </a:lvl7pPr>
      <a:lvl8pPr marL="1928813" indent="-128588" algn="l" defTabSz="514350" rtl="0" eaLnBrk="1" latinLnBrk="0" hangingPunct="1">
        <a:lnSpc>
          <a:spcPct val="120000"/>
        </a:lnSpc>
        <a:spcBef>
          <a:spcPts val="281"/>
        </a:spcBef>
        <a:buFont typeface="Arial" panose="020B0604020202020204" pitchFamily="34" charset="0"/>
        <a:buChar char="•"/>
        <a:defRPr sz="675" kern="1200">
          <a:solidFill>
            <a:schemeClr val="tx1"/>
          </a:solidFill>
          <a:effectLst>
            <a:outerShdw blurRad="50800" dist="38100" dir="2700000" algn="tl" rotWithShape="0">
              <a:srgbClr val="000000">
                <a:alpha val="48000"/>
              </a:srgbClr>
            </a:outerShdw>
          </a:effectLst>
          <a:latin typeface="+mn-lt"/>
          <a:ea typeface="+mn-ea"/>
          <a:cs typeface="+mn-cs"/>
        </a:defRPr>
      </a:lvl8pPr>
      <a:lvl9pPr marL="2185988" indent="-128588" algn="l" defTabSz="514350" rtl="0" eaLnBrk="1" latinLnBrk="0" hangingPunct="1">
        <a:lnSpc>
          <a:spcPct val="120000"/>
        </a:lnSpc>
        <a:spcBef>
          <a:spcPts val="281"/>
        </a:spcBef>
        <a:buFont typeface="Arial" panose="020B0604020202020204" pitchFamily="34" charset="0"/>
        <a:buChar char="•"/>
        <a:defRPr sz="675"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8" y="609603"/>
            <a:ext cx="776532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7" y="2096064"/>
            <a:ext cx="7765322" cy="369513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8"/>
            <a:ext cx="2057400" cy="365125"/>
          </a:xfrm>
          <a:prstGeom prst="rect">
            <a:avLst/>
          </a:prstGeom>
        </p:spPr>
        <p:txBody>
          <a:bodyPr vert="horz" lIns="91440" tIns="45720" rIns="91440" bIns="45720" rtlCol="0" anchor="ctr"/>
          <a:lstStyle>
            <a:lvl1pPr algn="r">
              <a:defRPr sz="563">
                <a:solidFill>
                  <a:schemeClr val="tx1">
                    <a:tint val="75000"/>
                  </a:schemeClr>
                </a:solidFill>
              </a:defRPr>
            </a:lvl1pPr>
          </a:lstStyle>
          <a:p>
            <a:pPr defTabSz="514350"/>
            <a:endParaRPr lang="vi-VN">
              <a:solidFill>
                <a:prstClr val="white">
                  <a:tint val="75000"/>
                </a:prstClr>
              </a:solidFill>
            </a:endParaRPr>
          </a:p>
        </p:txBody>
      </p:sp>
      <p:sp>
        <p:nvSpPr>
          <p:cNvPr id="5" name="Footer Placeholder 4"/>
          <p:cNvSpPr>
            <a:spLocks noGrp="1"/>
          </p:cNvSpPr>
          <p:nvPr>
            <p:ph type="ftr" sz="quarter" idx="3"/>
          </p:nvPr>
        </p:nvSpPr>
        <p:spPr>
          <a:xfrm>
            <a:off x="685347" y="5883278"/>
            <a:ext cx="5004649" cy="365125"/>
          </a:xfrm>
          <a:prstGeom prst="rect">
            <a:avLst/>
          </a:prstGeom>
        </p:spPr>
        <p:txBody>
          <a:bodyPr vert="horz" lIns="91440" tIns="45720" rIns="91440" bIns="45720" rtlCol="0" anchor="ctr"/>
          <a:lstStyle>
            <a:lvl1pPr algn="l">
              <a:defRPr sz="563">
                <a:solidFill>
                  <a:schemeClr val="tx1">
                    <a:tint val="75000"/>
                  </a:schemeClr>
                </a:solidFill>
              </a:defRPr>
            </a:lvl1pPr>
          </a:lstStyle>
          <a:p>
            <a:pPr defTabSz="514350"/>
            <a:r>
              <a:rPr lang="vi-VN" smtClean="0">
                <a:solidFill>
                  <a:prstClr val="white">
                    <a:tint val="75000"/>
                  </a:prstClr>
                </a:solidFill>
              </a:rPr>
              <a:t>thuha7267bmt@gmail.com</a:t>
            </a:r>
            <a:endParaRPr lang="vi-VN">
              <a:solidFill>
                <a:prstClr val="white">
                  <a:tint val="75000"/>
                </a:prstClr>
              </a:solidFill>
            </a:endParaRPr>
          </a:p>
        </p:txBody>
      </p:sp>
      <p:sp>
        <p:nvSpPr>
          <p:cNvPr id="6" name="Slide Number Placeholder 5"/>
          <p:cNvSpPr>
            <a:spLocks noGrp="1"/>
          </p:cNvSpPr>
          <p:nvPr>
            <p:ph type="sldNum" sz="quarter" idx="4"/>
          </p:nvPr>
        </p:nvSpPr>
        <p:spPr>
          <a:xfrm>
            <a:off x="7885510" y="5883278"/>
            <a:ext cx="565159" cy="365125"/>
          </a:xfrm>
          <a:prstGeom prst="rect">
            <a:avLst/>
          </a:prstGeom>
        </p:spPr>
        <p:txBody>
          <a:bodyPr vert="horz" lIns="91440" tIns="45720" rIns="91440" bIns="45720" rtlCol="0" anchor="ctr"/>
          <a:lstStyle>
            <a:lvl1pPr algn="r">
              <a:defRPr sz="563">
                <a:solidFill>
                  <a:schemeClr val="tx1">
                    <a:tint val="75000"/>
                  </a:schemeClr>
                </a:solidFill>
              </a:defRPr>
            </a:lvl1pPr>
          </a:lstStyle>
          <a:p>
            <a:pPr defTabSz="514350"/>
            <a:fld id="{6F551C36-F53E-4976-A637-C5727BB729AD}" type="slidenum">
              <a:rPr lang="vi-VN" smtClean="0">
                <a:solidFill>
                  <a:prstClr val="white">
                    <a:tint val="75000"/>
                  </a:prstClr>
                </a:solidFill>
              </a:rPr>
              <a:pPr defTabSz="514350"/>
              <a:t>‹#›</a:t>
            </a:fld>
            <a:endParaRPr lang="vi-VN">
              <a:solidFill>
                <a:prstClr val="white">
                  <a:tint val="75000"/>
                </a:prstClr>
              </a:solidFill>
            </a:endParaRPr>
          </a:p>
        </p:txBody>
      </p:sp>
    </p:spTree>
    <p:extLst>
      <p:ext uri="{BB962C8B-B14F-4D97-AF65-F5344CB8AC3E}">
        <p14:creationId xmlns:p14="http://schemas.microsoft.com/office/powerpoint/2010/main" val="795990401"/>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Lst>
  <p:hf sldNum="0" hdr="0" dt="0"/>
  <p:txStyles>
    <p:titleStyle>
      <a:lvl1pPr algn="ctr" defTabSz="514350" rtl="0" eaLnBrk="1" latinLnBrk="0" hangingPunct="1">
        <a:lnSpc>
          <a:spcPct val="90000"/>
        </a:lnSpc>
        <a:spcBef>
          <a:spcPct val="0"/>
        </a:spcBef>
        <a:buNone/>
        <a:defRPr sz="1913"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128588" indent="-128588" algn="l" defTabSz="514350" rtl="0" eaLnBrk="1" latinLnBrk="0" hangingPunct="1">
        <a:lnSpc>
          <a:spcPct val="120000"/>
        </a:lnSpc>
        <a:spcBef>
          <a:spcPts val="563"/>
        </a:spcBef>
        <a:buFont typeface="Arial" panose="020B0604020202020204" pitchFamily="34" charset="0"/>
        <a:buChar char="•"/>
        <a:defRPr sz="1125" kern="1200">
          <a:solidFill>
            <a:schemeClr val="tx1"/>
          </a:solidFill>
          <a:effectLst>
            <a:outerShdw blurRad="50800" dist="38100" dir="2700000" algn="tl" rotWithShape="0">
              <a:srgbClr val="000000">
                <a:alpha val="48000"/>
              </a:srgbClr>
            </a:outerShdw>
          </a:effectLst>
          <a:latin typeface="+mn-lt"/>
          <a:ea typeface="+mn-ea"/>
          <a:cs typeface="+mn-cs"/>
        </a:defRPr>
      </a:lvl1pPr>
      <a:lvl2pPr marL="385763" indent="-128588" algn="l" defTabSz="514350" rtl="0" eaLnBrk="1" latinLnBrk="0" hangingPunct="1">
        <a:lnSpc>
          <a:spcPct val="120000"/>
        </a:lnSpc>
        <a:spcBef>
          <a:spcPts val="281"/>
        </a:spcBef>
        <a:buFont typeface="Arial" panose="020B0604020202020204" pitchFamily="34" charset="0"/>
        <a:buChar char="•"/>
        <a:defRPr sz="1013" kern="1200">
          <a:solidFill>
            <a:schemeClr val="tx1"/>
          </a:solidFill>
          <a:effectLst>
            <a:outerShdw blurRad="50800" dist="38100" dir="2700000" algn="tl" rotWithShape="0">
              <a:srgbClr val="000000">
                <a:alpha val="48000"/>
              </a:srgbClr>
            </a:outerShdw>
          </a:effectLst>
          <a:latin typeface="+mn-lt"/>
          <a:ea typeface="+mn-ea"/>
          <a:cs typeface="+mn-cs"/>
        </a:defRPr>
      </a:lvl2pPr>
      <a:lvl3pPr marL="642938" indent="-128588" algn="l" defTabSz="514350" rtl="0" eaLnBrk="1" latinLnBrk="0" hangingPunct="1">
        <a:lnSpc>
          <a:spcPct val="120000"/>
        </a:lnSpc>
        <a:spcBef>
          <a:spcPts val="281"/>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3pPr>
      <a:lvl4pPr marL="900113" indent="-128588" algn="l" defTabSz="514350" rtl="0" eaLnBrk="1" latinLnBrk="0" hangingPunct="1">
        <a:lnSpc>
          <a:spcPct val="120000"/>
        </a:lnSpc>
        <a:spcBef>
          <a:spcPts val="281"/>
        </a:spcBef>
        <a:buFont typeface="Arial" panose="020B0604020202020204" pitchFamily="34" charset="0"/>
        <a:buChar char="•"/>
        <a:defRPr sz="788" kern="1200">
          <a:solidFill>
            <a:schemeClr val="tx1"/>
          </a:solidFill>
          <a:effectLst>
            <a:outerShdw blurRad="50800" dist="38100" dir="2700000" algn="tl" rotWithShape="0">
              <a:srgbClr val="000000">
                <a:alpha val="48000"/>
              </a:srgbClr>
            </a:outerShdw>
          </a:effectLst>
          <a:latin typeface="+mn-lt"/>
          <a:ea typeface="+mn-ea"/>
          <a:cs typeface="+mn-cs"/>
        </a:defRPr>
      </a:lvl4pPr>
      <a:lvl5pPr marL="1157288" indent="-128588" algn="l" defTabSz="514350" rtl="0" eaLnBrk="1" latinLnBrk="0" hangingPunct="1">
        <a:lnSpc>
          <a:spcPct val="120000"/>
        </a:lnSpc>
        <a:spcBef>
          <a:spcPts val="281"/>
        </a:spcBef>
        <a:buFont typeface="Arial" panose="020B0604020202020204" pitchFamily="34" charset="0"/>
        <a:buChar char="•"/>
        <a:defRPr sz="675" kern="1200">
          <a:solidFill>
            <a:schemeClr val="tx1"/>
          </a:solidFill>
          <a:effectLst>
            <a:outerShdw blurRad="50800" dist="38100" dir="2700000" algn="tl" rotWithShape="0">
              <a:srgbClr val="000000">
                <a:alpha val="48000"/>
              </a:srgbClr>
            </a:outerShdw>
          </a:effectLst>
          <a:latin typeface="+mn-lt"/>
          <a:ea typeface="+mn-ea"/>
          <a:cs typeface="+mn-cs"/>
        </a:defRPr>
      </a:lvl5pPr>
      <a:lvl6pPr marL="1414463" indent="-128588" algn="l" defTabSz="514350" rtl="0" eaLnBrk="1" latinLnBrk="0" hangingPunct="1">
        <a:lnSpc>
          <a:spcPct val="120000"/>
        </a:lnSpc>
        <a:spcBef>
          <a:spcPts val="281"/>
        </a:spcBef>
        <a:buFont typeface="Arial" panose="020B0604020202020204" pitchFamily="34" charset="0"/>
        <a:buChar char="•"/>
        <a:defRPr sz="675" kern="1200">
          <a:solidFill>
            <a:schemeClr val="tx1"/>
          </a:solidFill>
          <a:effectLst>
            <a:outerShdw blurRad="50800" dist="38100" dir="2700000" algn="tl" rotWithShape="0">
              <a:srgbClr val="000000">
                <a:alpha val="48000"/>
              </a:srgbClr>
            </a:outerShdw>
          </a:effectLst>
          <a:latin typeface="+mn-lt"/>
          <a:ea typeface="+mn-ea"/>
          <a:cs typeface="+mn-cs"/>
        </a:defRPr>
      </a:lvl6pPr>
      <a:lvl7pPr marL="1671638" indent="-128588" algn="l" defTabSz="514350" rtl="0" eaLnBrk="1" latinLnBrk="0" hangingPunct="1">
        <a:lnSpc>
          <a:spcPct val="120000"/>
        </a:lnSpc>
        <a:spcBef>
          <a:spcPts val="281"/>
        </a:spcBef>
        <a:buFont typeface="Arial" panose="020B0604020202020204" pitchFamily="34" charset="0"/>
        <a:buChar char="•"/>
        <a:defRPr sz="675" kern="1200">
          <a:solidFill>
            <a:schemeClr val="tx1"/>
          </a:solidFill>
          <a:effectLst>
            <a:outerShdw blurRad="50800" dist="38100" dir="2700000" algn="tl" rotWithShape="0">
              <a:srgbClr val="000000">
                <a:alpha val="48000"/>
              </a:srgbClr>
            </a:outerShdw>
          </a:effectLst>
          <a:latin typeface="+mn-lt"/>
          <a:ea typeface="+mn-ea"/>
          <a:cs typeface="+mn-cs"/>
        </a:defRPr>
      </a:lvl7pPr>
      <a:lvl8pPr marL="1928813" indent="-128588" algn="l" defTabSz="514350" rtl="0" eaLnBrk="1" latinLnBrk="0" hangingPunct="1">
        <a:lnSpc>
          <a:spcPct val="120000"/>
        </a:lnSpc>
        <a:spcBef>
          <a:spcPts val="281"/>
        </a:spcBef>
        <a:buFont typeface="Arial" panose="020B0604020202020204" pitchFamily="34" charset="0"/>
        <a:buChar char="•"/>
        <a:defRPr sz="675" kern="1200">
          <a:solidFill>
            <a:schemeClr val="tx1"/>
          </a:solidFill>
          <a:effectLst>
            <a:outerShdw blurRad="50800" dist="38100" dir="2700000" algn="tl" rotWithShape="0">
              <a:srgbClr val="000000">
                <a:alpha val="48000"/>
              </a:srgbClr>
            </a:outerShdw>
          </a:effectLst>
          <a:latin typeface="+mn-lt"/>
          <a:ea typeface="+mn-ea"/>
          <a:cs typeface="+mn-cs"/>
        </a:defRPr>
      </a:lvl8pPr>
      <a:lvl9pPr marL="2185988" indent="-128588" algn="l" defTabSz="514350" rtl="0" eaLnBrk="1" latinLnBrk="0" hangingPunct="1">
        <a:lnSpc>
          <a:spcPct val="120000"/>
        </a:lnSpc>
        <a:spcBef>
          <a:spcPts val="281"/>
        </a:spcBef>
        <a:buFont typeface="Arial" panose="020B0604020202020204" pitchFamily="34" charset="0"/>
        <a:buChar char="•"/>
        <a:defRPr sz="675"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audio" Target="../media/audio1.wav"/><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Text Box 6"/>
          <p:cNvSpPr txBox="1">
            <a:spLocks noChangeArrowheads="1"/>
          </p:cNvSpPr>
          <p:nvPr/>
        </p:nvSpPr>
        <p:spPr bwMode="auto">
          <a:xfrm>
            <a:off x="990601" y="1656371"/>
            <a:ext cx="75438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tx2"/>
              </a:buClr>
              <a:buFont typeface="Wingdings" panose="05000000000000000000" pitchFamily="2" charset="2"/>
              <a:buChar char="v"/>
              <a:defRPr sz="2400">
                <a:solidFill>
                  <a:srgbClr val="1C3C6A"/>
                </a:solidFill>
                <a:latin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200">
                <a:solidFill>
                  <a:srgbClr val="1C3C6A"/>
                </a:solidFill>
                <a:latin typeface="Tahoma" panose="020B0604030504040204" pitchFamily="34" charset="0"/>
              </a:defRPr>
            </a:lvl2pPr>
            <a:lvl3pPr marL="1143000" indent="-228600">
              <a:spcBef>
                <a:spcPct val="20000"/>
              </a:spcBef>
              <a:buClr>
                <a:schemeClr val="accent2"/>
              </a:buClr>
              <a:buChar char="•"/>
              <a:defRPr sz="2400">
                <a:solidFill>
                  <a:srgbClr val="1C3C6A"/>
                </a:solidFill>
                <a:latin typeface="Tahoma" panose="020B0604030504040204" pitchFamily="34" charset="0"/>
              </a:defRPr>
            </a:lvl3pPr>
            <a:lvl4pPr marL="1600200" indent="-228600">
              <a:spcBef>
                <a:spcPct val="20000"/>
              </a:spcBef>
              <a:buChar char="–"/>
              <a:defRPr sz="1600">
                <a:solidFill>
                  <a:srgbClr val="1C3C6A"/>
                </a:solidFill>
                <a:latin typeface="Tahoma" panose="020B060403050404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514350" fontAlgn="base">
              <a:spcBef>
                <a:spcPct val="50000"/>
              </a:spcBef>
              <a:spcAft>
                <a:spcPct val="0"/>
              </a:spcAft>
              <a:buClrTx/>
              <a:buNone/>
              <a:defRPr/>
            </a:pPr>
            <a:r>
              <a:rPr lang="en-US" altLang="vi-VN" sz="5400" b="1" dirty="0" smtClean="0">
                <a:solidFill>
                  <a:srgbClr val="FFFF00"/>
                </a:solidFill>
                <a:latin typeface="Times New Roman" panose="02020603050405020304" pitchFamily="18" charset="0"/>
                <a:cs typeface="Times New Roman" panose="02020603050405020304" pitchFamily="18" charset="0"/>
              </a:rPr>
              <a:t>ENGLISH 8</a:t>
            </a:r>
          </a:p>
          <a:p>
            <a:pPr algn="ctr" defTabSz="514350" fontAlgn="base">
              <a:spcBef>
                <a:spcPct val="50000"/>
              </a:spcBef>
              <a:spcAft>
                <a:spcPct val="0"/>
              </a:spcAft>
              <a:buClrTx/>
              <a:buNone/>
              <a:defRPr/>
            </a:pPr>
            <a:r>
              <a:rPr lang="en-US" altLang="vi-VN" sz="5400" b="1" dirty="0" smtClean="0">
                <a:solidFill>
                  <a:srgbClr val="FFFF00"/>
                </a:solidFill>
                <a:latin typeface="Times New Roman" panose="02020603050405020304" pitchFamily="18" charset="0"/>
                <a:cs typeface="Times New Roman" panose="02020603050405020304" pitchFamily="18" charset="0"/>
              </a:rPr>
              <a:t>Unit 9: Natural </a:t>
            </a:r>
            <a:r>
              <a:rPr lang="en-US" altLang="vi-VN" sz="5400" b="1" dirty="0">
                <a:solidFill>
                  <a:srgbClr val="FFFF00"/>
                </a:solidFill>
                <a:latin typeface="Times New Roman" panose="02020603050405020304" pitchFamily="18" charset="0"/>
                <a:cs typeface="Times New Roman" panose="02020603050405020304" pitchFamily="18" charset="0"/>
              </a:rPr>
              <a:t>D</a:t>
            </a:r>
            <a:r>
              <a:rPr lang="en-US" altLang="vi-VN" sz="5400" b="1" dirty="0" smtClean="0">
                <a:solidFill>
                  <a:srgbClr val="FFFF00"/>
                </a:solidFill>
                <a:latin typeface="Times New Roman" panose="02020603050405020304" pitchFamily="18" charset="0"/>
                <a:cs typeface="Times New Roman" panose="02020603050405020304" pitchFamily="18" charset="0"/>
              </a:rPr>
              <a:t>isaster   Skills 1</a:t>
            </a:r>
            <a:endParaRPr lang="en-US" altLang="vi-VN" sz="5400" b="1" dirty="0">
              <a:solidFill>
                <a:srgbClr val="FFFF00"/>
              </a:solidFill>
              <a:latin typeface="Times New Roman" panose="02020603050405020304" pitchFamily="18" charset="0"/>
              <a:cs typeface="Times New Roman" panose="02020603050405020304" pitchFamily="18" charset="0"/>
            </a:endParaRPr>
          </a:p>
        </p:txBody>
      </p:sp>
      <p:sp>
        <p:nvSpPr>
          <p:cNvPr id="6152" name="WordArt 3"/>
          <p:cNvSpPr>
            <a:spLocks noChangeArrowheads="1" noChangeShapeType="1" noTextEdit="1"/>
          </p:cNvSpPr>
          <p:nvPr/>
        </p:nvSpPr>
        <p:spPr bwMode="auto">
          <a:xfrm>
            <a:off x="2152242" y="1051771"/>
            <a:ext cx="5143500" cy="471488"/>
          </a:xfrm>
          <a:prstGeom prst="rect">
            <a:avLst/>
          </a:prstGeom>
        </p:spPr>
        <p:txBody>
          <a:bodyPr wrap="none" fromWordArt="1">
            <a:prstTxWarp prst="textPlain">
              <a:avLst>
                <a:gd name="adj" fmla="val 50000"/>
              </a:avLst>
            </a:prstTxWarp>
          </a:bodyPr>
          <a:lstStyle/>
          <a:p>
            <a:pPr algn="ctr" defTabSz="514350" eaLnBrk="0" fontAlgn="base" hangingPunct="0">
              <a:spcBef>
                <a:spcPct val="0"/>
              </a:spcBef>
              <a:spcAft>
                <a:spcPct val="0"/>
              </a:spcAft>
              <a:defRPr/>
            </a:pPr>
            <a:r>
              <a:rPr lang="vi-VN" sz="5400" b="1"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cs typeface="Arial" panose="020B0604020202020204" pitchFamily="34" charset="0"/>
              </a:rPr>
              <a:t>Welcome to our class</a:t>
            </a:r>
          </a:p>
        </p:txBody>
      </p:sp>
      <p:pic>
        <p:nvPicPr>
          <p:cNvPr id="65544" name="Picture 3" descr="3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21190" y="4258144"/>
            <a:ext cx="1159073" cy="168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4" descr="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702596" y="5104012"/>
            <a:ext cx="1906488"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17" descr="HP10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92328" y="3569797"/>
            <a:ext cx="1680941" cy="237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15" descr="Butterfly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3572145"/>
            <a:ext cx="1028700" cy="96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15" descr="Butterfly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37666" y="3874487"/>
            <a:ext cx="1028700" cy="96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Picture 15" descr="Butterfly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96559" y="5025913"/>
            <a:ext cx="1141214" cy="297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8"/>
          <p:cNvGrpSpPr>
            <a:grpSpLocks/>
          </p:cNvGrpSpPr>
          <p:nvPr/>
        </p:nvGrpSpPr>
        <p:grpSpPr bwMode="auto">
          <a:xfrm>
            <a:off x="0" y="-76200"/>
            <a:ext cx="9296400" cy="7086600"/>
            <a:chOff x="-8" y="0"/>
            <a:chExt cx="5768" cy="4335"/>
          </a:xfrm>
        </p:grpSpPr>
        <p:sp>
          <p:nvSpPr>
            <p:cNvPr id="17"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18" name="Picture 10" descr="flowers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20" name="Picture 12" descr="flowers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flowers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flowers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24"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34711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92964" y="762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600" dirty="0" smtClean="0">
                <a:solidFill>
                  <a:srgbClr val="FF0000"/>
                </a:solidFill>
                <a:latin typeface="Times New Roman" pitchFamily="18" charset="0"/>
                <a:cs typeface="Times New Roman" pitchFamily="18" charset="0"/>
              </a:rPr>
              <a:t>I. READING</a:t>
            </a:r>
            <a:endParaRPr lang="en-US" sz="6600" dirty="0">
              <a:solidFill>
                <a:srgbClr val="FF0000"/>
              </a:solidFill>
              <a:latin typeface="Times New Roman" pitchFamily="18" charset="0"/>
              <a:cs typeface="Times New Roman" pitchFamily="18" charset="0"/>
            </a:endParaRPr>
          </a:p>
        </p:txBody>
      </p:sp>
      <p:sp>
        <p:nvSpPr>
          <p:cNvPr id="3" name="Title 2"/>
          <p:cNvSpPr>
            <a:spLocks noGrp="1"/>
          </p:cNvSpPr>
          <p:nvPr>
            <p:ph type="title"/>
          </p:nvPr>
        </p:nvSpPr>
        <p:spPr>
          <a:xfrm>
            <a:off x="96598" y="1245973"/>
            <a:ext cx="8686800" cy="1143000"/>
          </a:xfrm>
        </p:spPr>
        <p:txBody>
          <a:bodyPr>
            <a:noAutofit/>
          </a:bodyPr>
          <a:lstStyle/>
          <a:p>
            <a:r>
              <a:rPr lang="en-US" sz="4000" dirty="0" smtClean="0">
                <a:solidFill>
                  <a:srgbClr val="FFFF00"/>
                </a:solidFill>
                <a:latin typeface="Times New Roman" pitchFamily="18" charset="0"/>
                <a:cs typeface="Times New Roman" pitchFamily="18" charset="0"/>
              </a:rPr>
              <a:t>1.</a:t>
            </a:r>
            <a:r>
              <a:rPr lang="en-US" sz="4000" dirty="0" smtClean="0">
                <a:solidFill>
                  <a:schemeClr val="tx1"/>
                </a:solidFill>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vocabulary</a:t>
            </a:r>
            <a:endParaRPr lang="en-US" sz="4000" dirty="0">
              <a:solidFill>
                <a:srgbClr val="FFFF00"/>
              </a:solidFill>
              <a:latin typeface="Times New Roman" pitchFamily="18" charset="0"/>
              <a:cs typeface="Times New Roman" pitchFamily="18" charset="0"/>
            </a:endParaRPr>
          </a:p>
        </p:txBody>
      </p:sp>
      <p:grpSp>
        <p:nvGrpSpPr>
          <p:cNvPr id="6" name="Group 8"/>
          <p:cNvGrpSpPr>
            <a:grpSpLocks/>
          </p:cNvGrpSpPr>
          <p:nvPr/>
        </p:nvGrpSpPr>
        <p:grpSpPr bwMode="auto">
          <a:xfrm>
            <a:off x="-152400" y="-228600"/>
            <a:ext cx="9448800" cy="7315200"/>
            <a:chOff x="-8" y="0"/>
            <a:chExt cx="5768" cy="4335"/>
          </a:xfrm>
        </p:grpSpPr>
        <p:sp>
          <p:nvSpPr>
            <p:cNvPr id="7"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8" name="Picture 10"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10" name="Picture 12"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4"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
        <p:nvSpPr>
          <p:cNvPr id="23" name="Rectangle 22"/>
          <p:cNvSpPr/>
          <p:nvPr/>
        </p:nvSpPr>
        <p:spPr>
          <a:xfrm>
            <a:off x="253859" y="2514600"/>
            <a:ext cx="8001036" cy="369332"/>
          </a:xfrm>
          <a:prstGeom prst="rect">
            <a:avLst/>
          </a:prstGeom>
        </p:spPr>
        <p:txBody>
          <a:bodyPr wrap="none">
            <a:spAutoFit/>
          </a:bodyPr>
          <a:lstStyle/>
          <a:p>
            <a:r>
              <a:rPr lang="en-US" dirty="0" smtClean="0">
                <a:solidFill>
                  <a:srgbClr val="FFFF00"/>
                </a:solidFill>
              </a:rPr>
              <a:t>Document</a:t>
            </a:r>
            <a:r>
              <a:rPr lang="en-US" dirty="0" smtClean="0"/>
              <a:t> </a:t>
            </a:r>
            <a:r>
              <a:rPr lang="en-US" dirty="0"/>
              <a:t>/ˈ</a:t>
            </a:r>
            <a:r>
              <a:rPr lang="en-US" dirty="0" err="1"/>
              <a:t>dɒkjumənt</a:t>
            </a:r>
            <a:r>
              <a:rPr lang="en-US" dirty="0" smtClean="0"/>
              <a:t>/ a piece of paper that has </a:t>
            </a:r>
            <a:r>
              <a:rPr lang="en-US" dirty="0" err="1" smtClean="0"/>
              <a:t>offficial</a:t>
            </a:r>
            <a:r>
              <a:rPr lang="en-US" dirty="0" smtClean="0"/>
              <a:t> information on it </a:t>
            </a:r>
            <a:endParaRPr lang="en-US" dirty="0"/>
          </a:p>
        </p:txBody>
      </p:sp>
      <p:sp>
        <p:nvSpPr>
          <p:cNvPr id="24" name="Rectangle 23"/>
          <p:cNvSpPr/>
          <p:nvPr/>
        </p:nvSpPr>
        <p:spPr>
          <a:xfrm>
            <a:off x="7933094" y="3123680"/>
            <a:ext cx="917239" cy="369332"/>
          </a:xfrm>
          <a:prstGeom prst="rect">
            <a:avLst/>
          </a:prstGeom>
        </p:spPr>
        <p:txBody>
          <a:bodyPr wrap="none">
            <a:spAutoFit/>
          </a:bodyPr>
          <a:lstStyle/>
          <a:p>
            <a:r>
              <a:rPr lang="en-US" dirty="0" err="1" smtClean="0">
                <a:solidFill>
                  <a:srgbClr val="FFFF00"/>
                </a:solidFill>
              </a:rPr>
              <a:t>Giấy</a:t>
            </a:r>
            <a:r>
              <a:rPr lang="en-US" dirty="0" smtClean="0">
                <a:solidFill>
                  <a:srgbClr val="FFFF00"/>
                </a:solidFill>
              </a:rPr>
              <a:t> </a:t>
            </a:r>
            <a:r>
              <a:rPr lang="en-US" dirty="0" err="1" smtClean="0">
                <a:solidFill>
                  <a:srgbClr val="FFFF00"/>
                </a:solidFill>
              </a:rPr>
              <a:t>tờ</a:t>
            </a:r>
            <a:endParaRPr lang="en-US" dirty="0">
              <a:solidFill>
                <a:srgbClr val="FFFF00"/>
              </a:solidFill>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943" y="2902393"/>
            <a:ext cx="4661846" cy="3729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document__gb_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81800" y="4157531"/>
            <a:ext cx="609600" cy="609600"/>
          </a:xfrm>
          <a:prstGeom prst="rect">
            <a:avLst/>
          </a:prstGeom>
        </p:spPr>
      </p:pic>
    </p:spTree>
    <p:extLst>
      <p:ext uri="{BB962C8B-B14F-4D97-AF65-F5344CB8AC3E}">
        <p14:creationId xmlns:p14="http://schemas.microsoft.com/office/powerpoint/2010/main" val="207171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92964" y="762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600" dirty="0" smtClean="0">
                <a:solidFill>
                  <a:srgbClr val="FF0000"/>
                </a:solidFill>
                <a:latin typeface="Times New Roman" pitchFamily="18" charset="0"/>
                <a:cs typeface="Times New Roman" pitchFamily="18" charset="0"/>
              </a:rPr>
              <a:t>I. READING</a:t>
            </a:r>
            <a:endParaRPr lang="en-US" sz="6600" dirty="0">
              <a:solidFill>
                <a:srgbClr val="FF0000"/>
              </a:solidFill>
              <a:latin typeface="Times New Roman" pitchFamily="18" charset="0"/>
              <a:cs typeface="Times New Roman" pitchFamily="18" charset="0"/>
            </a:endParaRPr>
          </a:p>
        </p:txBody>
      </p:sp>
      <p:sp>
        <p:nvSpPr>
          <p:cNvPr id="3" name="Title 2"/>
          <p:cNvSpPr>
            <a:spLocks noGrp="1"/>
          </p:cNvSpPr>
          <p:nvPr>
            <p:ph type="title"/>
          </p:nvPr>
        </p:nvSpPr>
        <p:spPr>
          <a:xfrm>
            <a:off x="96598" y="1245973"/>
            <a:ext cx="8686800" cy="1143000"/>
          </a:xfrm>
        </p:spPr>
        <p:txBody>
          <a:bodyPr>
            <a:noAutofit/>
          </a:bodyPr>
          <a:lstStyle/>
          <a:p>
            <a:r>
              <a:rPr lang="en-US" sz="4000" dirty="0" smtClean="0">
                <a:solidFill>
                  <a:srgbClr val="FFFF00"/>
                </a:solidFill>
                <a:latin typeface="Times New Roman" pitchFamily="18" charset="0"/>
                <a:cs typeface="Times New Roman" pitchFamily="18" charset="0"/>
              </a:rPr>
              <a:t>1.</a:t>
            </a:r>
            <a:r>
              <a:rPr lang="en-US" sz="4000" dirty="0" smtClean="0">
                <a:solidFill>
                  <a:schemeClr val="tx1"/>
                </a:solidFill>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vocabulary</a:t>
            </a:r>
            <a:endParaRPr lang="en-US" sz="4000" dirty="0">
              <a:solidFill>
                <a:srgbClr val="FFFF00"/>
              </a:solidFill>
              <a:latin typeface="Times New Roman" pitchFamily="18" charset="0"/>
              <a:cs typeface="Times New Roman" pitchFamily="18" charset="0"/>
            </a:endParaRPr>
          </a:p>
        </p:txBody>
      </p:sp>
      <p:grpSp>
        <p:nvGrpSpPr>
          <p:cNvPr id="6" name="Group 8"/>
          <p:cNvGrpSpPr>
            <a:grpSpLocks/>
          </p:cNvGrpSpPr>
          <p:nvPr/>
        </p:nvGrpSpPr>
        <p:grpSpPr bwMode="auto">
          <a:xfrm>
            <a:off x="-152400" y="-228600"/>
            <a:ext cx="9448800" cy="7315200"/>
            <a:chOff x="-8" y="0"/>
            <a:chExt cx="5768" cy="4335"/>
          </a:xfrm>
        </p:grpSpPr>
        <p:sp>
          <p:nvSpPr>
            <p:cNvPr id="7"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8" name="Picture 10"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10" name="Picture 12"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4"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
        <p:nvSpPr>
          <p:cNvPr id="2" name="TextBox 1"/>
          <p:cNvSpPr txBox="1"/>
          <p:nvPr/>
        </p:nvSpPr>
        <p:spPr>
          <a:xfrm>
            <a:off x="224838" y="2353277"/>
            <a:ext cx="7395162" cy="369332"/>
          </a:xfrm>
          <a:prstGeom prst="rect">
            <a:avLst/>
          </a:prstGeom>
          <a:noFill/>
        </p:spPr>
        <p:txBody>
          <a:bodyPr wrap="square" rtlCol="0">
            <a:spAutoFit/>
          </a:bodyPr>
          <a:lstStyle/>
          <a:p>
            <a:r>
              <a:rPr lang="en-US" dirty="0" smtClean="0">
                <a:solidFill>
                  <a:srgbClr val="FFFF00"/>
                </a:solidFill>
              </a:rPr>
              <a:t>Property</a:t>
            </a:r>
            <a:r>
              <a:rPr lang="en-US" dirty="0" smtClean="0"/>
              <a:t> </a:t>
            </a:r>
            <a:r>
              <a:rPr lang="en-US" dirty="0"/>
              <a:t>/ˈ</a:t>
            </a:r>
            <a:r>
              <a:rPr lang="en-US" dirty="0" err="1"/>
              <a:t>prɒpəti</a:t>
            </a:r>
            <a:r>
              <a:rPr lang="en-US" dirty="0" smtClean="0"/>
              <a:t>/ (n) </a:t>
            </a:r>
            <a:r>
              <a:rPr lang="en-US" dirty="0"/>
              <a:t>a thing or things that are owned by somebody</a:t>
            </a:r>
            <a:r>
              <a:rPr lang="en-US" dirty="0" smtClean="0"/>
              <a:t> </a:t>
            </a:r>
            <a:endParaRPr lang="en-US" dirty="0"/>
          </a:p>
        </p:txBody>
      </p:sp>
      <p:sp>
        <p:nvSpPr>
          <p:cNvPr id="15" name="TextBox 14"/>
          <p:cNvSpPr txBox="1"/>
          <p:nvPr/>
        </p:nvSpPr>
        <p:spPr>
          <a:xfrm>
            <a:off x="7948275" y="2307110"/>
            <a:ext cx="2707436" cy="369332"/>
          </a:xfrm>
          <a:prstGeom prst="rect">
            <a:avLst/>
          </a:prstGeom>
          <a:noFill/>
        </p:spPr>
        <p:txBody>
          <a:bodyPr wrap="square" rtlCol="0">
            <a:spAutoFit/>
          </a:bodyPr>
          <a:lstStyle/>
          <a:p>
            <a:r>
              <a:rPr lang="en-US" dirty="0" err="1" smtClean="0">
                <a:solidFill>
                  <a:srgbClr val="FFFF00"/>
                </a:solidFill>
              </a:rPr>
              <a:t>Tài</a:t>
            </a:r>
            <a:r>
              <a:rPr lang="en-US" dirty="0" smtClean="0">
                <a:solidFill>
                  <a:srgbClr val="FFFF00"/>
                </a:solidFill>
              </a:rPr>
              <a:t> </a:t>
            </a:r>
            <a:r>
              <a:rPr lang="en-US" dirty="0" err="1" smtClean="0">
                <a:solidFill>
                  <a:srgbClr val="FFFF00"/>
                </a:solidFill>
              </a:rPr>
              <a:t>sản</a:t>
            </a:r>
            <a:endParaRPr lang="en-US" dirty="0">
              <a:solidFill>
                <a:srgbClr val="FFFF00"/>
              </a:solidFill>
            </a:endParaRPr>
          </a:p>
        </p:txBody>
      </p:sp>
      <p:sp>
        <p:nvSpPr>
          <p:cNvPr id="16" name="Rectangle 15"/>
          <p:cNvSpPr/>
          <p:nvPr/>
        </p:nvSpPr>
        <p:spPr>
          <a:xfrm>
            <a:off x="206431" y="2904685"/>
            <a:ext cx="5723811" cy="369332"/>
          </a:xfrm>
          <a:prstGeom prst="rect">
            <a:avLst/>
          </a:prstGeom>
        </p:spPr>
        <p:txBody>
          <a:bodyPr wrap="none">
            <a:spAutoFit/>
          </a:bodyPr>
          <a:lstStyle/>
          <a:p>
            <a:r>
              <a:rPr lang="en-US" dirty="0" smtClean="0">
                <a:solidFill>
                  <a:srgbClr val="FFFF00"/>
                </a:solidFill>
              </a:rPr>
              <a:t>Through</a:t>
            </a:r>
            <a:r>
              <a:rPr lang="en-US" dirty="0" smtClean="0"/>
              <a:t> </a:t>
            </a:r>
            <a:r>
              <a:rPr lang="el-GR" dirty="0"/>
              <a:t>/θ</a:t>
            </a:r>
            <a:r>
              <a:rPr lang="en-US" dirty="0" err="1"/>
              <a:t>ru</a:t>
            </a:r>
            <a:r>
              <a:rPr lang="en-US" dirty="0"/>
              <a:t>ː</a:t>
            </a:r>
            <a:r>
              <a:rPr lang="en-US" dirty="0" smtClean="0"/>
              <a:t>/ </a:t>
            </a:r>
            <a:r>
              <a:rPr lang="en-US" dirty="0" err="1" smtClean="0"/>
              <a:t>adj</a:t>
            </a:r>
            <a:r>
              <a:rPr lang="en-US" dirty="0" smtClean="0"/>
              <a:t> to have finished doing something</a:t>
            </a:r>
            <a:endParaRPr lang="en-US" dirty="0"/>
          </a:p>
        </p:txBody>
      </p:sp>
      <p:sp>
        <p:nvSpPr>
          <p:cNvPr id="17" name="Rectangle 16"/>
          <p:cNvSpPr/>
          <p:nvPr/>
        </p:nvSpPr>
        <p:spPr>
          <a:xfrm>
            <a:off x="6770324" y="2922011"/>
            <a:ext cx="2355901" cy="369332"/>
          </a:xfrm>
          <a:prstGeom prst="rect">
            <a:avLst/>
          </a:prstGeom>
        </p:spPr>
        <p:txBody>
          <a:bodyPr wrap="none">
            <a:spAutoFit/>
          </a:bodyPr>
          <a:lstStyle/>
          <a:p>
            <a:r>
              <a:rPr lang="en-US" dirty="0" err="1" smtClean="0">
                <a:solidFill>
                  <a:srgbClr val="FFFF00"/>
                </a:solidFill>
              </a:rPr>
              <a:t>Trải</a:t>
            </a:r>
            <a:r>
              <a:rPr lang="en-US" dirty="0" smtClean="0">
                <a:solidFill>
                  <a:srgbClr val="FFFF00"/>
                </a:solidFill>
              </a:rPr>
              <a:t> qua, </a:t>
            </a:r>
            <a:r>
              <a:rPr lang="en-US" dirty="0" err="1" smtClean="0">
                <a:solidFill>
                  <a:srgbClr val="FFFF00"/>
                </a:solidFill>
              </a:rPr>
              <a:t>đã</a:t>
            </a:r>
            <a:r>
              <a:rPr lang="en-US" dirty="0" smtClean="0">
                <a:solidFill>
                  <a:srgbClr val="FFFF00"/>
                </a:solidFill>
              </a:rPr>
              <a:t> </a:t>
            </a:r>
            <a:r>
              <a:rPr lang="en-US" dirty="0" err="1" smtClean="0">
                <a:solidFill>
                  <a:srgbClr val="FFFF00"/>
                </a:solidFill>
              </a:rPr>
              <a:t>từng</a:t>
            </a:r>
            <a:r>
              <a:rPr lang="en-US" dirty="0" smtClean="0">
                <a:solidFill>
                  <a:srgbClr val="FFFF00"/>
                </a:solidFill>
              </a:rPr>
              <a:t> </a:t>
            </a:r>
            <a:r>
              <a:rPr lang="en-US" dirty="0" err="1" smtClean="0">
                <a:solidFill>
                  <a:srgbClr val="FFFF00"/>
                </a:solidFill>
              </a:rPr>
              <a:t>làm</a:t>
            </a:r>
            <a:endParaRPr lang="en-US" dirty="0">
              <a:solidFill>
                <a:srgbClr val="FFFF00"/>
              </a:solidFill>
            </a:endParaRPr>
          </a:p>
        </p:txBody>
      </p:sp>
      <p:sp>
        <p:nvSpPr>
          <p:cNvPr id="18" name="Rectangle 17"/>
          <p:cNvSpPr/>
          <p:nvPr/>
        </p:nvSpPr>
        <p:spPr>
          <a:xfrm>
            <a:off x="206431" y="3428967"/>
            <a:ext cx="7325532" cy="369332"/>
          </a:xfrm>
          <a:prstGeom prst="rect">
            <a:avLst/>
          </a:prstGeom>
        </p:spPr>
        <p:txBody>
          <a:bodyPr wrap="none">
            <a:spAutoFit/>
          </a:bodyPr>
          <a:lstStyle/>
          <a:p>
            <a:r>
              <a:rPr lang="en-US" dirty="0" smtClean="0">
                <a:solidFill>
                  <a:srgbClr val="FFFF00"/>
                </a:solidFill>
              </a:rPr>
              <a:t>Medication</a:t>
            </a:r>
            <a:r>
              <a:rPr lang="en-US" dirty="0" smtClean="0"/>
              <a:t>  </a:t>
            </a:r>
            <a:r>
              <a:rPr lang="en-US" dirty="0"/>
              <a:t>/ˌ</a:t>
            </a:r>
            <a:r>
              <a:rPr lang="en-US" dirty="0" err="1"/>
              <a:t>medɪˈkeɪʃn</a:t>
            </a:r>
            <a:r>
              <a:rPr lang="en-US" dirty="0" smtClean="0"/>
              <a:t>/ (n) medicine  given to people who are ill</a:t>
            </a:r>
            <a:endParaRPr lang="en-US" dirty="0"/>
          </a:p>
        </p:txBody>
      </p:sp>
      <p:sp>
        <p:nvSpPr>
          <p:cNvPr id="19" name="Rectangle 18"/>
          <p:cNvSpPr/>
          <p:nvPr/>
        </p:nvSpPr>
        <p:spPr>
          <a:xfrm>
            <a:off x="7902852" y="3450608"/>
            <a:ext cx="819712" cy="369332"/>
          </a:xfrm>
          <a:prstGeom prst="rect">
            <a:avLst/>
          </a:prstGeom>
        </p:spPr>
        <p:txBody>
          <a:bodyPr wrap="none">
            <a:spAutoFit/>
          </a:bodyPr>
          <a:lstStyle/>
          <a:p>
            <a:r>
              <a:rPr lang="en-US" dirty="0" err="1" smtClean="0">
                <a:solidFill>
                  <a:srgbClr val="FFFF00"/>
                </a:solidFill>
              </a:rPr>
              <a:t>Thuốc</a:t>
            </a:r>
            <a:endParaRPr lang="en-US" dirty="0">
              <a:solidFill>
                <a:srgbClr val="FFFF00"/>
              </a:solidFill>
            </a:endParaRPr>
          </a:p>
        </p:txBody>
      </p:sp>
      <p:sp>
        <p:nvSpPr>
          <p:cNvPr id="20" name="Rectangle 19"/>
          <p:cNvSpPr/>
          <p:nvPr/>
        </p:nvSpPr>
        <p:spPr>
          <a:xfrm>
            <a:off x="198230" y="3976733"/>
            <a:ext cx="8949245" cy="369332"/>
          </a:xfrm>
          <a:prstGeom prst="rect">
            <a:avLst/>
          </a:prstGeom>
        </p:spPr>
        <p:txBody>
          <a:bodyPr wrap="none">
            <a:spAutoFit/>
          </a:bodyPr>
          <a:lstStyle/>
          <a:p>
            <a:r>
              <a:rPr lang="en-US" dirty="0" smtClean="0">
                <a:solidFill>
                  <a:srgbClr val="FFFF00"/>
                </a:solidFill>
              </a:rPr>
              <a:t>Hygiene</a:t>
            </a:r>
            <a:r>
              <a:rPr lang="en-US" dirty="0" smtClean="0"/>
              <a:t> </a:t>
            </a:r>
            <a:r>
              <a:rPr lang="en-US" dirty="0"/>
              <a:t>/ˈ</a:t>
            </a:r>
            <a:r>
              <a:rPr lang="en-US" dirty="0" err="1"/>
              <a:t>haɪdʒiːn</a:t>
            </a:r>
            <a:r>
              <a:rPr lang="en-US" dirty="0" smtClean="0"/>
              <a:t>/ (n) the practice of  keeping yourself  clean to prevent  disease: </a:t>
            </a:r>
            <a:endParaRPr lang="en-US" dirty="0"/>
          </a:p>
        </p:txBody>
      </p:sp>
      <p:sp>
        <p:nvSpPr>
          <p:cNvPr id="21" name="Rectangle 20"/>
          <p:cNvSpPr/>
          <p:nvPr/>
        </p:nvSpPr>
        <p:spPr>
          <a:xfrm>
            <a:off x="7772400" y="4372207"/>
            <a:ext cx="947695" cy="369332"/>
          </a:xfrm>
          <a:prstGeom prst="rect">
            <a:avLst/>
          </a:prstGeom>
        </p:spPr>
        <p:txBody>
          <a:bodyPr wrap="none">
            <a:spAutoFit/>
          </a:bodyPr>
          <a:lstStyle/>
          <a:p>
            <a:r>
              <a:rPr lang="en-US" dirty="0" err="1" smtClean="0">
                <a:solidFill>
                  <a:srgbClr val="FFFF00"/>
                </a:solidFill>
              </a:rPr>
              <a:t>Vệ</a:t>
            </a:r>
            <a:r>
              <a:rPr lang="en-US" dirty="0" smtClean="0">
                <a:solidFill>
                  <a:srgbClr val="FFFF00"/>
                </a:solidFill>
              </a:rPr>
              <a:t> </a:t>
            </a:r>
            <a:r>
              <a:rPr lang="en-US" dirty="0" err="1" smtClean="0">
                <a:solidFill>
                  <a:srgbClr val="FFFF00"/>
                </a:solidFill>
              </a:rPr>
              <a:t>sinh</a:t>
            </a:r>
            <a:endParaRPr lang="en-US" dirty="0">
              <a:solidFill>
                <a:srgbClr val="FFFF00"/>
              </a:solidFill>
            </a:endParaRPr>
          </a:p>
        </p:txBody>
      </p:sp>
      <p:sp>
        <p:nvSpPr>
          <p:cNvPr id="23" name="Rectangle 22"/>
          <p:cNvSpPr/>
          <p:nvPr/>
        </p:nvSpPr>
        <p:spPr>
          <a:xfrm>
            <a:off x="193696" y="4709915"/>
            <a:ext cx="8001036" cy="369332"/>
          </a:xfrm>
          <a:prstGeom prst="rect">
            <a:avLst/>
          </a:prstGeom>
        </p:spPr>
        <p:txBody>
          <a:bodyPr wrap="none">
            <a:spAutoFit/>
          </a:bodyPr>
          <a:lstStyle/>
          <a:p>
            <a:r>
              <a:rPr lang="en-US" dirty="0" smtClean="0">
                <a:solidFill>
                  <a:srgbClr val="FFFF00"/>
                </a:solidFill>
              </a:rPr>
              <a:t>Document</a:t>
            </a:r>
            <a:r>
              <a:rPr lang="en-US" dirty="0" smtClean="0"/>
              <a:t> </a:t>
            </a:r>
            <a:r>
              <a:rPr lang="en-US" dirty="0"/>
              <a:t>/ˈ</a:t>
            </a:r>
            <a:r>
              <a:rPr lang="en-US" dirty="0" err="1"/>
              <a:t>dɒkjumənt</a:t>
            </a:r>
            <a:r>
              <a:rPr lang="en-US" dirty="0" smtClean="0"/>
              <a:t>/ a piece of paper that has </a:t>
            </a:r>
            <a:r>
              <a:rPr lang="en-US" dirty="0" err="1" smtClean="0"/>
              <a:t>offficial</a:t>
            </a:r>
            <a:r>
              <a:rPr lang="en-US" dirty="0" smtClean="0"/>
              <a:t> information on it </a:t>
            </a:r>
            <a:endParaRPr lang="en-US" dirty="0"/>
          </a:p>
        </p:txBody>
      </p:sp>
      <p:sp>
        <p:nvSpPr>
          <p:cNvPr id="24" name="Rectangle 23"/>
          <p:cNvSpPr/>
          <p:nvPr/>
        </p:nvSpPr>
        <p:spPr>
          <a:xfrm>
            <a:off x="6477000" y="5351928"/>
            <a:ext cx="917239" cy="369332"/>
          </a:xfrm>
          <a:prstGeom prst="rect">
            <a:avLst/>
          </a:prstGeom>
        </p:spPr>
        <p:txBody>
          <a:bodyPr wrap="none">
            <a:spAutoFit/>
          </a:bodyPr>
          <a:lstStyle/>
          <a:p>
            <a:r>
              <a:rPr lang="en-US" dirty="0" err="1" smtClean="0">
                <a:solidFill>
                  <a:srgbClr val="FFFF00"/>
                </a:solidFill>
              </a:rPr>
              <a:t>Giấy</a:t>
            </a:r>
            <a:r>
              <a:rPr lang="en-US" dirty="0" smtClean="0">
                <a:solidFill>
                  <a:srgbClr val="FFFF00"/>
                </a:solidFill>
              </a:rPr>
              <a:t> </a:t>
            </a:r>
            <a:r>
              <a:rPr lang="en-US" dirty="0" err="1" smtClean="0">
                <a:solidFill>
                  <a:srgbClr val="FFFF00"/>
                </a:solidFill>
              </a:rPr>
              <a:t>tờ</a:t>
            </a:r>
            <a:endParaRPr lang="en-US" dirty="0">
              <a:solidFill>
                <a:srgbClr val="FFFF00"/>
              </a:solidFill>
            </a:endParaRPr>
          </a:p>
        </p:txBody>
      </p:sp>
    </p:spTree>
    <p:extLst>
      <p:ext uri="{BB962C8B-B14F-4D97-AF65-F5344CB8AC3E}">
        <p14:creationId xmlns:p14="http://schemas.microsoft.com/office/powerpoint/2010/main" val="1253457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92964" y="762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dirty="0" smtClean="0">
                <a:solidFill>
                  <a:srgbClr val="FF0000"/>
                </a:solidFill>
                <a:latin typeface="Times New Roman" pitchFamily="18" charset="0"/>
                <a:cs typeface="Times New Roman" pitchFamily="18" charset="0"/>
              </a:rPr>
              <a:t>I. READING</a:t>
            </a:r>
            <a:endParaRPr lang="en-US" dirty="0">
              <a:solidFill>
                <a:srgbClr val="FF0000"/>
              </a:solidFill>
              <a:latin typeface="Times New Roman" pitchFamily="18" charset="0"/>
              <a:cs typeface="Times New Roman" pitchFamily="18" charset="0"/>
            </a:endParaRPr>
          </a:p>
        </p:txBody>
      </p:sp>
      <p:sp>
        <p:nvSpPr>
          <p:cNvPr id="3" name="Title 2"/>
          <p:cNvSpPr>
            <a:spLocks noGrp="1"/>
          </p:cNvSpPr>
          <p:nvPr>
            <p:ph type="title"/>
          </p:nvPr>
        </p:nvSpPr>
        <p:spPr>
          <a:xfrm>
            <a:off x="177130" y="2259844"/>
            <a:ext cx="8686800" cy="1143000"/>
          </a:xfrm>
        </p:spPr>
        <p:txBody>
          <a:bodyPr>
            <a:noAutofit/>
          </a:bodyPr>
          <a:lstStyle/>
          <a:p>
            <a:r>
              <a:rPr lang="en-US" sz="2800" dirty="0" smtClean="0">
                <a:solidFill>
                  <a:srgbClr val="FFFF00"/>
                </a:solidFill>
                <a:latin typeface="Times New Roman" pitchFamily="18" charset="0"/>
                <a:cs typeface="Times New Roman" pitchFamily="18" charset="0"/>
              </a:rPr>
              <a:t>2. ACT 1</a:t>
            </a:r>
            <a:r>
              <a:rPr lang="en-US" sz="1800" dirty="0" smtClean="0">
                <a:solidFill>
                  <a:srgbClr val="FFFF00"/>
                </a:solidFill>
                <a:latin typeface="Times New Roman" pitchFamily="18" charset="0"/>
                <a:cs typeface="Times New Roman" pitchFamily="18" charset="0"/>
              </a:rPr>
              <a:t> -  </a:t>
            </a:r>
            <a:r>
              <a:rPr lang="en-US" sz="2800" dirty="0" smtClean="0">
                <a:solidFill>
                  <a:srgbClr val="FFFF00"/>
                </a:solidFill>
                <a:latin typeface="Times New Roman" pitchFamily="18" charset="0"/>
                <a:cs typeface="Times New Roman" pitchFamily="18" charset="0"/>
              </a:rPr>
              <a:t>READ,  FIND AND UNDERLINE  THE WORDS IN THE BOX. WHAT DO THEY MEAN</a:t>
            </a:r>
            <a:r>
              <a:rPr lang="en-US" sz="4000" dirty="0" smtClean="0">
                <a:solidFill>
                  <a:srgbClr val="FFFF00"/>
                </a:solidFill>
                <a:latin typeface="Times New Roman" pitchFamily="18" charset="0"/>
                <a:cs typeface="Times New Roman" pitchFamily="18" charset="0"/>
              </a:rPr>
              <a:t>?</a:t>
            </a:r>
            <a:endParaRPr lang="en-US" sz="4000" dirty="0">
              <a:solidFill>
                <a:srgbClr val="FFFF00"/>
              </a:solidFill>
              <a:latin typeface="Times New Roman" pitchFamily="18" charset="0"/>
              <a:cs typeface="Times New Roman" pitchFamily="18" charset="0"/>
            </a:endParaRPr>
          </a:p>
        </p:txBody>
      </p:sp>
      <p:grpSp>
        <p:nvGrpSpPr>
          <p:cNvPr id="6" name="Group 8"/>
          <p:cNvGrpSpPr>
            <a:grpSpLocks/>
          </p:cNvGrpSpPr>
          <p:nvPr/>
        </p:nvGrpSpPr>
        <p:grpSpPr bwMode="auto">
          <a:xfrm>
            <a:off x="-152400" y="-228600"/>
            <a:ext cx="9448800" cy="7315200"/>
            <a:chOff x="-8" y="0"/>
            <a:chExt cx="5768" cy="4335"/>
          </a:xfrm>
        </p:grpSpPr>
        <p:sp>
          <p:nvSpPr>
            <p:cNvPr id="7"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8" name="Picture 10"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10" name="Picture 12"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4"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67011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71600"/>
            <a:ext cx="8991600" cy="5778691"/>
          </a:xfrm>
        </p:spPr>
        <p:txBody>
          <a:bodyPr>
            <a:noAutofit/>
          </a:bodyPr>
          <a:lstStyle/>
          <a:p>
            <a:pPr>
              <a:lnSpc>
                <a:spcPct val="100000"/>
              </a:lnSpc>
            </a:pPr>
            <a:r>
              <a:rPr lang="en-US" sz="2200" dirty="0" smtClean="0">
                <a:latin typeface="Times New Roman" pitchFamily="18" charset="0"/>
                <a:cs typeface="Times New Roman" pitchFamily="18" charset="0"/>
              </a:rPr>
              <a:t>Natural disasters can be destructive; they can wreak havoc across large areas and cause loss of life or damage to property. We cannot prevent natural disasters, but we can prepare for them. The first step is to learn about the risks in your area and read the information about natural disasters on local government sites. Next, find out what the rescue and emergency workers advise. These people have been trained to deal with disasters, have been through lots of them and know how to help. Make sure you have all the emergency contact numbers entered in your mobile phone. It is also important that you put together an emergency supply kit. Your emergency supply kit should include food, water, medications, personal hygiene items, copies of personal documents and some money. You may also need some extra clothing if you live in a cold climate. Natural disasters can force people to leave their homes so you should also become familiar with the guidelines for evacuation. Plan safe places to meet your family and get to know the evacuation routes and shelters.</a:t>
            </a:r>
            <a:endParaRPr lang="en-US" sz="2200" dirty="0">
              <a:latin typeface="Times New Roman" pitchFamily="18" charset="0"/>
              <a:cs typeface="Times New Roman" pitchFamily="18" charset="0"/>
            </a:endParaRPr>
          </a:p>
        </p:txBody>
      </p:sp>
      <p:cxnSp>
        <p:nvCxnSpPr>
          <p:cNvPr id="5" name="Straight Connector 4"/>
          <p:cNvCxnSpPr/>
          <p:nvPr/>
        </p:nvCxnSpPr>
        <p:spPr>
          <a:xfrm flipV="1">
            <a:off x="2971800" y="1748367"/>
            <a:ext cx="1219200" cy="447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410200" y="1805336"/>
            <a:ext cx="1371600" cy="447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34100" y="3124200"/>
            <a:ext cx="1295400" cy="15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8600" y="6477000"/>
            <a:ext cx="12192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228600" y="-7257"/>
            <a:ext cx="8534400" cy="1173162"/>
          </a:xfrm>
          <a:prstGeom prst="rect">
            <a:avLst/>
          </a:prstGeom>
          <a:ln w="19050">
            <a:solidFill>
              <a:schemeClr val="tx1"/>
            </a:solidFill>
          </a:ln>
        </p:spPr>
        <p:txBody>
          <a:bodyPr vert="horz" rtlCol="0" anchor="ctr">
            <a:normAutofit fontScale="975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dirty="0" smtClean="0">
                <a:solidFill>
                  <a:srgbClr val="FFFF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e</a:t>
            </a:r>
            <a:r>
              <a:rPr kumimoji="0" lang="en-US" sz="3200" b="1" i="0" u="none" strike="noStrike" kern="1200" cap="none" spc="0" normalizeH="0" baseline="0" noProof="0" dirty="0" err="1" smtClean="0">
                <a:ln>
                  <a:noFill/>
                </a:ln>
                <a:solidFill>
                  <a:srgbClr val="FFFF00"/>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t>ssential</a:t>
            </a:r>
            <a:r>
              <a:rPr kumimoji="0" lang="en-US" sz="32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t>		</a:t>
            </a:r>
            <a:r>
              <a:rPr lang="en-US" sz="3200" b="1" dirty="0" smtClean="0">
                <a:solidFill>
                  <a:srgbClr val="FFFF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wreak  havoc	   destructive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dirty="0" smtClean="0">
                <a:solidFill>
                  <a:srgbClr val="FFFF00"/>
                </a:solidFill>
                <a:effectLst>
                  <a:outerShdw blurRad="31750" dist="25400" dir="5400000" algn="tl" rotWithShape="0">
                    <a:srgbClr val="000000">
                      <a:alpha val="25000"/>
                    </a:srgbClr>
                  </a:outerShdw>
                </a:effectLst>
                <a:latin typeface="Times New Roman" pitchFamily="18" charset="0"/>
                <a:ea typeface="+mj-ea"/>
                <a:cs typeface="Times New Roman" pitchFamily="18" charset="0"/>
              </a:rPr>
              <a:t>     g</a:t>
            </a:r>
            <a:r>
              <a:rPr kumimoji="0" lang="en-US" sz="3200" b="1" i="0" u="none" strike="noStrike" kern="1200" cap="none" spc="0" normalizeH="0" baseline="0" noProof="0" dirty="0" err="1" smtClean="0">
                <a:ln>
                  <a:noFill/>
                </a:ln>
                <a:solidFill>
                  <a:srgbClr val="FFFF00"/>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t>uidelines</a:t>
            </a:r>
            <a:r>
              <a:rPr kumimoji="0" lang="en-US" sz="32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rPr>
              <a:t>		emergency</a:t>
            </a:r>
            <a:endParaRPr kumimoji="0" lang="en-US" sz="3200" b="1" i="0" u="none" strike="noStrike" kern="1200" cap="none" spc="0" normalizeH="0" baseline="0" noProof="0" dirty="0">
              <a:ln>
                <a:noFill/>
              </a:ln>
              <a:solidFill>
                <a:srgbClr val="FFFF00"/>
              </a:solidFill>
              <a:effectLst>
                <a:outerShdw blurRad="31750" dist="25400" dir="5400000" algn="tl" rotWithShape="0">
                  <a:srgbClr val="000000">
                    <a:alpha val="25000"/>
                  </a:srgbClr>
                </a:outerShdw>
              </a:effectLst>
              <a:uLnTx/>
              <a:uFillTx/>
              <a:latin typeface="Times New Roman" pitchFamily="18" charset="0"/>
              <a:ea typeface="+mj-ea"/>
              <a:cs typeface="Times New Roman" pitchFamily="18" charset="0"/>
            </a:endParaRPr>
          </a:p>
        </p:txBody>
      </p:sp>
      <p:cxnSp>
        <p:nvCxnSpPr>
          <p:cNvPr id="10" name="Straight Connector 9"/>
          <p:cNvCxnSpPr/>
          <p:nvPr/>
        </p:nvCxnSpPr>
        <p:spPr>
          <a:xfrm>
            <a:off x="7505700" y="5791200"/>
            <a:ext cx="1295400" cy="15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2" name="Group 8"/>
          <p:cNvGrpSpPr>
            <a:grpSpLocks/>
          </p:cNvGrpSpPr>
          <p:nvPr/>
        </p:nvGrpSpPr>
        <p:grpSpPr bwMode="auto">
          <a:xfrm>
            <a:off x="-152400" y="-228600"/>
            <a:ext cx="9448800" cy="7315200"/>
            <a:chOff x="-8" y="0"/>
            <a:chExt cx="5768" cy="4335"/>
          </a:xfrm>
        </p:grpSpPr>
        <p:sp>
          <p:nvSpPr>
            <p:cNvPr id="14"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FFFF00"/>
                </a:solidFill>
                <a:latin typeface="Arial" panose="020B0604020202020204" pitchFamily="34" charset="0"/>
                <a:cs typeface="Arial" panose="020B0604020202020204" pitchFamily="34" charset="0"/>
              </a:endParaRPr>
            </a:p>
          </p:txBody>
        </p:sp>
        <p:pic>
          <p:nvPicPr>
            <p:cNvPr id="15" name="Picture 10"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FFFF00"/>
                </a:solidFill>
                <a:latin typeface="Arial" panose="020B0604020202020204" pitchFamily="34" charset="0"/>
                <a:cs typeface="Arial" panose="020B0604020202020204" pitchFamily="34" charset="0"/>
              </a:endParaRPr>
            </a:p>
          </p:txBody>
        </p:sp>
        <p:pic>
          <p:nvPicPr>
            <p:cNvPr id="17" name="Picture 12"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FFFF00"/>
                </a:solidFill>
                <a:latin typeface="Arial" panose="020B0604020202020204" pitchFamily="34" charset="0"/>
                <a:cs typeface="Arial" panose="020B0604020202020204" pitchFamily="34" charset="0"/>
              </a:endParaRPr>
            </a:p>
          </p:txBody>
        </p:sp>
        <p:sp>
          <p:nvSpPr>
            <p:cNvPr id="21"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FFFF00"/>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FF0000"/>
                </a:solidFill>
              </a:rPr>
              <a:t>Their meanings:</a:t>
            </a:r>
            <a:endParaRPr lang="en-US" dirty="0">
              <a:solidFill>
                <a:srgbClr val="FF0000"/>
              </a:solidFill>
            </a:endParaRPr>
          </a:p>
        </p:txBody>
      </p:sp>
      <p:sp>
        <p:nvSpPr>
          <p:cNvPr id="2" name="Content Placeholder 1"/>
          <p:cNvSpPr>
            <a:spLocks noGrp="1"/>
          </p:cNvSpPr>
          <p:nvPr>
            <p:ph idx="1"/>
          </p:nvPr>
        </p:nvSpPr>
        <p:spPr>
          <a:xfrm>
            <a:off x="827700" y="2052925"/>
            <a:ext cx="8011500" cy="4195481"/>
          </a:xfrm>
        </p:spPr>
        <p:txBody>
          <a:bodyPr>
            <a:normAutofit lnSpcReduction="10000"/>
          </a:bodyPr>
          <a:lstStyle/>
          <a:p>
            <a:pPr marL="109728" indent="0">
              <a:buNone/>
            </a:pPr>
            <a:r>
              <a:rPr lang="en-US" sz="4000" dirty="0">
                <a:solidFill>
                  <a:srgbClr val="FFFF00"/>
                </a:solidFill>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Essential (a):=necessary </a:t>
            </a:r>
            <a:r>
              <a:rPr lang="en-US" sz="4000" dirty="0">
                <a:latin typeface="Times New Roman" pitchFamily="18" charset="0"/>
                <a:cs typeface="Times New Roman" pitchFamily="18" charset="0"/>
              </a:rPr>
              <a:t>cần thiết</a:t>
            </a:r>
            <a:r>
              <a:rPr lang="en-US" sz="4000" dirty="0">
                <a:solidFill>
                  <a:srgbClr val="00B050"/>
                </a:solidFill>
                <a:latin typeface="Times New Roman" pitchFamily="18" charset="0"/>
                <a:cs typeface="Times New Roman" pitchFamily="18" charset="0"/>
              </a:rPr>
              <a:t/>
            </a:r>
            <a:br>
              <a:rPr lang="en-US" sz="4000" dirty="0">
                <a:solidFill>
                  <a:srgbClr val="00B050"/>
                </a:solidFill>
                <a:latin typeface="Times New Roman" pitchFamily="18" charset="0"/>
                <a:cs typeface="Times New Roman" pitchFamily="18" charset="0"/>
              </a:rPr>
            </a:br>
            <a:r>
              <a:rPr lang="en-US" sz="4000" dirty="0">
                <a:solidFill>
                  <a:srgbClr val="FFFF00"/>
                </a:solidFill>
                <a:latin typeface="Times New Roman" pitchFamily="18" charset="0"/>
                <a:cs typeface="Times New Roman" pitchFamily="18" charset="0"/>
              </a:rPr>
              <a:t>- wreak </a:t>
            </a:r>
            <a:r>
              <a:rPr lang="en-US" sz="4000" dirty="0" smtClean="0">
                <a:solidFill>
                  <a:srgbClr val="FFFF00"/>
                </a:solidFill>
                <a:latin typeface="Times New Roman" pitchFamily="18" charset="0"/>
                <a:cs typeface="Times New Roman" pitchFamily="18" charset="0"/>
              </a:rPr>
              <a:t>havoc (n): </a:t>
            </a:r>
            <a:r>
              <a:rPr lang="en-US" sz="4000" dirty="0">
                <a:latin typeface="Times New Roman" pitchFamily="18" charset="0"/>
                <a:cs typeface="Times New Roman" pitchFamily="18" charset="0"/>
              </a:rPr>
              <a:t>tàn phá</a:t>
            </a:r>
            <a:r>
              <a:rPr lang="en-US" sz="4000" dirty="0">
                <a:solidFill>
                  <a:srgbClr val="00B050"/>
                </a:solidFill>
                <a:latin typeface="Times New Roman" pitchFamily="18" charset="0"/>
                <a:cs typeface="Times New Roman" pitchFamily="18" charset="0"/>
              </a:rPr>
              <a:t/>
            </a:r>
            <a:br>
              <a:rPr lang="en-US" sz="4000" dirty="0">
                <a:solidFill>
                  <a:srgbClr val="00B050"/>
                </a:solidFill>
                <a:latin typeface="Times New Roman" pitchFamily="18" charset="0"/>
                <a:cs typeface="Times New Roman" pitchFamily="18" charset="0"/>
              </a:rPr>
            </a:br>
            <a:r>
              <a:rPr lang="en-US" sz="4000" dirty="0">
                <a:solidFill>
                  <a:srgbClr val="FFFF00"/>
                </a:solidFill>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destructive (a) </a:t>
            </a:r>
            <a:r>
              <a:rPr lang="en-US" sz="4000" dirty="0" smtClean="0">
                <a:solidFill>
                  <a:srgbClr val="00B050"/>
                </a:solidFill>
                <a:latin typeface="Times New Roman" pitchFamily="18" charset="0"/>
                <a:cs typeface="Times New Roman" pitchFamily="18" charset="0"/>
              </a:rPr>
              <a:t>: </a:t>
            </a:r>
            <a:r>
              <a:rPr lang="en-US" sz="4000" dirty="0">
                <a:latin typeface="Times New Roman" pitchFamily="18" charset="0"/>
                <a:cs typeface="Times New Roman" pitchFamily="18" charset="0"/>
              </a:rPr>
              <a:t>phá </a:t>
            </a:r>
            <a:r>
              <a:rPr lang="en-US" sz="4000" dirty="0" smtClean="0">
                <a:latin typeface="Times New Roman" pitchFamily="18" charset="0"/>
                <a:cs typeface="Times New Roman" pitchFamily="18" charset="0"/>
              </a:rPr>
              <a:t>hoại/ phá hủy</a:t>
            </a:r>
            <a:r>
              <a:rPr lang="en-US" sz="4000" dirty="0">
                <a:solidFill>
                  <a:srgbClr val="00B050"/>
                </a:solidFill>
                <a:latin typeface="Times New Roman" pitchFamily="18" charset="0"/>
                <a:cs typeface="Times New Roman" pitchFamily="18" charset="0"/>
              </a:rPr>
              <a:t/>
            </a:r>
            <a:br>
              <a:rPr lang="en-US" sz="4000" dirty="0">
                <a:solidFill>
                  <a:srgbClr val="00B050"/>
                </a:solidFill>
                <a:latin typeface="Times New Roman" pitchFamily="18" charset="0"/>
                <a:cs typeface="Times New Roman" pitchFamily="18" charset="0"/>
              </a:rPr>
            </a:br>
            <a:r>
              <a:rPr lang="en-US" sz="4000" dirty="0">
                <a:solidFill>
                  <a:srgbClr val="FFFF00"/>
                </a:solidFill>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guidelines (n): </a:t>
            </a:r>
            <a:r>
              <a:rPr lang="en-US" sz="4000" dirty="0">
                <a:latin typeface="Times New Roman" pitchFamily="18" charset="0"/>
                <a:cs typeface="Times New Roman" pitchFamily="18" charset="0"/>
              </a:rPr>
              <a:t>hướng dẫn</a:t>
            </a:r>
            <a:r>
              <a:rPr lang="en-US" sz="4000" dirty="0">
                <a:solidFill>
                  <a:srgbClr val="00B050"/>
                </a:solidFill>
                <a:latin typeface="Times New Roman" pitchFamily="18" charset="0"/>
                <a:cs typeface="Times New Roman" pitchFamily="18" charset="0"/>
              </a:rPr>
              <a:t/>
            </a:r>
            <a:br>
              <a:rPr lang="en-US" sz="4000" dirty="0">
                <a:solidFill>
                  <a:srgbClr val="00B050"/>
                </a:solidFill>
                <a:latin typeface="Times New Roman" pitchFamily="18" charset="0"/>
                <a:cs typeface="Times New Roman" pitchFamily="18" charset="0"/>
              </a:rPr>
            </a:br>
            <a:r>
              <a:rPr lang="en-US" sz="4000" dirty="0">
                <a:solidFill>
                  <a:srgbClr val="FFFF00"/>
                </a:solidFill>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emergency (n)</a:t>
            </a:r>
            <a:r>
              <a:rPr lang="en-US" sz="4000" dirty="0" smtClean="0">
                <a:solidFill>
                  <a:srgbClr val="00B050"/>
                </a:solidFill>
                <a:latin typeface="Times New Roman" pitchFamily="18" charset="0"/>
                <a:cs typeface="Times New Roman" pitchFamily="18" charset="0"/>
              </a:rPr>
              <a:t> : </a:t>
            </a:r>
            <a:r>
              <a:rPr lang="en-US" sz="4000" dirty="0">
                <a:latin typeface="Times New Roman" pitchFamily="18" charset="0"/>
                <a:cs typeface="Times New Roman" pitchFamily="18" charset="0"/>
              </a:rPr>
              <a:t>trường hợp khẩn cấp</a:t>
            </a:r>
            <a:endParaRPr lang="en-US" sz="4000" dirty="0">
              <a:latin typeface="Expletive Deleted" pitchFamily="2" charset="0"/>
            </a:endParaRPr>
          </a:p>
          <a:p>
            <a:pPr marL="109728" indent="0">
              <a:buNone/>
            </a:pPr>
            <a:endParaRPr lang="en-US" dirty="0"/>
          </a:p>
        </p:txBody>
      </p:sp>
      <p:sp>
        <p:nvSpPr>
          <p:cNvPr id="4" name="Parallelogram 3"/>
          <p:cNvSpPr/>
          <p:nvPr/>
        </p:nvSpPr>
        <p:spPr>
          <a:xfrm>
            <a:off x="1745672" y="1600200"/>
            <a:ext cx="159328" cy="4571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p:cNvSpPr/>
          <p:nvPr/>
        </p:nvSpPr>
        <p:spPr>
          <a:xfrm>
            <a:off x="2590800" y="2209800"/>
            <a:ext cx="152400" cy="4571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flipV="1">
            <a:off x="1440873" y="3428999"/>
            <a:ext cx="152400" cy="4571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1593273" y="4038600"/>
            <a:ext cx="152399" cy="762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flipH="1">
            <a:off x="1981200" y="2819400"/>
            <a:ext cx="152400" cy="4571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a:off x="4191000" y="1577340"/>
            <a:ext cx="159328" cy="4571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8"/>
          <p:cNvGrpSpPr>
            <a:grpSpLocks/>
          </p:cNvGrpSpPr>
          <p:nvPr/>
        </p:nvGrpSpPr>
        <p:grpSpPr bwMode="auto">
          <a:xfrm>
            <a:off x="-152400" y="-228600"/>
            <a:ext cx="9448800" cy="7315200"/>
            <a:chOff x="-8" y="0"/>
            <a:chExt cx="5768" cy="4335"/>
          </a:xfrm>
        </p:grpSpPr>
        <p:sp>
          <p:nvSpPr>
            <p:cNvPr id="11"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12" name="Picture 10"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14" name="Picture 12"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8"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67619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2235" y="304800"/>
            <a:ext cx="9144000" cy="914400"/>
          </a:xfrm>
        </p:spPr>
        <p:txBody>
          <a:bodyPr>
            <a:normAutofit/>
          </a:bodyPr>
          <a:lstStyle/>
          <a:p>
            <a:r>
              <a:rPr lang="en-US" sz="2400" dirty="0" smtClean="0">
                <a:solidFill>
                  <a:srgbClr val="FFFF00"/>
                </a:solidFill>
                <a:latin typeface="Times New Roman" pitchFamily="18" charset="0"/>
                <a:cs typeface="Times New Roman" pitchFamily="18" charset="0"/>
              </a:rPr>
              <a:t>3 ACT 2</a:t>
            </a:r>
            <a:r>
              <a:rPr lang="en-US" sz="2400" dirty="0">
                <a:solidFill>
                  <a:srgbClr val="FFFF00"/>
                </a:solidFill>
                <a:latin typeface="Times New Roman" pitchFamily="18" charset="0"/>
                <a:cs typeface="Times New Roman" pitchFamily="18" charset="0"/>
              </a:rPr>
              <a:t> </a:t>
            </a:r>
            <a:r>
              <a:rPr lang="en-US" sz="2400" dirty="0" smtClean="0">
                <a:solidFill>
                  <a:srgbClr val="FFFF00"/>
                </a:solidFill>
                <a:latin typeface="Times New Roman" pitchFamily="18" charset="0"/>
                <a:cs typeface="Times New Roman" pitchFamily="18" charset="0"/>
              </a:rPr>
              <a:t>-  </a:t>
            </a:r>
            <a:r>
              <a:rPr lang="en-US" sz="2000" dirty="0" smtClean="0">
                <a:solidFill>
                  <a:srgbClr val="FFFF00"/>
                </a:solidFill>
                <a:latin typeface="Times New Roman" pitchFamily="18" charset="0"/>
                <a:cs typeface="Times New Roman" pitchFamily="18" charset="0"/>
              </a:rPr>
              <a:t>Read the article and answer the questions</a:t>
            </a:r>
            <a:endParaRPr lang="en-US" sz="2000" dirty="0">
              <a:solidFill>
                <a:srgbClr val="FFFF00"/>
              </a:solidFill>
              <a:latin typeface="Times New Roman" pitchFamily="18" charset="0"/>
              <a:cs typeface="Times New Roman" pitchFamily="18" charset="0"/>
            </a:endParaRPr>
          </a:p>
        </p:txBody>
      </p:sp>
      <p:sp>
        <p:nvSpPr>
          <p:cNvPr id="2" name="Content Placeholder 1"/>
          <p:cNvSpPr>
            <a:spLocks noGrp="1"/>
          </p:cNvSpPr>
          <p:nvPr>
            <p:ph idx="1"/>
          </p:nvPr>
        </p:nvSpPr>
        <p:spPr>
          <a:xfrm>
            <a:off x="26832" y="1210089"/>
            <a:ext cx="9296400" cy="4864291"/>
          </a:xfrm>
        </p:spPr>
        <p:txBody>
          <a:bodyPr>
            <a:noAutofit/>
          </a:bodyPr>
          <a:lstStyle/>
          <a:p>
            <a:pPr marL="566928" indent="-457200">
              <a:lnSpc>
                <a:spcPct val="100000"/>
              </a:lnSpc>
              <a:buAutoNum type="arabicPeriod"/>
            </a:pPr>
            <a:r>
              <a:rPr lang="en-US" sz="2400" u="sng" dirty="0" smtClean="0">
                <a:solidFill>
                  <a:srgbClr val="FFFF00"/>
                </a:solidFill>
                <a:latin typeface="Times New Roman" pitchFamily="18" charset="0"/>
                <a:cs typeface="Times New Roman" pitchFamily="18" charset="0"/>
              </a:rPr>
              <a:t>Why</a:t>
            </a:r>
            <a:r>
              <a:rPr lang="en-US" sz="2400" dirty="0" smtClean="0">
                <a:solidFill>
                  <a:srgbClr val="FFFF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are natural disasters </a:t>
            </a:r>
            <a:r>
              <a:rPr lang="en-US" sz="2400" u="sng" dirty="0" smtClean="0">
                <a:solidFill>
                  <a:srgbClr val="FFFF00"/>
                </a:solidFill>
                <a:latin typeface="Times New Roman" pitchFamily="18" charset="0"/>
                <a:cs typeface="Times New Roman" pitchFamily="18" charset="0"/>
              </a:rPr>
              <a:t>destructive</a:t>
            </a:r>
            <a:r>
              <a:rPr lang="en-US" sz="2400" dirty="0" smtClean="0">
                <a:solidFill>
                  <a:srgbClr val="FFFF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p>
          <a:p>
            <a:pPr marL="109728" indent="0">
              <a:lnSpc>
                <a:spcPct val="100000"/>
              </a:lnSpc>
              <a:buNone/>
            </a:pPr>
            <a:endParaRPr lang="en-US" sz="2400" dirty="0" smtClean="0">
              <a:latin typeface="Times New Roman" pitchFamily="18" charset="0"/>
              <a:cs typeface="Times New Roman" pitchFamily="18" charset="0"/>
            </a:endParaRPr>
          </a:p>
          <a:p>
            <a:pPr marL="109728" indent="0">
              <a:lnSpc>
                <a:spcPct val="100000"/>
              </a:lnSpc>
              <a:buNone/>
            </a:pPr>
            <a:r>
              <a:rPr lang="en-US" sz="2400" dirty="0" smtClean="0">
                <a:latin typeface="Times New Roman" pitchFamily="18" charset="0"/>
                <a:cs typeface="Times New Roman" pitchFamily="18" charset="0"/>
              </a:rPr>
              <a:t>2. </a:t>
            </a:r>
            <a:r>
              <a:rPr lang="en-US" sz="2400" u="sng" dirty="0" smtClean="0">
                <a:solidFill>
                  <a:srgbClr val="FFFF00"/>
                </a:solidFill>
                <a:latin typeface="Times New Roman" pitchFamily="18" charset="0"/>
                <a:cs typeface="Times New Roman" pitchFamily="18" charset="0"/>
              </a:rPr>
              <a:t>What</a:t>
            </a:r>
            <a:r>
              <a:rPr lang="en-US" sz="2400" dirty="0" smtClean="0">
                <a:solidFill>
                  <a:srgbClr val="FFFF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are </a:t>
            </a:r>
            <a:r>
              <a:rPr lang="en-US" sz="2400" u="sng" dirty="0" smtClean="0">
                <a:solidFill>
                  <a:srgbClr val="FFFF00"/>
                </a:solidFill>
                <a:latin typeface="Times New Roman" pitchFamily="18" charset="0"/>
                <a:cs typeface="Times New Roman" pitchFamily="18" charset="0"/>
              </a:rPr>
              <a:t>the first things </a:t>
            </a:r>
            <a:r>
              <a:rPr lang="en-US" sz="2400" dirty="0" smtClean="0">
                <a:latin typeface="Times New Roman" pitchFamily="18" charset="0"/>
                <a:cs typeface="Times New Roman" pitchFamily="18" charset="0"/>
              </a:rPr>
              <a:t>to do to prepare for natural disasters ?</a:t>
            </a:r>
          </a:p>
          <a:p>
            <a:pPr marL="109728" indent="0">
              <a:lnSpc>
                <a:spcPct val="100000"/>
              </a:lnSpc>
              <a:buNone/>
            </a:pPr>
            <a:endParaRPr lang="en-US" sz="2400" dirty="0" smtClean="0">
              <a:latin typeface="Times New Roman" pitchFamily="18" charset="0"/>
              <a:cs typeface="Times New Roman" pitchFamily="18" charset="0"/>
            </a:endParaRPr>
          </a:p>
          <a:p>
            <a:pPr marL="109728" indent="0">
              <a:lnSpc>
                <a:spcPct val="100000"/>
              </a:lnSpc>
              <a:buNone/>
            </a:pPr>
            <a:r>
              <a:rPr lang="en-US" sz="2400" dirty="0" smtClean="0">
                <a:solidFill>
                  <a:srgbClr val="FFFF00"/>
                </a:solidFill>
                <a:latin typeface="Times New Roman" pitchFamily="18" charset="0"/>
                <a:cs typeface="Times New Roman" pitchFamily="18" charset="0"/>
              </a:rPr>
              <a:t>3. </a:t>
            </a:r>
            <a:r>
              <a:rPr lang="en-US" sz="2400" u="sng" dirty="0" smtClean="0">
                <a:solidFill>
                  <a:srgbClr val="FFFF00"/>
                </a:solidFill>
                <a:latin typeface="Times New Roman" pitchFamily="18" charset="0"/>
                <a:cs typeface="Times New Roman" pitchFamily="18" charset="0"/>
              </a:rPr>
              <a:t>What</a:t>
            </a:r>
            <a:r>
              <a:rPr lang="en-US" sz="2400" dirty="0" smtClean="0">
                <a:solidFill>
                  <a:srgbClr val="FFFF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should you enter in your </a:t>
            </a:r>
            <a:r>
              <a:rPr lang="en-US" sz="2400" u="sng" dirty="0" smtClean="0">
                <a:solidFill>
                  <a:srgbClr val="FFFF00"/>
                </a:solidFill>
                <a:latin typeface="Times New Roman" pitchFamily="18" charset="0"/>
                <a:cs typeface="Times New Roman" pitchFamily="18" charset="0"/>
              </a:rPr>
              <a:t>mobile phone </a:t>
            </a:r>
            <a:r>
              <a:rPr lang="en-US" sz="2400" dirty="0" smtClean="0">
                <a:latin typeface="Times New Roman" pitchFamily="18" charset="0"/>
                <a:cs typeface="Times New Roman" pitchFamily="18" charset="0"/>
              </a:rPr>
              <a:t>? </a:t>
            </a:r>
            <a:r>
              <a:rPr lang="en-US" sz="2400" u="sng" dirty="0" smtClean="0">
                <a:solidFill>
                  <a:srgbClr val="FFFF00"/>
                </a:solidFill>
                <a:latin typeface="Times New Roman" pitchFamily="18" charset="0"/>
                <a:cs typeface="Times New Roman" pitchFamily="18" charset="0"/>
              </a:rPr>
              <a:t>Why</a:t>
            </a:r>
            <a:r>
              <a:rPr lang="en-US" sz="2400" dirty="0" smtClean="0">
                <a:solidFill>
                  <a:srgbClr val="FFFF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p>
          <a:p>
            <a:pPr marL="109728" indent="0">
              <a:lnSpc>
                <a:spcPct val="100000"/>
              </a:lnSpc>
              <a:buNone/>
            </a:pPr>
            <a:endParaRPr lang="en-US" sz="2400" dirty="0" smtClean="0">
              <a:latin typeface="Times New Roman" pitchFamily="18" charset="0"/>
              <a:cs typeface="Times New Roman" pitchFamily="18" charset="0"/>
            </a:endParaRPr>
          </a:p>
          <a:p>
            <a:pPr marL="109728" indent="0">
              <a:lnSpc>
                <a:spcPct val="100000"/>
              </a:lnSpc>
              <a:buNone/>
            </a:pPr>
            <a:r>
              <a:rPr lang="en-US" sz="2400" dirty="0" smtClean="0">
                <a:latin typeface="Times New Roman" pitchFamily="18" charset="0"/>
                <a:cs typeface="Times New Roman" pitchFamily="18" charset="0"/>
              </a:rPr>
              <a:t>4. </a:t>
            </a:r>
            <a:r>
              <a:rPr lang="en-US" sz="2400" u="sng" dirty="0" smtClean="0">
                <a:solidFill>
                  <a:srgbClr val="FFFF00"/>
                </a:solidFill>
                <a:latin typeface="Times New Roman" pitchFamily="18" charset="0"/>
                <a:cs typeface="Times New Roman" pitchFamily="18" charset="0"/>
              </a:rPr>
              <a:t>What items </a:t>
            </a:r>
            <a:r>
              <a:rPr lang="en-US" sz="2400" dirty="0" smtClean="0">
                <a:latin typeface="Times New Roman" pitchFamily="18" charset="0"/>
                <a:cs typeface="Times New Roman" pitchFamily="18" charset="0"/>
              </a:rPr>
              <a:t>should an </a:t>
            </a:r>
            <a:r>
              <a:rPr lang="en-US" sz="2400" u="sng" dirty="0" smtClean="0">
                <a:solidFill>
                  <a:srgbClr val="FFFF00"/>
                </a:solidFill>
                <a:latin typeface="Times New Roman" pitchFamily="18" charset="0"/>
                <a:cs typeface="Times New Roman" pitchFamily="18" charset="0"/>
              </a:rPr>
              <a:t>emergency supply kit </a:t>
            </a:r>
            <a:r>
              <a:rPr lang="en-US" sz="2400" dirty="0" smtClean="0">
                <a:latin typeface="Times New Roman" pitchFamily="18" charset="0"/>
                <a:cs typeface="Times New Roman" pitchFamily="18" charset="0"/>
              </a:rPr>
              <a:t>include ?</a:t>
            </a:r>
          </a:p>
          <a:p>
            <a:pPr marL="109728" indent="0">
              <a:lnSpc>
                <a:spcPct val="100000"/>
              </a:lnSpc>
              <a:buNone/>
            </a:pPr>
            <a:endParaRPr lang="en-US" sz="2400" dirty="0" smtClean="0">
              <a:latin typeface="Times New Roman" pitchFamily="18" charset="0"/>
              <a:cs typeface="Times New Roman" pitchFamily="18" charset="0"/>
            </a:endParaRPr>
          </a:p>
          <a:p>
            <a:pPr marL="109728" indent="0">
              <a:lnSpc>
                <a:spcPct val="100000"/>
              </a:lnSpc>
              <a:buNone/>
            </a:pPr>
            <a:r>
              <a:rPr lang="en-US" sz="2400" dirty="0" smtClean="0">
                <a:latin typeface="Times New Roman" pitchFamily="18" charset="0"/>
                <a:cs typeface="Times New Roman" pitchFamily="18" charset="0"/>
              </a:rPr>
              <a:t>5. </a:t>
            </a:r>
            <a:r>
              <a:rPr lang="en-US" sz="2400" u="sng" dirty="0" smtClean="0">
                <a:solidFill>
                  <a:srgbClr val="FFFF00"/>
                </a:solidFill>
                <a:latin typeface="Times New Roman" pitchFamily="18" charset="0"/>
                <a:cs typeface="Times New Roman" pitchFamily="18" charset="0"/>
              </a:rPr>
              <a:t>What</a:t>
            </a:r>
            <a:r>
              <a:rPr lang="en-US" sz="2400" dirty="0" smtClean="0">
                <a:latin typeface="Times New Roman" pitchFamily="18" charset="0"/>
                <a:cs typeface="Times New Roman" pitchFamily="18" charset="0"/>
              </a:rPr>
              <a:t> do you need to know in </a:t>
            </a:r>
            <a:r>
              <a:rPr lang="en-US" sz="2400" u="sng" dirty="0" smtClean="0">
                <a:solidFill>
                  <a:srgbClr val="FFFF00"/>
                </a:solidFill>
                <a:latin typeface="Times New Roman" pitchFamily="18" charset="0"/>
                <a:cs typeface="Times New Roman" pitchFamily="18" charset="0"/>
              </a:rPr>
              <a:t>case of evacuation </a:t>
            </a:r>
            <a:r>
              <a:rPr lang="en-US" sz="2400" dirty="0" smtClean="0">
                <a:latin typeface="Times New Roman" pitchFamily="18" charset="0"/>
                <a:cs typeface="Times New Roman" pitchFamily="18" charset="0"/>
              </a:rPr>
              <a:t>?</a:t>
            </a:r>
          </a:p>
        </p:txBody>
      </p:sp>
      <p:grpSp>
        <p:nvGrpSpPr>
          <p:cNvPr id="4" name="Group 8"/>
          <p:cNvGrpSpPr>
            <a:grpSpLocks/>
          </p:cNvGrpSpPr>
          <p:nvPr/>
        </p:nvGrpSpPr>
        <p:grpSpPr bwMode="auto">
          <a:xfrm>
            <a:off x="-163567" y="-152400"/>
            <a:ext cx="9619167" cy="7306763"/>
            <a:chOff x="-112" y="0"/>
            <a:chExt cx="5872" cy="4330"/>
          </a:xfrm>
        </p:grpSpPr>
        <p:sp>
          <p:nvSpPr>
            <p:cNvPr id="5" name="Line 9"/>
            <p:cNvSpPr>
              <a:spLocks noChangeShapeType="1"/>
            </p:cNvSpPr>
            <p:nvPr/>
          </p:nvSpPr>
          <p:spPr bwMode="auto">
            <a:xfrm>
              <a:off x="-66" y="666"/>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6" name="Picture 10"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9758" flipH="1">
              <a:off x="-112" y="3562"/>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8" name="Picture 12"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2"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1660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
            <a:ext cx="9144000" cy="914400"/>
          </a:xfrm>
        </p:spPr>
        <p:txBody>
          <a:bodyPr>
            <a:normAutofit/>
          </a:bodyPr>
          <a:lstStyle/>
          <a:p>
            <a:r>
              <a:rPr lang="en-US" sz="2400" dirty="0" smtClean="0">
                <a:solidFill>
                  <a:srgbClr val="FFFF00"/>
                </a:solidFill>
                <a:latin typeface="Times New Roman" pitchFamily="18" charset="0"/>
                <a:cs typeface="Times New Roman" pitchFamily="18" charset="0"/>
              </a:rPr>
              <a:t>3 ACT 2</a:t>
            </a:r>
            <a:r>
              <a:rPr lang="en-US" sz="2400" dirty="0">
                <a:solidFill>
                  <a:srgbClr val="FFFF00"/>
                </a:solidFill>
                <a:latin typeface="Times New Roman" pitchFamily="18" charset="0"/>
                <a:cs typeface="Times New Roman" pitchFamily="18" charset="0"/>
              </a:rPr>
              <a:t> </a:t>
            </a:r>
            <a:r>
              <a:rPr lang="en-US" sz="2400" dirty="0" smtClean="0">
                <a:solidFill>
                  <a:srgbClr val="FFFF00"/>
                </a:solidFill>
                <a:latin typeface="Times New Roman" pitchFamily="18" charset="0"/>
                <a:cs typeface="Times New Roman" pitchFamily="18" charset="0"/>
              </a:rPr>
              <a:t>-  </a:t>
            </a:r>
            <a:r>
              <a:rPr lang="en-US" sz="2000" dirty="0" smtClean="0">
                <a:solidFill>
                  <a:srgbClr val="FFFF00"/>
                </a:solidFill>
                <a:latin typeface="Times New Roman" pitchFamily="18" charset="0"/>
                <a:cs typeface="Times New Roman" pitchFamily="18" charset="0"/>
              </a:rPr>
              <a:t>Read the article and answer the questions</a:t>
            </a:r>
            <a:endParaRPr lang="en-US" sz="2000" dirty="0">
              <a:solidFill>
                <a:srgbClr val="FFFF00"/>
              </a:solidFill>
              <a:latin typeface="Times New Roman" pitchFamily="18" charset="0"/>
              <a:cs typeface="Times New Roman" pitchFamily="18" charset="0"/>
            </a:endParaRPr>
          </a:p>
        </p:txBody>
      </p:sp>
      <p:sp>
        <p:nvSpPr>
          <p:cNvPr id="2" name="Content Placeholder 1"/>
          <p:cNvSpPr>
            <a:spLocks noGrp="1"/>
          </p:cNvSpPr>
          <p:nvPr>
            <p:ph idx="1"/>
          </p:nvPr>
        </p:nvSpPr>
        <p:spPr>
          <a:xfrm>
            <a:off x="25400" y="650313"/>
            <a:ext cx="9296400" cy="4864291"/>
          </a:xfrm>
        </p:spPr>
        <p:txBody>
          <a:bodyPr>
            <a:noAutofit/>
          </a:bodyPr>
          <a:lstStyle/>
          <a:p>
            <a:pPr marL="109728" indent="0">
              <a:lnSpc>
                <a:spcPct val="100000"/>
              </a:lnSpc>
              <a:buNone/>
            </a:pPr>
            <a:r>
              <a:rPr lang="en-US" sz="2400" dirty="0" smtClean="0">
                <a:latin typeface="Times New Roman" pitchFamily="18" charset="0"/>
                <a:cs typeface="Times New Roman" pitchFamily="18" charset="0"/>
              </a:rPr>
              <a:t>1. Why are natural disasters destructive ?</a:t>
            </a:r>
          </a:p>
          <a:p>
            <a:pPr marL="109728" indent="0">
              <a:lnSpc>
                <a:spcPct val="100000"/>
              </a:lnSpc>
              <a:buNone/>
            </a:pPr>
            <a:r>
              <a:rPr lang="en-US" sz="2400" dirty="0" smtClean="0">
                <a:solidFill>
                  <a:srgbClr val="FFFF00"/>
                </a:solidFill>
                <a:latin typeface="Times New Roman" pitchFamily="18" charset="0"/>
                <a:cs typeface="Times New Roman" pitchFamily="18" charset="0"/>
              </a:rPr>
              <a:t>Because they </a:t>
            </a:r>
            <a:r>
              <a:rPr lang="en-US" sz="2400" smtClean="0">
                <a:solidFill>
                  <a:srgbClr val="FFFF00"/>
                </a:solidFill>
                <a:latin typeface="Times New Roman" pitchFamily="18" charset="0"/>
                <a:cs typeface="Times New Roman" pitchFamily="18" charset="0"/>
              </a:rPr>
              <a:t>can </a:t>
            </a:r>
            <a:r>
              <a:rPr lang="en-US" sz="2400" smtClean="0">
                <a:solidFill>
                  <a:srgbClr val="FFFF00"/>
                </a:solidFill>
                <a:latin typeface="Times New Roman" pitchFamily="18" charset="0"/>
                <a:cs typeface="Times New Roman" pitchFamily="18" charset="0"/>
              </a:rPr>
              <a:t>wreak </a:t>
            </a:r>
            <a:r>
              <a:rPr lang="en-US" sz="2400" dirty="0" smtClean="0">
                <a:solidFill>
                  <a:srgbClr val="FFFF00"/>
                </a:solidFill>
                <a:latin typeface="Times New Roman" pitchFamily="18" charset="0"/>
                <a:cs typeface="Times New Roman" pitchFamily="18" charset="0"/>
              </a:rPr>
              <a:t>havoc across large areas and cause loss of life or damage to property</a:t>
            </a:r>
          </a:p>
          <a:p>
            <a:pPr marL="109728" indent="0">
              <a:lnSpc>
                <a:spcPct val="100000"/>
              </a:lnSpc>
              <a:buNone/>
            </a:pPr>
            <a:r>
              <a:rPr lang="en-US" sz="2400" dirty="0" smtClean="0">
                <a:latin typeface="Times New Roman" pitchFamily="18" charset="0"/>
                <a:cs typeface="Times New Roman" pitchFamily="18" charset="0"/>
              </a:rPr>
              <a:t>2. What are the first things to do to prepare for natural disasters ?</a:t>
            </a:r>
          </a:p>
          <a:p>
            <a:pPr marL="109728" indent="0">
              <a:lnSpc>
                <a:spcPct val="100000"/>
              </a:lnSpc>
              <a:buNone/>
            </a:pPr>
            <a:r>
              <a:rPr lang="en-US" sz="2400" dirty="0" smtClean="0">
                <a:solidFill>
                  <a:srgbClr val="FFFF00"/>
                </a:solidFill>
                <a:latin typeface="Times New Roman" pitchFamily="18" charset="0"/>
                <a:cs typeface="Times New Roman" pitchFamily="18" charset="0"/>
              </a:rPr>
              <a:t>Learn about the risks in your area and read the information about natural disasters on local government sites.</a:t>
            </a:r>
          </a:p>
          <a:p>
            <a:pPr marL="109728" indent="0">
              <a:lnSpc>
                <a:spcPct val="100000"/>
              </a:lnSpc>
              <a:buNone/>
            </a:pPr>
            <a:r>
              <a:rPr lang="en-US" sz="2400" dirty="0" smtClean="0">
                <a:latin typeface="Times New Roman" pitchFamily="18" charset="0"/>
                <a:cs typeface="Times New Roman" pitchFamily="18" charset="0"/>
              </a:rPr>
              <a:t>3.What should you enter in your mobile phone ? Why ?</a:t>
            </a:r>
          </a:p>
          <a:p>
            <a:pPr marL="109728" indent="0">
              <a:lnSpc>
                <a:spcPct val="100000"/>
              </a:lnSpc>
              <a:buNone/>
            </a:pPr>
            <a:r>
              <a:rPr lang="en-US" sz="2400" dirty="0" smtClean="0">
                <a:solidFill>
                  <a:srgbClr val="FFFF00"/>
                </a:solidFill>
                <a:latin typeface="Times New Roman" pitchFamily="18" charset="0"/>
                <a:cs typeface="Times New Roman" pitchFamily="18" charset="0"/>
              </a:rPr>
              <a:t>Enter all the emergency contact numbers in your mobile phone so you can call the rescue and emergency workers if necessary.</a:t>
            </a:r>
          </a:p>
          <a:p>
            <a:pPr marL="109728" indent="0">
              <a:lnSpc>
                <a:spcPct val="100000"/>
              </a:lnSpc>
              <a:buNone/>
            </a:pPr>
            <a:r>
              <a:rPr lang="en-US" sz="2400" dirty="0" smtClean="0">
                <a:latin typeface="Times New Roman" pitchFamily="18" charset="0"/>
                <a:cs typeface="Times New Roman" pitchFamily="18" charset="0"/>
              </a:rPr>
              <a:t>4. What items should an emergency supply kit include ?</a:t>
            </a:r>
          </a:p>
          <a:p>
            <a:pPr marL="109728" indent="0">
              <a:lnSpc>
                <a:spcPct val="100000"/>
              </a:lnSpc>
              <a:buNone/>
            </a:pPr>
            <a:r>
              <a:rPr lang="en-US" sz="2400" dirty="0" smtClean="0">
                <a:solidFill>
                  <a:srgbClr val="FFFF00"/>
                </a:solidFill>
                <a:latin typeface="Times New Roman" pitchFamily="18" charset="0"/>
                <a:cs typeface="Times New Roman" pitchFamily="18" charset="0"/>
              </a:rPr>
              <a:t>Your emergency supply kit should include food, </a:t>
            </a:r>
            <a:r>
              <a:rPr lang="en-US" sz="2400" dirty="0" err="1" smtClean="0">
                <a:solidFill>
                  <a:srgbClr val="FFFF00"/>
                </a:solidFill>
                <a:latin typeface="Times New Roman" pitchFamily="18" charset="0"/>
                <a:cs typeface="Times New Roman" pitchFamily="18" charset="0"/>
              </a:rPr>
              <a:t>water,medication</a:t>
            </a:r>
            <a:r>
              <a:rPr lang="en-US" sz="2400" dirty="0" smtClean="0">
                <a:solidFill>
                  <a:srgbClr val="FFFF00"/>
                </a:solidFill>
                <a:latin typeface="Times New Roman" pitchFamily="18" charset="0"/>
                <a:cs typeface="Times New Roman" pitchFamily="18" charset="0"/>
              </a:rPr>
              <a:t>, personal hygiene items, copies of personal documents and some money.</a:t>
            </a:r>
          </a:p>
          <a:p>
            <a:pPr marL="109728" indent="0">
              <a:lnSpc>
                <a:spcPct val="100000"/>
              </a:lnSpc>
              <a:buNone/>
            </a:pPr>
            <a:r>
              <a:rPr lang="en-US" sz="2400" dirty="0" smtClean="0">
                <a:latin typeface="Times New Roman" pitchFamily="18" charset="0"/>
                <a:cs typeface="Times New Roman" pitchFamily="18" charset="0"/>
              </a:rPr>
              <a:t>5. What do you need to know in case of evacuation ?</a:t>
            </a:r>
          </a:p>
          <a:p>
            <a:pPr marL="109728" indent="0">
              <a:lnSpc>
                <a:spcPct val="100000"/>
              </a:lnSpc>
              <a:buNone/>
            </a:pPr>
            <a:r>
              <a:rPr lang="en-US" sz="2400" dirty="0" smtClean="0">
                <a:solidFill>
                  <a:srgbClr val="FFFF00"/>
                </a:solidFill>
                <a:latin typeface="Times New Roman" pitchFamily="18" charset="0"/>
                <a:cs typeface="Times New Roman" pitchFamily="18" charset="0"/>
              </a:rPr>
              <a:t>We need to know the evacuation routes and shelters.</a:t>
            </a:r>
            <a:endParaRPr lang="en-US" sz="2400" dirty="0">
              <a:solidFill>
                <a:srgbClr val="FFFF00"/>
              </a:solidFill>
              <a:latin typeface="Times New Roman" pitchFamily="18" charset="0"/>
              <a:cs typeface="Times New Roman" pitchFamily="18" charset="0"/>
            </a:endParaRPr>
          </a:p>
        </p:txBody>
      </p:sp>
      <p:grpSp>
        <p:nvGrpSpPr>
          <p:cNvPr id="4" name="Group 8"/>
          <p:cNvGrpSpPr>
            <a:grpSpLocks/>
          </p:cNvGrpSpPr>
          <p:nvPr/>
        </p:nvGrpSpPr>
        <p:grpSpPr bwMode="auto">
          <a:xfrm>
            <a:off x="-163567" y="-152400"/>
            <a:ext cx="9619167" cy="7306763"/>
            <a:chOff x="-112" y="0"/>
            <a:chExt cx="5872" cy="4330"/>
          </a:xfrm>
        </p:grpSpPr>
        <p:sp>
          <p:nvSpPr>
            <p:cNvPr id="5" name="Line 9"/>
            <p:cNvSpPr>
              <a:spLocks noChangeShapeType="1"/>
            </p:cNvSpPr>
            <p:nvPr/>
          </p:nvSpPr>
          <p:spPr bwMode="auto">
            <a:xfrm>
              <a:off x="-66" y="666"/>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6" name="Picture 10"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9758" flipH="1">
              <a:off x="-112" y="3562"/>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8" name="Picture 12"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2"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6076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dirty="0" smtClean="0">
                <a:solidFill>
                  <a:srgbClr val="FF0000"/>
                </a:solidFill>
                <a:latin typeface="Times New Roman" pitchFamily="18" charset="0"/>
                <a:cs typeface="Times New Roman" pitchFamily="18" charset="0"/>
              </a:rPr>
              <a:t>II. SPEAKING</a:t>
            </a:r>
            <a:endParaRPr lang="en-US" sz="5400" dirty="0">
              <a:solidFill>
                <a:srgbClr val="FF0000"/>
              </a:solidFill>
              <a:latin typeface="Times New Roman" pitchFamily="18" charset="0"/>
              <a:cs typeface="Times New Roman" pitchFamily="18" charset="0"/>
            </a:endParaRPr>
          </a:p>
        </p:txBody>
      </p:sp>
      <p:sp>
        <p:nvSpPr>
          <p:cNvPr id="2" name="Content Placeholder 1"/>
          <p:cNvSpPr>
            <a:spLocks noGrp="1"/>
          </p:cNvSpPr>
          <p:nvPr>
            <p:ph idx="1"/>
          </p:nvPr>
        </p:nvSpPr>
        <p:spPr>
          <a:xfrm>
            <a:off x="453208" y="1903267"/>
            <a:ext cx="8567984" cy="1499577"/>
          </a:xfrm>
        </p:spPr>
        <p:txBody>
          <a:bodyPr>
            <a:noAutofit/>
          </a:bodyPr>
          <a:lstStyle/>
          <a:p>
            <a:pPr marL="109728" indent="0">
              <a:buNone/>
            </a:pPr>
            <a:r>
              <a:rPr lang="en-US" sz="2400" b="1" dirty="0" smtClean="0">
                <a:solidFill>
                  <a:srgbClr val="FFFF00"/>
                </a:solidFill>
                <a:latin typeface="Times New Roman" pitchFamily="18" charset="0"/>
                <a:cs typeface="Times New Roman" pitchFamily="18" charset="0"/>
              </a:rPr>
              <a:t>4. ACT 3A -  READTHE NEWS REPORTS ( A-C) AND MATCH EACH ONE TO THE CORRECT PICTURE (1-3)</a:t>
            </a:r>
          </a:p>
        </p:txBody>
      </p:sp>
      <p:grpSp>
        <p:nvGrpSpPr>
          <p:cNvPr id="4" name="Group 8"/>
          <p:cNvGrpSpPr>
            <a:grpSpLocks/>
          </p:cNvGrpSpPr>
          <p:nvPr/>
        </p:nvGrpSpPr>
        <p:grpSpPr bwMode="auto">
          <a:xfrm>
            <a:off x="-152400" y="-228600"/>
            <a:ext cx="9448800" cy="7315200"/>
            <a:chOff x="-8" y="0"/>
            <a:chExt cx="5768" cy="4335"/>
          </a:xfrm>
        </p:grpSpPr>
        <p:sp>
          <p:nvSpPr>
            <p:cNvPr id="5"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6" name="Picture 10"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8" name="Picture 12"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2"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41772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3" y="304800"/>
            <a:ext cx="9144000" cy="6397978"/>
          </a:xfrm>
          <a:prstGeom prst="rect">
            <a:avLst/>
          </a:prstGeom>
        </p:spPr>
      </p:pic>
      <p:cxnSp>
        <p:nvCxnSpPr>
          <p:cNvPr id="13" name="Straight Arrow Connector 12"/>
          <p:cNvCxnSpPr/>
          <p:nvPr/>
        </p:nvCxnSpPr>
        <p:spPr>
          <a:xfrm>
            <a:off x="4267200" y="1447800"/>
            <a:ext cx="2819400" cy="381000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343400" y="3352800"/>
            <a:ext cx="2590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343400" y="1447800"/>
            <a:ext cx="2590800" cy="4305299"/>
          </a:xfrm>
          <a:prstGeom prst="straightConnector1">
            <a:avLst/>
          </a:prstGeom>
          <a:ln w="28575">
            <a:solidFill>
              <a:srgbClr val="D35DB4"/>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8"/>
          <p:cNvGrpSpPr>
            <a:grpSpLocks/>
          </p:cNvGrpSpPr>
          <p:nvPr/>
        </p:nvGrpSpPr>
        <p:grpSpPr bwMode="auto">
          <a:xfrm>
            <a:off x="-152400" y="-228600"/>
            <a:ext cx="9448800" cy="7315200"/>
            <a:chOff x="-8" y="0"/>
            <a:chExt cx="5768" cy="4335"/>
          </a:xfrm>
        </p:grpSpPr>
        <p:sp>
          <p:nvSpPr>
            <p:cNvPr id="8"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9" name="Picture 10"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11" name="Picture 12"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6"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26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74638"/>
            <a:ext cx="8915400" cy="1143000"/>
          </a:xfrm>
        </p:spPr>
        <p:txBody>
          <a:bodyPr>
            <a:normAutofit/>
          </a:bodyPr>
          <a:lstStyle/>
          <a:p>
            <a:r>
              <a:rPr lang="en-US" sz="2400" dirty="0" smtClean="0">
                <a:solidFill>
                  <a:srgbClr val="FFFF00"/>
                </a:solidFill>
                <a:latin typeface="Times New Roman" pitchFamily="18" charset="0"/>
                <a:cs typeface="Times New Roman" pitchFamily="18" charset="0"/>
              </a:rPr>
              <a:t>5. Act3b -  Work in pairs. Each pair can choose one of reports in 3a. Role play telling each about the news. </a:t>
            </a:r>
            <a:endParaRPr lang="en-US" sz="2400" dirty="0">
              <a:solidFill>
                <a:srgbClr val="FFFF00"/>
              </a:solidFill>
              <a:latin typeface="Times New Roman" pitchFamily="18" charset="0"/>
              <a:cs typeface="Times New Roman" pitchFamily="18" charset="0"/>
            </a:endParaRPr>
          </a:p>
        </p:txBody>
      </p:sp>
      <p:sp>
        <p:nvSpPr>
          <p:cNvPr id="2" name="Content Placeholder 1"/>
          <p:cNvSpPr>
            <a:spLocks noGrp="1"/>
          </p:cNvSpPr>
          <p:nvPr>
            <p:ph idx="1"/>
          </p:nvPr>
        </p:nvSpPr>
        <p:spPr>
          <a:xfrm>
            <a:off x="457200" y="1752600"/>
            <a:ext cx="8229600" cy="4254691"/>
          </a:xfrm>
        </p:spPr>
        <p:txBody>
          <a:bodyPr>
            <a:normAutofit fontScale="92500" lnSpcReduction="20000"/>
          </a:bodyPr>
          <a:lstStyle/>
          <a:p>
            <a:pPr marL="109728" indent="0">
              <a:buNone/>
            </a:pPr>
            <a:r>
              <a:rPr lang="en-US" sz="3600" dirty="0" smtClean="0">
                <a:latin typeface="Times New Roman" pitchFamily="18" charset="0"/>
                <a:cs typeface="Times New Roman" pitchFamily="18" charset="0"/>
              </a:rPr>
              <a:t>EX:</a:t>
            </a:r>
          </a:p>
          <a:p>
            <a:pPr marL="109728" indent="0">
              <a:buNone/>
            </a:pPr>
            <a:r>
              <a:rPr lang="en-US" sz="4300" dirty="0" smtClean="0">
                <a:latin typeface="Times New Roman" pitchFamily="18" charset="0"/>
                <a:cs typeface="Times New Roman" pitchFamily="18" charset="0"/>
              </a:rPr>
              <a:t>A.Did you watch the news </a:t>
            </a:r>
            <a:r>
              <a:rPr lang="en-US" sz="4300" dirty="0" smtClean="0">
                <a:solidFill>
                  <a:srgbClr val="FF0000"/>
                </a:solidFill>
                <a:latin typeface="Times New Roman" pitchFamily="18" charset="0"/>
                <a:cs typeface="Times New Roman" pitchFamily="18" charset="0"/>
              </a:rPr>
              <a:t>last night </a:t>
            </a:r>
            <a:r>
              <a:rPr lang="en-US" sz="4300" dirty="0" smtClean="0">
                <a:latin typeface="Times New Roman" pitchFamily="18" charset="0"/>
                <a:cs typeface="Times New Roman" pitchFamily="18" charset="0"/>
              </a:rPr>
              <a:t>?</a:t>
            </a:r>
          </a:p>
          <a:p>
            <a:pPr marL="109728" indent="0">
              <a:buNone/>
            </a:pPr>
            <a:r>
              <a:rPr lang="en-US" sz="4300" dirty="0" smtClean="0">
                <a:latin typeface="Times New Roman" pitchFamily="18" charset="0"/>
                <a:cs typeface="Times New Roman" pitchFamily="18" charset="0"/>
              </a:rPr>
              <a:t>B. No, I didn’t. What’s happened ?</a:t>
            </a:r>
          </a:p>
          <a:p>
            <a:pPr marL="109728" indent="0">
              <a:buNone/>
            </a:pPr>
            <a:r>
              <a:rPr lang="en-US" sz="4300" dirty="0" smtClean="0">
                <a:latin typeface="Times New Roman" pitchFamily="18" charset="0"/>
                <a:cs typeface="Times New Roman" pitchFamily="18" charset="0"/>
              </a:rPr>
              <a:t>A.There was </a:t>
            </a:r>
            <a:r>
              <a:rPr lang="en-US" sz="4300" dirty="0" smtClean="0">
                <a:solidFill>
                  <a:srgbClr val="FF0000"/>
                </a:solidFill>
                <a:latin typeface="Times New Roman" pitchFamily="18" charset="0"/>
                <a:cs typeface="Times New Roman" pitchFamily="18" charset="0"/>
              </a:rPr>
              <a:t>a powerful earthquake </a:t>
            </a:r>
            <a:r>
              <a:rPr lang="en-US" sz="4300" dirty="0" smtClean="0">
                <a:latin typeface="Times New Roman" pitchFamily="18" charset="0"/>
                <a:cs typeface="Times New Roman" pitchFamily="18" charset="0"/>
              </a:rPr>
              <a:t>on Monday.</a:t>
            </a:r>
          </a:p>
          <a:p>
            <a:pPr marL="109728" indent="0">
              <a:buNone/>
            </a:pPr>
            <a:r>
              <a:rPr lang="en-US" sz="4300" dirty="0" smtClean="0">
                <a:latin typeface="Times New Roman" pitchFamily="18" charset="0"/>
                <a:cs typeface="Times New Roman" pitchFamily="18" charset="0"/>
              </a:rPr>
              <a:t>B. </a:t>
            </a:r>
            <a:r>
              <a:rPr lang="en-US" sz="4300" dirty="0" smtClean="0">
                <a:solidFill>
                  <a:srgbClr val="FF0000"/>
                </a:solidFill>
                <a:latin typeface="Times New Roman" pitchFamily="18" charset="0"/>
                <a:cs typeface="Times New Roman" pitchFamily="18" charset="0"/>
              </a:rPr>
              <a:t>That’s shocking</a:t>
            </a:r>
            <a:r>
              <a:rPr lang="en-US" sz="4300" dirty="0" smtClean="0">
                <a:latin typeface="Times New Roman" pitchFamily="18" charset="0"/>
                <a:cs typeface="Times New Roman" pitchFamily="18" charset="0"/>
              </a:rPr>
              <a:t>! Where was it ?</a:t>
            </a:r>
          </a:p>
          <a:p>
            <a:pPr marL="109728" indent="0">
              <a:buNone/>
            </a:pPr>
            <a:endParaRPr lang="en-US" dirty="0" smtClean="0">
              <a:latin typeface="Times New Roman" pitchFamily="18" charset="0"/>
              <a:cs typeface="Times New Roman" pitchFamily="18" charset="0"/>
            </a:endParaRPr>
          </a:p>
          <a:p>
            <a:pPr marL="109728" indent="0">
              <a:buNone/>
            </a:pPr>
            <a:endParaRPr lang="en-US" dirty="0">
              <a:latin typeface="Times New Roman" pitchFamily="18" charset="0"/>
              <a:cs typeface="Times New Roman" pitchFamily="18" charset="0"/>
            </a:endParaRPr>
          </a:p>
        </p:txBody>
      </p:sp>
      <p:grpSp>
        <p:nvGrpSpPr>
          <p:cNvPr id="4" name="Group 8"/>
          <p:cNvGrpSpPr>
            <a:grpSpLocks/>
          </p:cNvGrpSpPr>
          <p:nvPr/>
        </p:nvGrpSpPr>
        <p:grpSpPr bwMode="auto">
          <a:xfrm>
            <a:off x="-152400" y="-228600"/>
            <a:ext cx="9448800" cy="7315200"/>
            <a:chOff x="-8" y="0"/>
            <a:chExt cx="5768" cy="4335"/>
          </a:xfrm>
        </p:grpSpPr>
        <p:sp>
          <p:nvSpPr>
            <p:cNvPr id="5"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6" name="Picture 10"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8" name="Picture 12"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2"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82728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2819400" cy="731838"/>
          </a:xfrm>
        </p:spPr>
        <p:txBody>
          <a:bodyPr>
            <a:normAutofit fontScale="90000"/>
          </a:bodyPr>
          <a:lstStyle/>
          <a:p>
            <a:r>
              <a:rPr lang="en-US" sz="3600" dirty="0" smtClean="0">
                <a:solidFill>
                  <a:srgbClr val="FFFF00"/>
                </a:solidFill>
                <a:latin typeface="Times New Roman" pitchFamily="18" charset="0"/>
                <a:cs typeface="Times New Roman" pitchFamily="18" charset="0"/>
              </a:rPr>
              <a:t>1. Tornado</a:t>
            </a:r>
            <a:endParaRPr lang="en-US" sz="3600" dirty="0">
              <a:solidFill>
                <a:srgbClr val="FFFF00"/>
              </a:solidFill>
              <a:latin typeface="Times New Roman" pitchFamily="18" charset="0"/>
              <a:cs typeface="Times New Roman" pitchFamily="18" charset="0"/>
            </a:endParaRPr>
          </a:p>
        </p:txBody>
      </p:sp>
      <p:sp>
        <p:nvSpPr>
          <p:cNvPr id="4" name="Title 2"/>
          <p:cNvSpPr txBox="1">
            <a:spLocks/>
          </p:cNvSpPr>
          <p:nvPr/>
        </p:nvSpPr>
        <p:spPr>
          <a:xfrm>
            <a:off x="533399" y="3425752"/>
            <a:ext cx="2410691" cy="841448"/>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smtClean="0">
                <a:solidFill>
                  <a:srgbClr val="FFFF00"/>
                </a:solidFill>
                <a:latin typeface="Times New Roman" pitchFamily="18" charset="0"/>
                <a:cs typeface="Times New Roman" pitchFamily="18" charset="0"/>
              </a:rPr>
              <a:t>3. Drought</a:t>
            </a:r>
            <a:endParaRPr lang="en-US" sz="3600" dirty="0">
              <a:solidFill>
                <a:srgbClr val="FFFF00"/>
              </a:solidFill>
              <a:latin typeface="Times New Roman" pitchFamily="18" charset="0"/>
              <a:cs typeface="Times New Roman" pitchFamily="18" charset="0"/>
            </a:endParaRPr>
          </a:p>
        </p:txBody>
      </p:sp>
      <p:sp>
        <p:nvSpPr>
          <p:cNvPr id="5" name="Title 2"/>
          <p:cNvSpPr txBox="1">
            <a:spLocks/>
          </p:cNvSpPr>
          <p:nvPr/>
        </p:nvSpPr>
        <p:spPr>
          <a:xfrm>
            <a:off x="477982" y="2209800"/>
            <a:ext cx="2438400" cy="731838"/>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smtClean="0">
                <a:solidFill>
                  <a:srgbClr val="FFFF00"/>
                </a:solidFill>
                <a:latin typeface="Times New Roman" pitchFamily="18" charset="0"/>
                <a:cs typeface="Times New Roman" pitchFamily="18" charset="0"/>
              </a:rPr>
              <a:t>2. Tsunami</a:t>
            </a:r>
            <a:endParaRPr lang="en-US" sz="3600" dirty="0">
              <a:solidFill>
                <a:srgbClr val="FFFF00"/>
              </a:solidFill>
              <a:latin typeface="Times New Roman" pitchFamily="18" charset="0"/>
              <a:cs typeface="Times New Roman" pitchFamily="18" charset="0"/>
            </a:endParaRPr>
          </a:p>
        </p:txBody>
      </p:sp>
      <p:sp>
        <p:nvSpPr>
          <p:cNvPr id="6" name="Title 2"/>
          <p:cNvSpPr txBox="1">
            <a:spLocks/>
          </p:cNvSpPr>
          <p:nvPr/>
        </p:nvSpPr>
        <p:spPr>
          <a:xfrm>
            <a:off x="381000" y="4800600"/>
            <a:ext cx="3124200" cy="9906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smtClean="0">
                <a:solidFill>
                  <a:srgbClr val="FFFF00"/>
                </a:solidFill>
                <a:latin typeface="Times New Roman" pitchFamily="18" charset="0"/>
                <a:cs typeface="Times New Roman" pitchFamily="18" charset="0"/>
              </a:rPr>
              <a:t>4. Earthquake</a:t>
            </a:r>
            <a:endParaRPr lang="en-US" sz="3600" dirty="0">
              <a:solidFill>
                <a:srgbClr val="FFFF00"/>
              </a:solidFill>
              <a:latin typeface="Times New Roman" pitchFamily="18" charset="0"/>
              <a:cs typeface="Times New Roman"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0" y="1715967"/>
            <a:ext cx="4381500" cy="17562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718" y="3479921"/>
            <a:ext cx="4381500" cy="164858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4791" y="5127045"/>
            <a:ext cx="4381500" cy="177251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0" y="-35726"/>
            <a:ext cx="4381500" cy="1782762"/>
          </a:xfrm>
          <a:prstGeom prst="rect">
            <a:avLst/>
          </a:prstGeom>
        </p:spPr>
      </p:pic>
      <p:cxnSp>
        <p:nvCxnSpPr>
          <p:cNvPr id="12" name="Straight Arrow Connector 11"/>
          <p:cNvCxnSpPr/>
          <p:nvPr/>
        </p:nvCxnSpPr>
        <p:spPr>
          <a:xfrm>
            <a:off x="1905000" y="1066800"/>
            <a:ext cx="2389909" cy="449255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Title 2"/>
          <p:cNvSpPr txBox="1">
            <a:spLocks/>
          </p:cNvSpPr>
          <p:nvPr/>
        </p:nvSpPr>
        <p:spPr>
          <a:xfrm>
            <a:off x="4038600" y="685800"/>
            <a:ext cx="647700" cy="731838"/>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a:solidFill>
                  <a:schemeClr val="tx1"/>
                </a:solidFill>
              </a:rPr>
              <a:t>a</a:t>
            </a:r>
          </a:p>
        </p:txBody>
      </p:sp>
      <p:sp>
        <p:nvSpPr>
          <p:cNvPr id="15" name="Title 2"/>
          <p:cNvSpPr txBox="1">
            <a:spLocks/>
          </p:cNvSpPr>
          <p:nvPr/>
        </p:nvSpPr>
        <p:spPr>
          <a:xfrm>
            <a:off x="3962400" y="2104121"/>
            <a:ext cx="647700" cy="731838"/>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smtClean="0">
                <a:solidFill>
                  <a:schemeClr val="tx1"/>
                </a:solidFill>
                <a:latin typeface="Times New Roman" pitchFamily="18" charset="0"/>
                <a:cs typeface="Times New Roman" pitchFamily="18" charset="0"/>
              </a:rPr>
              <a:t>b</a:t>
            </a:r>
            <a:endParaRPr lang="en-US" sz="3600" dirty="0">
              <a:solidFill>
                <a:schemeClr val="tx1"/>
              </a:solidFill>
              <a:latin typeface="Times New Roman" pitchFamily="18" charset="0"/>
              <a:cs typeface="Times New Roman" pitchFamily="18" charset="0"/>
            </a:endParaRPr>
          </a:p>
        </p:txBody>
      </p:sp>
      <p:sp>
        <p:nvSpPr>
          <p:cNvPr id="16" name="Title 2"/>
          <p:cNvSpPr txBox="1">
            <a:spLocks/>
          </p:cNvSpPr>
          <p:nvPr/>
        </p:nvSpPr>
        <p:spPr>
          <a:xfrm>
            <a:off x="3962400" y="5440362"/>
            <a:ext cx="647700" cy="731838"/>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smtClean="0">
                <a:solidFill>
                  <a:schemeClr val="tx1"/>
                </a:solidFill>
                <a:latin typeface="Times New Roman" pitchFamily="18" charset="0"/>
                <a:cs typeface="Times New Roman" pitchFamily="18" charset="0"/>
              </a:rPr>
              <a:t>d</a:t>
            </a:r>
            <a:endParaRPr lang="en-US" sz="3600" dirty="0">
              <a:solidFill>
                <a:schemeClr val="tx1"/>
              </a:solidFill>
              <a:latin typeface="Times New Roman" pitchFamily="18" charset="0"/>
              <a:cs typeface="Times New Roman" pitchFamily="18" charset="0"/>
            </a:endParaRPr>
          </a:p>
        </p:txBody>
      </p:sp>
      <p:sp>
        <p:nvSpPr>
          <p:cNvPr id="17" name="Title 2"/>
          <p:cNvSpPr txBox="1">
            <a:spLocks/>
          </p:cNvSpPr>
          <p:nvPr/>
        </p:nvSpPr>
        <p:spPr>
          <a:xfrm>
            <a:off x="3962400" y="3908675"/>
            <a:ext cx="647700" cy="696766"/>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smtClean="0">
                <a:solidFill>
                  <a:schemeClr val="tx1"/>
                </a:solidFill>
                <a:latin typeface="Times New Roman" pitchFamily="18" charset="0"/>
                <a:cs typeface="Times New Roman" pitchFamily="18" charset="0"/>
              </a:rPr>
              <a:t>c</a:t>
            </a:r>
            <a:endParaRPr lang="en-US" sz="3600" dirty="0">
              <a:solidFill>
                <a:schemeClr val="tx1"/>
              </a:solidFill>
              <a:latin typeface="Times New Roman" pitchFamily="18" charset="0"/>
              <a:cs typeface="Times New Roman" pitchFamily="18" charset="0"/>
            </a:endParaRPr>
          </a:p>
        </p:txBody>
      </p:sp>
      <p:cxnSp>
        <p:nvCxnSpPr>
          <p:cNvPr id="19" name="Straight Arrow Connector 18"/>
          <p:cNvCxnSpPr/>
          <p:nvPr/>
        </p:nvCxnSpPr>
        <p:spPr>
          <a:xfrm flipV="1">
            <a:off x="2362200" y="1143000"/>
            <a:ext cx="1738746" cy="155582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7" idx="1"/>
          </p:cNvCxnSpPr>
          <p:nvPr/>
        </p:nvCxnSpPr>
        <p:spPr>
          <a:xfrm>
            <a:off x="1935306" y="3776552"/>
            <a:ext cx="2027094" cy="48050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660939" y="2575719"/>
            <a:ext cx="1592407" cy="244348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flipH="1">
            <a:off x="132484" y="106584"/>
            <a:ext cx="2528454" cy="461665"/>
          </a:xfrm>
          <a:prstGeom prst="rect">
            <a:avLst/>
          </a:prstGeom>
          <a:noFill/>
        </p:spPr>
        <p:txBody>
          <a:bodyPr wrap="square" lIns="91440" tIns="45720" rIns="91440" bIns="45720">
            <a:spAutoFit/>
          </a:bodyPr>
          <a:lstStyle/>
          <a:p>
            <a:pPr algn="ctr"/>
            <a:r>
              <a:rPr lang="en-US" sz="2400" b="1" dirty="0" smtClean="0">
                <a:ln w="0"/>
                <a:solidFill>
                  <a:srgbClr val="FF0000"/>
                </a:solidFill>
                <a:effectLst>
                  <a:outerShdw blurRad="38100" dist="25400" dir="5400000" algn="ctr" rotWithShape="0">
                    <a:srgbClr val="6E747A">
                      <a:alpha val="43000"/>
                    </a:srgbClr>
                  </a:outerShdw>
                </a:effectLst>
              </a:rPr>
              <a:t>MATCHING</a:t>
            </a:r>
            <a:endParaRPr lang="en-US" sz="2400" b="1" cap="none" spc="0" dirty="0">
              <a:ln w="0"/>
              <a:solidFill>
                <a:srgbClr val="FF0000"/>
              </a:solidFill>
              <a:effectLst>
                <a:outerShdw blurRad="38100" dist="25400" dir="5400000" algn="ctr" rotWithShape="0">
                  <a:srgbClr val="6E747A">
                    <a:alpha val="43000"/>
                  </a:srgbClr>
                </a:outerShdw>
              </a:effectLst>
            </a:endParaRPr>
          </a:p>
        </p:txBody>
      </p:sp>
      <p:grpSp>
        <p:nvGrpSpPr>
          <p:cNvPr id="20" name="Group 8"/>
          <p:cNvGrpSpPr>
            <a:grpSpLocks/>
          </p:cNvGrpSpPr>
          <p:nvPr/>
        </p:nvGrpSpPr>
        <p:grpSpPr bwMode="auto">
          <a:xfrm>
            <a:off x="-114300" y="-225164"/>
            <a:ext cx="9448800" cy="7315200"/>
            <a:chOff x="-8" y="0"/>
            <a:chExt cx="5768" cy="4335"/>
          </a:xfrm>
        </p:grpSpPr>
        <p:sp>
          <p:nvSpPr>
            <p:cNvPr id="21"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22" name="Picture 10" descr="flowers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25" name="Picture 12" descr="flowers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3" descr="flowers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4" descr="flowers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31"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8787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28600"/>
            <a:ext cx="8610600" cy="6477000"/>
          </a:xfrm>
        </p:spPr>
        <p:txBody>
          <a:bodyPr>
            <a:normAutofit/>
          </a:bodyPr>
          <a:lstStyle/>
          <a:p>
            <a:r>
              <a:rPr lang="en-US" sz="2800" b="1" dirty="0"/>
              <a:t>A:</a:t>
            </a:r>
            <a:r>
              <a:rPr lang="en-US" sz="2800" dirty="0"/>
              <a:t> Did you watch the news </a:t>
            </a:r>
            <a:r>
              <a:rPr lang="en-US" sz="2800" dirty="0">
                <a:solidFill>
                  <a:srgbClr val="FF0000"/>
                </a:solidFill>
              </a:rPr>
              <a:t>last night</a:t>
            </a:r>
            <a:r>
              <a:rPr lang="en-US" sz="2800" dirty="0"/>
              <a:t>?</a:t>
            </a:r>
          </a:p>
          <a:p>
            <a:r>
              <a:rPr lang="en-US" sz="2800" b="1" dirty="0"/>
              <a:t>B:</a:t>
            </a:r>
            <a:r>
              <a:rPr lang="en-US" sz="2800" dirty="0"/>
              <a:t> No, I missed it. What’s happened?</a:t>
            </a:r>
          </a:p>
          <a:p>
            <a:r>
              <a:rPr lang="en-US" sz="2800" b="1" dirty="0"/>
              <a:t>A:</a:t>
            </a:r>
            <a:r>
              <a:rPr lang="en-US" sz="2800" dirty="0"/>
              <a:t> There is </a:t>
            </a:r>
            <a:r>
              <a:rPr lang="en-US" sz="2800" dirty="0">
                <a:solidFill>
                  <a:srgbClr val="FF0000"/>
                </a:solidFill>
              </a:rPr>
              <a:t>a tornado </a:t>
            </a:r>
            <a:r>
              <a:rPr lang="en-US" sz="2800" dirty="0"/>
              <a:t>at 9 a.m yesterday.</a:t>
            </a:r>
          </a:p>
          <a:p>
            <a:r>
              <a:rPr lang="en-US" sz="2800" b="1" dirty="0"/>
              <a:t>B:</a:t>
            </a:r>
            <a:r>
              <a:rPr lang="en-US" sz="2800" dirty="0"/>
              <a:t> </a:t>
            </a:r>
            <a:r>
              <a:rPr lang="en-US" sz="2800" dirty="0">
                <a:solidFill>
                  <a:srgbClr val="FF0000"/>
                </a:solidFill>
              </a:rPr>
              <a:t>What a shocking news</a:t>
            </a:r>
            <a:r>
              <a:rPr lang="en-US" sz="2800" dirty="0"/>
              <a:t>! Where was it?</a:t>
            </a:r>
          </a:p>
          <a:p>
            <a:r>
              <a:rPr lang="en-US" sz="2800" b="1" dirty="0"/>
              <a:t>A:</a:t>
            </a:r>
            <a:r>
              <a:rPr lang="en-US" sz="2800" dirty="0"/>
              <a:t> It hit a small town in Missouri.</a:t>
            </a:r>
          </a:p>
          <a:p>
            <a:r>
              <a:rPr lang="en-US" sz="2800" b="1" dirty="0"/>
              <a:t>B:</a:t>
            </a:r>
            <a:r>
              <a:rPr lang="en-US" sz="2800" dirty="0"/>
              <a:t> Did anyone </a:t>
            </a:r>
            <a:r>
              <a:rPr lang="en-US" sz="2800" dirty="0" smtClean="0"/>
              <a:t>get </a:t>
            </a:r>
            <a:r>
              <a:rPr lang="en-US" sz="2800" dirty="0"/>
              <a:t>injuries?</a:t>
            </a:r>
          </a:p>
          <a:p>
            <a:r>
              <a:rPr lang="en-US" sz="2800" b="1" dirty="0"/>
              <a:t>A:</a:t>
            </a:r>
            <a:r>
              <a:rPr lang="en-US" sz="2800" dirty="0"/>
              <a:t> Luckily, local TV and radio stations had issued an early warning so most of the residents had had time to take shelter underground or in basements.</a:t>
            </a:r>
          </a:p>
          <a:p>
            <a:r>
              <a:rPr lang="en-US" sz="2800" b="1" dirty="0"/>
              <a:t>B:</a:t>
            </a:r>
            <a:r>
              <a:rPr lang="en-US" sz="2800" dirty="0"/>
              <a:t> I wish them well…</a:t>
            </a:r>
          </a:p>
          <a:p>
            <a:endParaRPr lang="en-US" dirty="0"/>
          </a:p>
        </p:txBody>
      </p:sp>
      <p:grpSp>
        <p:nvGrpSpPr>
          <p:cNvPr id="3" name="Group 8"/>
          <p:cNvGrpSpPr>
            <a:grpSpLocks/>
          </p:cNvGrpSpPr>
          <p:nvPr/>
        </p:nvGrpSpPr>
        <p:grpSpPr bwMode="auto">
          <a:xfrm>
            <a:off x="0" y="-152400"/>
            <a:ext cx="9296400" cy="7315200"/>
            <a:chOff x="-8" y="0"/>
            <a:chExt cx="5768" cy="4335"/>
          </a:xfrm>
        </p:grpSpPr>
        <p:sp>
          <p:nvSpPr>
            <p:cNvPr id="4"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5" name="Picture 10"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7" name="Picture 12"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1"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39512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74638"/>
            <a:ext cx="9067800" cy="1401762"/>
          </a:xfrm>
        </p:spPr>
        <p:txBody>
          <a:bodyPr>
            <a:normAutofit/>
          </a:bodyPr>
          <a:lstStyle/>
          <a:p>
            <a:pPr algn="l"/>
            <a:r>
              <a:rPr lang="en-US" sz="2300" dirty="0" smtClean="0">
                <a:solidFill>
                  <a:srgbClr val="FFFF00"/>
                </a:solidFill>
                <a:latin typeface="Times New Roman" pitchFamily="18" charset="0"/>
                <a:cs typeface="Times New Roman" pitchFamily="18" charset="0"/>
              </a:rPr>
              <a:t>6. ACT 4a</a:t>
            </a:r>
            <a:r>
              <a:rPr lang="en-US" sz="2300" dirty="0">
                <a:solidFill>
                  <a:srgbClr val="FFFF00"/>
                </a:solidFill>
                <a:latin typeface="Times New Roman" pitchFamily="18" charset="0"/>
                <a:cs typeface="Times New Roman" pitchFamily="18" charset="0"/>
              </a:rPr>
              <a:t> </a:t>
            </a:r>
            <a:r>
              <a:rPr lang="en-US" sz="2300" dirty="0" smtClean="0">
                <a:solidFill>
                  <a:srgbClr val="FFFF00"/>
                </a:solidFill>
                <a:latin typeface="Times New Roman" pitchFamily="18" charset="0"/>
                <a:cs typeface="Times New Roman" pitchFamily="18" charset="0"/>
              </a:rPr>
              <a:t>-  Make a list of things to do before, during and after each of the disasters in your area. </a:t>
            </a:r>
            <a:endParaRPr lang="en-US" sz="2300"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981200"/>
            <a:ext cx="8534400" cy="3733800"/>
          </a:xfrm>
          <a:prstGeom prst="rect">
            <a:avLst/>
          </a:prstGeom>
        </p:spPr>
      </p:pic>
      <p:grpSp>
        <p:nvGrpSpPr>
          <p:cNvPr id="4" name="Group 8"/>
          <p:cNvGrpSpPr>
            <a:grpSpLocks/>
          </p:cNvGrpSpPr>
          <p:nvPr/>
        </p:nvGrpSpPr>
        <p:grpSpPr bwMode="auto">
          <a:xfrm>
            <a:off x="-228600" y="-152400"/>
            <a:ext cx="9525000" cy="7315200"/>
            <a:chOff x="-8" y="0"/>
            <a:chExt cx="5768" cy="4335"/>
          </a:xfrm>
        </p:grpSpPr>
        <p:sp>
          <p:nvSpPr>
            <p:cNvPr id="5"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6" name="Picture 10"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8" name="Picture 12"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2"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927019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8"/>
          <p:cNvGrpSpPr>
            <a:grpSpLocks/>
          </p:cNvGrpSpPr>
          <p:nvPr/>
        </p:nvGrpSpPr>
        <p:grpSpPr bwMode="auto">
          <a:xfrm>
            <a:off x="-304800" y="-152400"/>
            <a:ext cx="9829800" cy="7315200"/>
            <a:chOff x="-8" y="0"/>
            <a:chExt cx="5768" cy="4335"/>
          </a:xfrm>
        </p:grpSpPr>
        <p:sp>
          <p:nvSpPr>
            <p:cNvPr id="4"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FFFF00"/>
                </a:solidFill>
                <a:latin typeface="Arial" panose="020B0604020202020204" pitchFamily="34" charset="0"/>
                <a:cs typeface="Arial" panose="020B0604020202020204" pitchFamily="34" charset="0"/>
              </a:endParaRPr>
            </a:p>
          </p:txBody>
        </p:sp>
        <p:pic>
          <p:nvPicPr>
            <p:cNvPr id="5" name="Picture 10"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FFFF00"/>
                </a:solidFill>
                <a:latin typeface="Arial" panose="020B0604020202020204" pitchFamily="34" charset="0"/>
                <a:cs typeface="Arial" panose="020B0604020202020204" pitchFamily="34" charset="0"/>
              </a:endParaRPr>
            </a:p>
          </p:txBody>
        </p:sp>
        <p:pic>
          <p:nvPicPr>
            <p:cNvPr id="7" name="Picture 12"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FFFF00"/>
                </a:solidFill>
                <a:latin typeface="Arial" panose="020B0604020202020204" pitchFamily="34" charset="0"/>
                <a:cs typeface="Arial" panose="020B0604020202020204" pitchFamily="34" charset="0"/>
              </a:endParaRPr>
            </a:p>
          </p:txBody>
        </p:sp>
        <p:sp>
          <p:nvSpPr>
            <p:cNvPr id="11"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675864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173162"/>
          </a:xfrm>
        </p:spPr>
        <p:txBody>
          <a:bodyPr>
            <a:normAutofit/>
          </a:bodyPr>
          <a:lstStyle/>
          <a:p>
            <a:pPr algn="just"/>
            <a:r>
              <a:rPr lang="en-US" dirty="0" smtClean="0">
                <a:solidFill>
                  <a:srgbClr val="FFFF00"/>
                </a:solidFill>
                <a:latin typeface="Times New Roman" pitchFamily="18" charset="0"/>
                <a:cs typeface="Times New Roman" pitchFamily="18" charset="0"/>
              </a:rPr>
              <a:t>7. ACT 4b. Discuss what you should do in the event of a natural disaster in your area.</a:t>
            </a:r>
            <a:endParaRPr lang="en-US" dirty="0">
              <a:solidFill>
                <a:srgbClr val="FFFF00"/>
              </a:solidFill>
              <a:latin typeface="Times New Roman" pitchFamily="18" charset="0"/>
              <a:cs typeface="Times New Roman" pitchFamily="18" charset="0"/>
            </a:endParaRPr>
          </a:p>
        </p:txBody>
      </p:sp>
      <p:sp>
        <p:nvSpPr>
          <p:cNvPr id="2" name="Content Placeholder 1"/>
          <p:cNvSpPr>
            <a:spLocks noGrp="1"/>
          </p:cNvSpPr>
          <p:nvPr>
            <p:ph idx="1"/>
          </p:nvPr>
        </p:nvSpPr>
        <p:spPr>
          <a:xfrm>
            <a:off x="228600" y="1447800"/>
            <a:ext cx="8458200" cy="4953000"/>
          </a:xfrm>
        </p:spPr>
        <p:txBody>
          <a:bodyPr>
            <a:noAutofit/>
          </a:bodyPr>
          <a:lstStyle/>
          <a:p>
            <a:pPr marL="109728" indent="0">
              <a:lnSpc>
                <a:spcPct val="100000"/>
              </a:lnSpc>
              <a:buNone/>
            </a:pPr>
            <a:r>
              <a:rPr lang="en-US" sz="3600" dirty="0" smtClean="0"/>
              <a:t>EX:</a:t>
            </a:r>
          </a:p>
          <a:p>
            <a:pPr marL="109728" indent="0">
              <a:lnSpc>
                <a:spcPct val="100000"/>
              </a:lnSpc>
              <a:buNone/>
            </a:pPr>
            <a:r>
              <a:rPr lang="en-US" sz="3600" dirty="0" smtClean="0">
                <a:latin typeface="Times New Roman" pitchFamily="18" charset="0"/>
                <a:cs typeface="Times New Roman" pitchFamily="18" charset="0"/>
              </a:rPr>
              <a:t>A.What should you do to prepare for </a:t>
            </a:r>
            <a:r>
              <a:rPr lang="en-US" sz="3600" dirty="0" smtClean="0">
                <a:solidFill>
                  <a:srgbClr val="FF0000"/>
                </a:solidFill>
                <a:latin typeface="Times New Roman" pitchFamily="18" charset="0"/>
                <a:cs typeface="Times New Roman" pitchFamily="18" charset="0"/>
              </a:rPr>
              <a:t>floods </a:t>
            </a:r>
            <a:r>
              <a:rPr lang="en-US" sz="3600" dirty="0" smtClean="0">
                <a:latin typeface="Times New Roman" pitchFamily="18" charset="0"/>
                <a:cs typeface="Times New Roman" pitchFamily="18" charset="0"/>
              </a:rPr>
              <a:t>in your area?</a:t>
            </a:r>
            <a:endParaRPr lang="en-US" sz="3600" dirty="0">
              <a:latin typeface="Times New Roman" pitchFamily="18" charset="0"/>
              <a:cs typeface="Times New Roman" pitchFamily="18" charset="0"/>
            </a:endParaRPr>
          </a:p>
          <a:p>
            <a:pPr marL="109728" indent="0">
              <a:lnSpc>
                <a:spcPct val="100000"/>
              </a:lnSpc>
              <a:buNone/>
            </a:pPr>
            <a:r>
              <a:rPr lang="en-US" sz="3600" dirty="0">
                <a:latin typeface="Times New Roman" pitchFamily="18" charset="0"/>
                <a:cs typeface="Times New Roman" pitchFamily="18" charset="0"/>
              </a:rPr>
              <a:t>B. </a:t>
            </a:r>
            <a:r>
              <a:rPr lang="en-US" sz="3600" dirty="0" smtClean="0">
                <a:latin typeface="Times New Roman" pitchFamily="18" charset="0"/>
                <a:cs typeface="Times New Roman" pitchFamily="18" charset="0"/>
              </a:rPr>
              <a:t>First. I’ll make sure I have a disaster plan...</a:t>
            </a:r>
            <a:endParaRPr lang="en-US" sz="3600" dirty="0">
              <a:latin typeface="Times New Roman" pitchFamily="18" charset="0"/>
              <a:cs typeface="Times New Roman" pitchFamily="18" charset="0"/>
            </a:endParaRPr>
          </a:p>
          <a:p>
            <a:pPr marL="109728" indent="0">
              <a:lnSpc>
                <a:spcPct val="100000"/>
              </a:lnSpc>
              <a:buNone/>
            </a:pPr>
            <a:r>
              <a:rPr lang="en-US" sz="3600" dirty="0" smtClean="0">
                <a:latin typeface="Times New Roman" pitchFamily="18" charset="0"/>
                <a:cs typeface="Times New Roman" pitchFamily="18" charset="0"/>
              </a:rPr>
              <a:t>A. What should you do during </a:t>
            </a:r>
            <a:r>
              <a:rPr lang="en-US" sz="3600" dirty="0" smtClean="0">
                <a:solidFill>
                  <a:srgbClr val="FF0000"/>
                </a:solidFill>
                <a:latin typeface="Times New Roman" pitchFamily="18" charset="0"/>
                <a:cs typeface="Times New Roman" pitchFamily="18" charset="0"/>
              </a:rPr>
              <a:t>a flood </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a:p>
            <a:pPr marL="109728" indent="0">
              <a:lnSpc>
                <a:spcPct val="100000"/>
              </a:lnSpc>
              <a:buNone/>
            </a:pPr>
            <a:r>
              <a:rPr lang="en-US" sz="3600" dirty="0">
                <a:latin typeface="Times New Roman" pitchFamily="18" charset="0"/>
                <a:cs typeface="Times New Roman" pitchFamily="18" charset="0"/>
              </a:rPr>
              <a:t>B. </a:t>
            </a:r>
            <a:r>
              <a:rPr lang="en-US" sz="3600" dirty="0" smtClean="0">
                <a:latin typeface="Times New Roman" pitchFamily="18" charset="0"/>
                <a:cs typeface="Times New Roman" pitchFamily="18" charset="0"/>
              </a:rPr>
              <a:t>During </a:t>
            </a:r>
            <a:r>
              <a:rPr lang="en-US" sz="3600" dirty="0" smtClean="0">
                <a:solidFill>
                  <a:srgbClr val="FF0000"/>
                </a:solidFill>
                <a:latin typeface="Times New Roman" pitchFamily="18" charset="0"/>
                <a:cs typeface="Times New Roman" pitchFamily="18" charset="0"/>
              </a:rPr>
              <a:t>a flood, </a:t>
            </a:r>
            <a:r>
              <a:rPr lang="en-US" sz="3600" dirty="0" smtClean="0">
                <a:latin typeface="Times New Roman" pitchFamily="18" charset="0"/>
                <a:cs typeface="Times New Roman" pitchFamily="18" charset="0"/>
              </a:rPr>
              <a:t>I should try </a:t>
            </a:r>
            <a:r>
              <a:rPr lang="en-US" sz="3600" dirty="0" smtClean="0">
                <a:solidFill>
                  <a:srgbClr val="FF0000"/>
                </a:solidFill>
                <a:latin typeface="Times New Roman" pitchFamily="18" charset="0"/>
                <a:cs typeface="Times New Roman" pitchFamily="18" charset="0"/>
              </a:rPr>
              <a:t>to get to higher ground </a:t>
            </a:r>
            <a:r>
              <a:rPr lang="en-US" sz="3600" dirty="0" smtClean="0">
                <a:latin typeface="Times New Roman" pitchFamily="18" charset="0"/>
                <a:cs typeface="Times New Roman" pitchFamily="18" charset="0"/>
              </a:rPr>
              <a:t>as quickly as possible...</a:t>
            </a:r>
            <a:endParaRPr lang="en-US" sz="1200" dirty="0">
              <a:latin typeface="Times New Roman" pitchFamily="18" charset="0"/>
              <a:cs typeface="Times New Roman" pitchFamily="18" charset="0"/>
            </a:endParaRPr>
          </a:p>
          <a:p>
            <a:pPr marL="109728" indent="0">
              <a:lnSpc>
                <a:spcPct val="100000"/>
              </a:lnSpc>
              <a:buNone/>
            </a:pPr>
            <a:endParaRPr lang="en-US" sz="1200" dirty="0"/>
          </a:p>
        </p:txBody>
      </p:sp>
      <p:grpSp>
        <p:nvGrpSpPr>
          <p:cNvPr id="5" name="Group 8"/>
          <p:cNvGrpSpPr>
            <a:grpSpLocks/>
          </p:cNvGrpSpPr>
          <p:nvPr/>
        </p:nvGrpSpPr>
        <p:grpSpPr bwMode="auto">
          <a:xfrm>
            <a:off x="0" y="-152400"/>
            <a:ext cx="9296400" cy="7315200"/>
            <a:chOff x="-8" y="0"/>
            <a:chExt cx="5768" cy="4335"/>
          </a:xfrm>
        </p:grpSpPr>
        <p:sp>
          <p:nvSpPr>
            <p:cNvPr id="6"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7" name="Picture 10"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9" name="Picture 12"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3"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8603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029" y="152400"/>
            <a:ext cx="8915400" cy="5943600"/>
          </a:xfrm>
        </p:spPr>
        <p:txBody>
          <a:bodyPr>
            <a:noAutofit/>
          </a:bodyPr>
          <a:lstStyle/>
          <a:p>
            <a:pPr>
              <a:lnSpc>
                <a:spcPct val="100000"/>
              </a:lnSpc>
            </a:pPr>
            <a:r>
              <a:rPr lang="en-US" sz="2400" b="1" dirty="0">
                <a:solidFill>
                  <a:srgbClr val="FFFF00"/>
                </a:solidFill>
              </a:rPr>
              <a:t>A:</a:t>
            </a:r>
            <a:r>
              <a:rPr lang="en-US" sz="2400" dirty="0">
                <a:solidFill>
                  <a:srgbClr val="FFFF00"/>
                </a:solidFill>
              </a:rPr>
              <a:t> What should you do to prepare for a tornado in your area?</a:t>
            </a:r>
          </a:p>
          <a:p>
            <a:pPr>
              <a:lnSpc>
                <a:spcPct val="100000"/>
              </a:lnSpc>
            </a:pPr>
            <a:r>
              <a:rPr lang="en-US" sz="2400" b="1" dirty="0"/>
              <a:t>B:</a:t>
            </a:r>
            <a:r>
              <a:rPr lang="en-US" sz="2400" dirty="0"/>
              <a:t> First, I'll make sure I have a disaster plan, I will watch the local TV or listen to emergency radio and will familiarize yourself with the warning signs.</a:t>
            </a:r>
          </a:p>
          <a:p>
            <a:pPr>
              <a:lnSpc>
                <a:spcPct val="100000"/>
              </a:lnSpc>
            </a:pPr>
            <a:r>
              <a:rPr lang="en-US" sz="2400" b="1" dirty="0">
                <a:solidFill>
                  <a:srgbClr val="FFFF00"/>
                </a:solidFill>
              </a:rPr>
              <a:t>A:</a:t>
            </a:r>
            <a:r>
              <a:rPr lang="en-US" sz="2400" dirty="0">
                <a:solidFill>
                  <a:srgbClr val="FFFF00"/>
                </a:solidFill>
              </a:rPr>
              <a:t> What should you do during a tornado?</a:t>
            </a:r>
          </a:p>
          <a:p>
            <a:pPr>
              <a:lnSpc>
                <a:spcPct val="100000"/>
              </a:lnSpc>
            </a:pPr>
            <a:r>
              <a:rPr lang="en-US" sz="2400" b="1" dirty="0"/>
              <a:t>B:</a:t>
            </a:r>
            <a:r>
              <a:rPr lang="en-US" sz="2400" dirty="0"/>
              <a:t> If I am indoors, shelter in a basement, storm cellar, or the lowest building level. If I am driving when a warning is issued, try to drive to the closest place you can take shelter.</a:t>
            </a:r>
          </a:p>
          <a:p>
            <a:pPr>
              <a:lnSpc>
                <a:spcPct val="100000"/>
              </a:lnSpc>
            </a:pPr>
            <a:r>
              <a:rPr lang="en-US" sz="2400" b="1" dirty="0">
                <a:solidFill>
                  <a:srgbClr val="FFFF00"/>
                </a:solidFill>
              </a:rPr>
              <a:t>A:</a:t>
            </a:r>
            <a:r>
              <a:rPr lang="en-US" sz="2400" dirty="0">
                <a:solidFill>
                  <a:srgbClr val="FFFF00"/>
                </a:solidFill>
              </a:rPr>
              <a:t> What should you do after a tornado?</a:t>
            </a:r>
          </a:p>
          <a:p>
            <a:pPr>
              <a:lnSpc>
                <a:spcPct val="100000"/>
              </a:lnSpc>
            </a:pPr>
            <a:r>
              <a:rPr lang="en-US" sz="2400" b="1" dirty="0"/>
              <a:t>B:</a:t>
            </a:r>
            <a:r>
              <a:rPr lang="en-US" sz="2400" dirty="0"/>
              <a:t> I will help the people were injuried or buried under the debirs and keep monitoring emergency radio, and check with your local authorities before determining if an area you evacuated from is safe to return to...</a:t>
            </a:r>
          </a:p>
          <a:p>
            <a:endParaRPr lang="en-US" sz="2400" dirty="0"/>
          </a:p>
        </p:txBody>
      </p:sp>
    </p:spTree>
    <p:extLst>
      <p:ext uri="{BB962C8B-B14F-4D97-AF65-F5344CB8AC3E}">
        <p14:creationId xmlns:p14="http://schemas.microsoft.com/office/powerpoint/2010/main" val="1410909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21229" y="1314450"/>
            <a:ext cx="6994072" cy="2351315"/>
          </a:xfrm>
        </p:spPr>
        <p:txBody>
          <a:bodyPr>
            <a:noAutofit/>
          </a:bodyPr>
          <a:lstStyle/>
          <a:p>
            <a:pPr algn="l"/>
            <a:r>
              <a:rPr lang="en-US" sz="2400" dirty="0"/>
              <a:t/>
            </a:r>
            <a:br>
              <a:rPr lang="en-US" sz="2400" dirty="0"/>
            </a:br>
            <a:r>
              <a:rPr lang="en-US" sz="2400" dirty="0">
                <a:solidFill>
                  <a:srgbClr val="FFFF00"/>
                </a:solidFill>
              </a:rPr>
              <a:t>HOMEWORK</a:t>
            </a:r>
            <a:r>
              <a:rPr lang="en-US" sz="2400" dirty="0"/>
              <a:t/>
            </a:r>
            <a:br>
              <a:rPr lang="en-US" sz="2400" dirty="0"/>
            </a:br>
            <a:r>
              <a:rPr lang="en-US" sz="2400" dirty="0"/>
              <a:t>- Review the lesson</a:t>
            </a:r>
            <a:br>
              <a:rPr lang="en-US" sz="2400" dirty="0"/>
            </a:br>
            <a:r>
              <a:rPr lang="en-US" sz="2400" dirty="0"/>
              <a:t>- Work exercises on workbook</a:t>
            </a:r>
            <a:br>
              <a:rPr lang="en-US" sz="2400" dirty="0"/>
            </a:br>
            <a:r>
              <a:rPr lang="en-US" sz="2400" dirty="0"/>
              <a:t>- Prepare the next period: </a:t>
            </a:r>
            <a:br>
              <a:rPr lang="en-US" sz="2400" dirty="0"/>
            </a:br>
            <a:r>
              <a:rPr lang="en-US" sz="2400" dirty="0"/>
              <a:t>                      </a:t>
            </a:r>
            <a:r>
              <a:rPr lang="en-US" sz="2400" dirty="0" smtClean="0"/>
              <a:t>skills 2</a:t>
            </a:r>
            <a:endParaRPr lang="en-US" sz="2400" dirty="0"/>
          </a:p>
        </p:txBody>
      </p:sp>
      <p:grpSp>
        <p:nvGrpSpPr>
          <p:cNvPr id="4" name="Group 8"/>
          <p:cNvGrpSpPr>
            <a:grpSpLocks/>
          </p:cNvGrpSpPr>
          <p:nvPr/>
        </p:nvGrpSpPr>
        <p:grpSpPr bwMode="auto">
          <a:xfrm>
            <a:off x="0" y="-152400"/>
            <a:ext cx="9296400" cy="7315200"/>
            <a:chOff x="-8" y="0"/>
            <a:chExt cx="5768" cy="4335"/>
          </a:xfrm>
        </p:grpSpPr>
        <p:sp>
          <p:nvSpPr>
            <p:cNvPr id="6"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7" name="Picture 10"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9" name="Picture 12"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3"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97589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9" name="WordArt 11" descr="Paper bag"/>
          <p:cNvSpPr>
            <a:spLocks noChangeArrowheads="1" noChangeShapeType="1" noTextEdit="1"/>
          </p:cNvSpPr>
          <p:nvPr/>
        </p:nvSpPr>
        <p:spPr bwMode="auto">
          <a:xfrm>
            <a:off x="2857500" y="1600200"/>
            <a:ext cx="3371850" cy="685800"/>
          </a:xfrm>
          <a:prstGeom prst="rect">
            <a:avLst/>
          </a:prstGeom>
        </p:spPr>
        <p:txBody>
          <a:bodyPr wrap="none" fromWordArt="1">
            <a:prstTxWarp prst="textPlain">
              <a:avLst>
                <a:gd name="adj" fmla="val 48269"/>
              </a:avLst>
            </a:prstTxWarp>
          </a:bodyPr>
          <a:lstStyle/>
          <a:p>
            <a:pPr algn="ctr" defTabSz="685800" fontAlgn="base">
              <a:spcBef>
                <a:spcPct val="0"/>
              </a:spcBef>
              <a:spcAft>
                <a:spcPct val="0"/>
              </a:spcAft>
              <a:defRPr/>
            </a:pPr>
            <a:r>
              <a:rPr lang="vi-VN" sz="2700" b="1" kern="10" dirty="0">
                <a:ln w="9525">
                  <a:solidFill>
                    <a:srgbClr val="FF0000"/>
                  </a:solidFill>
                  <a:round/>
                  <a:headEnd/>
                  <a:tailEnd/>
                </a:ln>
                <a:solidFill>
                  <a:srgbClr val="FFFF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GOOD BYE!</a:t>
            </a:r>
          </a:p>
        </p:txBody>
      </p:sp>
      <p:sp>
        <p:nvSpPr>
          <p:cNvPr id="17420" name="WordArt 12"/>
          <p:cNvSpPr>
            <a:spLocks noChangeArrowheads="1" noChangeShapeType="1" noTextEdit="1"/>
          </p:cNvSpPr>
          <p:nvPr/>
        </p:nvSpPr>
        <p:spPr bwMode="auto">
          <a:xfrm>
            <a:off x="2857501" y="2928935"/>
            <a:ext cx="3164681" cy="485775"/>
          </a:xfrm>
          <a:prstGeom prst="rect">
            <a:avLst/>
          </a:prstGeom>
        </p:spPr>
        <p:txBody>
          <a:bodyPr wrap="none" fromWordArt="1">
            <a:prstTxWarp prst="textPlain">
              <a:avLst>
                <a:gd name="adj" fmla="val 50000"/>
              </a:avLst>
            </a:prstTxWarp>
          </a:bodyPr>
          <a:lstStyle/>
          <a:p>
            <a:pPr algn="ctr" defTabSz="685800" fontAlgn="base">
              <a:spcBef>
                <a:spcPct val="0"/>
              </a:spcBef>
              <a:spcAft>
                <a:spcPct val="0"/>
              </a:spcAft>
              <a:defRPr/>
            </a:pPr>
            <a:r>
              <a:rPr lang="vi-VN" sz="2700" kern="10" dirty="0">
                <a:ln w="12700">
                  <a:solidFill>
                    <a:srgbClr val="0000FF"/>
                  </a:solidFill>
                  <a:round/>
                  <a:headEnd/>
                  <a:tailEnd/>
                </a:ln>
                <a:solidFill>
                  <a:srgbClr val="FF00FF">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SEE YOU AGAIN!</a:t>
            </a:r>
          </a:p>
        </p:txBody>
      </p:sp>
      <p:pic>
        <p:nvPicPr>
          <p:cNvPr id="17421" name="Picture 2" descr="t3"/>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tretch>
            <a:fillRect/>
          </a:stretch>
        </p:blipFill>
        <p:spPr>
          <a:xfrm>
            <a:off x="2417038" y="2814638"/>
            <a:ext cx="3812312" cy="2771775"/>
          </a:xfrm>
          <a:noFill/>
        </p:spPr>
      </p:pic>
      <p:sp>
        <p:nvSpPr>
          <p:cNvPr id="2" name="Footer Placeholder 1"/>
          <p:cNvSpPr>
            <a:spLocks noGrp="1"/>
          </p:cNvSpPr>
          <p:nvPr>
            <p:ph type="ftr" sz="quarter" idx="11"/>
          </p:nvPr>
        </p:nvSpPr>
        <p:spPr/>
        <p:txBody>
          <a:bodyPr/>
          <a:lstStyle/>
          <a:p>
            <a:pPr defTabSz="685800">
              <a:defRPr/>
            </a:pPr>
            <a:r>
              <a:rPr lang="en-US" sz="750">
                <a:solidFill>
                  <a:prstClr val="black">
                    <a:tint val="75000"/>
                  </a:prstClr>
                </a:solidFill>
                <a:latin typeface="Rockwell" panose="02060603020205020403"/>
              </a:rPr>
              <a:t>thuha7267bmt@gmail.com</a:t>
            </a:r>
          </a:p>
        </p:txBody>
      </p:sp>
      <p:grpSp>
        <p:nvGrpSpPr>
          <p:cNvPr id="20485" name="Group 8"/>
          <p:cNvGrpSpPr>
            <a:grpSpLocks/>
          </p:cNvGrpSpPr>
          <p:nvPr/>
        </p:nvGrpSpPr>
        <p:grpSpPr bwMode="auto">
          <a:xfrm>
            <a:off x="-228600" y="-76200"/>
            <a:ext cx="9525000" cy="7086600"/>
            <a:chOff x="-8" y="0"/>
            <a:chExt cx="5768" cy="4335"/>
          </a:xfrm>
        </p:grpSpPr>
        <p:sp>
          <p:nvSpPr>
            <p:cNvPr id="20486"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20487" name="Picture 10"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20489" name="Picture 12"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3"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4"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20493"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995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repeatCount="indefinite" fill="hold" nodeType="withEffect">
                                  <p:stCondLst>
                                    <p:cond delay="0"/>
                                  </p:stCondLst>
                                  <p:endCondLst>
                                    <p:cond evt="onNext" delay="0">
                                      <p:tgtEl>
                                        <p:sldTgt/>
                                      </p:tgtEl>
                                    </p:cond>
                                  </p:endCondLst>
                                  <p:childTnLst>
                                    <p:set>
                                      <p:cBhvr>
                                        <p:cTn id="6" dur="1" fill="hold">
                                          <p:stCondLst>
                                            <p:cond delay="0"/>
                                          </p:stCondLst>
                                        </p:cTn>
                                        <p:tgtEl>
                                          <p:spTgt spid="17419"/>
                                        </p:tgtEl>
                                        <p:attrNameLst>
                                          <p:attrName>style.visibility</p:attrName>
                                        </p:attrNameLst>
                                      </p:cBhvr>
                                      <p:to>
                                        <p:strVal val="visible"/>
                                      </p:to>
                                    </p:set>
                                    <p:animEffect transition="in" filter="wheel(8)">
                                      <p:cBhvr>
                                        <p:cTn id="7" dur="1000"/>
                                        <p:tgtEl>
                                          <p:spTgt spid="17419"/>
                                        </p:tgtEl>
                                      </p:cBhvr>
                                    </p:animEffect>
                                  </p:childTnLst>
                                  <p:subTnLst>
                                    <p:audio>
                                      <p:cMediaNode>
                                        <p:cTn display="0" masterRel="sameClick">
                                          <p:stCondLst>
                                            <p:cond evt="begin" delay="0">
                                              <p:tn val="5"/>
                                            </p:cond>
                                          </p:stCondLst>
                                          <p:endCondLst>
                                            <p:cond evt="onStopAudio" delay="0">
                                              <p:tgtEl>
                                                <p:sldTgt/>
                                              </p:tgtEl>
                                            </p:cond>
                                          </p:endCondLst>
                                        </p:cTn>
                                        <p:tgtEl>
                                          <p:sndTgt r:embed="rId2" name="goodbye (air supply).wav"/>
                                        </p:tgtEl>
                                      </p:cMediaNode>
                                    </p:audio>
                                  </p:subTnLst>
                                </p:cTn>
                              </p:par>
                            </p:childTnLst>
                          </p:cTn>
                        </p:par>
                        <p:par>
                          <p:cTn id="8" fill="hold" nodeType="afterGroup">
                            <p:stCondLst>
                              <p:cond delay="1000"/>
                            </p:stCondLst>
                            <p:childTnLst>
                              <p:par>
                                <p:cTn id="9" presetID="21" presetClass="entr" presetSubtype="8" fill="hold" nodeType="afterEffect">
                                  <p:stCondLst>
                                    <p:cond delay="0"/>
                                  </p:stCondLst>
                                  <p:childTnLst>
                                    <p:set>
                                      <p:cBhvr>
                                        <p:cTn id="10" dur="1" fill="hold">
                                          <p:stCondLst>
                                            <p:cond delay="0"/>
                                          </p:stCondLst>
                                        </p:cTn>
                                        <p:tgtEl>
                                          <p:spTgt spid="17420"/>
                                        </p:tgtEl>
                                        <p:attrNameLst>
                                          <p:attrName>style.visibility</p:attrName>
                                        </p:attrNameLst>
                                      </p:cBhvr>
                                      <p:to>
                                        <p:strVal val="visible"/>
                                      </p:to>
                                    </p:set>
                                    <p:animEffect transition="in" filter="wheel(8)">
                                      <p:cBhvr>
                                        <p:cTn id="11" dur="2000"/>
                                        <p:tgtEl>
                                          <p:spTgt spid="17420"/>
                                        </p:tgtEl>
                                      </p:cBhvr>
                                    </p:animEffect>
                                  </p:childTnLst>
                                </p:cTn>
                              </p:par>
                            </p:childTnLst>
                          </p:cTn>
                        </p:par>
                        <p:par>
                          <p:cTn id="12" fill="hold" nodeType="afterGroup">
                            <p:stCondLst>
                              <p:cond delay="3000"/>
                            </p:stCondLst>
                            <p:childTnLst>
                              <p:par>
                                <p:cTn id="13" presetID="5" presetClass="entr" presetSubtype="10" fill="hold" nodeType="afterEffect">
                                  <p:stCondLst>
                                    <p:cond delay="0"/>
                                  </p:stCondLst>
                                  <p:childTnLst>
                                    <p:set>
                                      <p:cBhvr>
                                        <p:cTn id="14" dur="1" fill="hold">
                                          <p:stCondLst>
                                            <p:cond delay="0"/>
                                          </p:stCondLst>
                                        </p:cTn>
                                        <p:tgtEl>
                                          <p:spTgt spid="17421"/>
                                        </p:tgtEl>
                                        <p:attrNameLst>
                                          <p:attrName>style.visibility</p:attrName>
                                        </p:attrNameLst>
                                      </p:cBhvr>
                                      <p:to>
                                        <p:strVal val="visible"/>
                                      </p:to>
                                    </p:set>
                                    <p:animEffect transition="in" filter="checkerboard(across)">
                                      <p:cBhvr>
                                        <p:cTn id="15" dur="20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u="sng" dirty="0">
              <a:solidFill>
                <a:srgbClr val="FF0000"/>
              </a:solidFill>
              <a:latin typeface="Times New Roman" pitchFamily="18" charset="0"/>
              <a:cs typeface="Times New Roman" pitchFamily="18" charset="0"/>
            </a:endParaRPr>
          </a:p>
        </p:txBody>
      </p:sp>
      <p:sp>
        <p:nvSpPr>
          <p:cNvPr id="4" name="Rectangle 3"/>
          <p:cNvSpPr/>
          <p:nvPr/>
        </p:nvSpPr>
        <p:spPr>
          <a:xfrm>
            <a:off x="1216451" y="2209800"/>
            <a:ext cx="6782626"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1430"/>
                <a:solidFill>
                  <a:srgbClr val="FFFF00"/>
                </a:solidFill>
                <a:effectLst>
                  <a:outerShdw blurRad="50800" dist="39000" dir="5460000" algn="tl">
                    <a:srgbClr val="000000">
                      <a:alpha val="38000"/>
                    </a:srgbClr>
                  </a:outerShdw>
                </a:effectLst>
                <a:uLnTx/>
                <a:uFillTx/>
                <a:latin typeface="Times New Roman" pitchFamily="18" charset="0"/>
                <a:cs typeface="Times New Roman" pitchFamily="18" charset="0"/>
              </a:rPr>
              <a:t>What should we do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1430"/>
                <a:solidFill>
                  <a:srgbClr val="FFFF00"/>
                </a:solidFill>
                <a:effectLst>
                  <a:outerShdw blurRad="50800" dist="39000" dir="5460000" algn="tl">
                    <a:srgbClr val="000000">
                      <a:alpha val="38000"/>
                    </a:srgbClr>
                  </a:outerShdw>
                </a:effectLst>
                <a:uLnTx/>
                <a:uFillTx/>
                <a:latin typeface="Times New Roman" pitchFamily="18" charset="0"/>
                <a:cs typeface="Times New Roman" pitchFamily="18" charset="0"/>
              </a:rPr>
              <a:t>prepare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1430"/>
                <a:solidFill>
                  <a:srgbClr val="FFFF00"/>
                </a:solidFill>
                <a:effectLst>
                  <a:outerShdw blurRad="50800" dist="39000" dir="5460000" algn="tl">
                    <a:srgbClr val="000000">
                      <a:alpha val="38000"/>
                    </a:srgbClr>
                  </a:outerShdw>
                </a:effectLst>
                <a:uLnTx/>
                <a:uFillTx/>
                <a:latin typeface="Times New Roman" pitchFamily="18" charset="0"/>
                <a:cs typeface="Times New Roman" pitchFamily="18" charset="0"/>
              </a:rPr>
              <a:t>natural disaster ?</a:t>
            </a:r>
            <a:endParaRPr kumimoji="0" lang="en-US" sz="5400" b="1" i="0" u="none" strike="noStrike" kern="1200" cap="none" spc="0" normalizeH="0" baseline="0" noProof="0" dirty="0">
              <a:ln w="11430"/>
              <a:solidFill>
                <a:srgbClr val="FFFF00"/>
              </a:solidFill>
              <a:effectLst>
                <a:outerShdw blurRad="50800" dist="39000" dir="5460000" algn="tl">
                  <a:srgbClr val="000000">
                    <a:alpha val="38000"/>
                  </a:srgbClr>
                </a:outerShdw>
              </a:effectLst>
              <a:uLnTx/>
              <a:uFillTx/>
              <a:latin typeface="Times New Roman" pitchFamily="18" charset="0"/>
              <a:cs typeface="Times New Roman" pitchFamily="18" charset="0"/>
            </a:endParaRPr>
          </a:p>
        </p:txBody>
      </p:sp>
      <p:grpSp>
        <p:nvGrpSpPr>
          <p:cNvPr id="5" name="Group 8"/>
          <p:cNvGrpSpPr>
            <a:grpSpLocks/>
          </p:cNvGrpSpPr>
          <p:nvPr/>
        </p:nvGrpSpPr>
        <p:grpSpPr bwMode="auto">
          <a:xfrm>
            <a:off x="-152400" y="-228600"/>
            <a:ext cx="9448800" cy="7315200"/>
            <a:chOff x="-8" y="0"/>
            <a:chExt cx="5768" cy="4335"/>
          </a:xfrm>
        </p:grpSpPr>
        <p:sp>
          <p:nvSpPr>
            <p:cNvPr id="6"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7" name="Picture 10"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9" name="Picture 12"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3"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4565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descr="8_Things_Schools_Should_Do_to_Prepare_For_a_Natural_Disaster_EdSurge-1512175862.png"/>
          <p:cNvPicPr>
            <a:picLocks noGrp="1" noChangeAspect="1"/>
          </p:cNvPicPr>
          <p:nvPr>
            <p:ph idx="1"/>
          </p:nvPr>
        </p:nvPicPr>
        <p:blipFill>
          <a:blip r:embed="rId2" cstate="print"/>
          <a:stretch>
            <a:fillRect/>
          </a:stretch>
        </p:blipFill>
        <p:spPr>
          <a:xfrm>
            <a:off x="0" y="0"/>
            <a:ext cx="9144000" cy="6858000"/>
          </a:xfrm>
        </p:spPr>
      </p:pic>
      <p:grpSp>
        <p:nvGrpSpPr>
          <p:cNvPr id="5" name="Group 8"/>
          <p:cNvGrpSpPr>
            <a:grpSpLocks/>
          </p:cNvGrpSpPr>
          <p:nvPr/>
        </p:nvGrpSpPr>
        <p:grpSpPr bwMode="auto">
          <a:xfrm>
            <a:off x="-152400" y="-228600"/>
            <a:ext cx="9448800" cy="7315200"/>
            <a:chOff x="-8" y="0"/>
            <a:chExt cx="5768" cy="4335"/>
          </a:xfrm>
        </p:grpSpPr>
        <p:sp>
          <p:nvSpPr>
            <p:cNvPr id="6"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7" name="Picture 10"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9" name="Picture 12"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3"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01652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92964" y="762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600" dirty="0" smtClean="0">
                <a:solidFill>
                  <a:srgbClr val="FF0000"/>
                </a:solidFill>
                <a:latin typeface="Times New Roman" pitchFamily="18" charset="0"/>
                <a:cs typeface="Times New Roman" pitchFamily="18" charset="0"/>
              </a:rPr>
              <a:t>I. READING</a:t>
            </a:r>
            <a:endParaRPr lang="en-US" sz="6600" dirty="0">
              <a:solidFill>
                <a:srgbClr val="FF0000"/>
              </a:solidFill>
              <a:latin typeface="Times New Roman" pitchFamily="18" charset="0"/>
              <a:cs typeface="Times New Roman" pitchFamily="18" charset="0"/>
            </a:endParaRPr>
          </a:p>
        </p:txBody>
      </p:sp>
      <p:sp>
        <p:nvSpPr>
          <p:cNvPr id="3" name="Title 2"/>
          <p:cNvSpPr>
            <a:spLocks noGrp="1"/>
          </p:cNvSpPr>
          <p:nvPr>
            <p:ph type="title"/>
          </p:nvPr>
        </p:nvSpPr>
        <p:spPr>
          <a:xfrm>
            <a:off x="158595" y="1981200"/>
            <a:ext cx="8686800" cy="1143000"/>
          </a:xfrm>
        </p:spPr>
        <p:txBody>
          <a:bodyPr>
            <a:noAutofit/>
          </a:bodyPr>
          <a:lstStyle/>
          <a:p>
            <a:r>
              <a:rPr lang="en-US" sz="4000" dirty="0" smtClean="0">
                <a:solidFill>
                  <a:srgbClr val="FFFF00"/>
                </a:solidFill>
                <a:latin typeface="Times New Roman" pitchFamily="18" charset="0"/>
                <a:cs typeface="Times New Roman" pitchFamily="18" charset="0"/>
              </a:rPr>
              <a:t>1.</a:t>
            </a:r>
            <a:r>
              <a:rPr lang="en-US" sz="4000" dirty="0" smtClean="0">
                <a:solidFill>
                  <a:schemeClr val="tx1"/>
                </a:solidFill>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vocabulary</a:t>
            </a:r>
            <a:endParaRPr lang="en-US" sz="4000" dirty="0">
              <a:solidFill>
                <a:srgbClr val="FFFF00"/>
              </a:solidFill>
              <a:latin typeface="Times New Roman" pitchFamily="18" charset="0"/>
              <a:cs typeface="Times New Roman" pitchFamily="18" charset="0"/>
            </a:endParaRPr>
          </a:p>
        </p:txBody>
      </p:sp>
      <p:grpSp>
        <p:nvGrpSpPr>
          <p:cNvPr id="6" name="Group 8"/>
          <p:cNvGrpSpPr>
            <a:grpSpLocks/>
          </p:cNvGrpSpPr>
          <p:nvPr/>
        </p:nvGrpSpPr>
        <p:grpSpPr bwMode="auto">
          <a:xfrm>
            <a:off x="-152400" y="-228600"/>
            <a:ext cx="9448800" cy="7315200"/>
            <a:chOff x="-8" y="0"/>
            <a:chExt cx="5768" cy="4335"/>
          </a:xfrm>
        </p:grpSpPr>
        <p:sp>
          <p:nvSpPr>
            <p:cNvPr id="7"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8" name="Picture 10"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10" name="Picture 12"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flowers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4"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92964" y="762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600" dirty="0" smtClean="0">
                <a:solidFill>
                  <a:srgbClr val="FF0000"/>
                </a:solidFill>
                <a:latin typeface="Times New Roman" pitchFamily="18" charset="0"/>
                <a:cs typeface="Times New Roman" pitchFamily="18" charset="0"/>
              </a:rPr>
              <a:t>I. READING</a:t>
            </a:r>
            <a:endParaRPr lang="en-US" sz="6600" dirty="0">
              <a:solidFill>
                <a:srgbClr val="FF0000"/>
              </a:solidFill>
              <a:latin typeface="Times New Roman" pitchFamily="18" charset="0"/>
              <a:cs typeface="Times New Roman" pitchFamily="18" charset="0"/>
            </a:endParaRPr>
          </a:p>
        </p:txBody>
      </p:sp>
      <p:sp>
        <p:nvSpPr>
          <p:cNvPr id="3" name="Title 2"/>
          <p:cNvSpPr>
            <a:spLocks noGrp="1"/>
          </p:cNvSpPr>
          <p:nvPr>
            <p:ph type="title"/>
          </p:nvPr>
        </p:nvSpPr>
        <p:spPr>
          <a:xfrm>
            <a:off x="96598" y="1245973"/>
            <a:ext cx="8686800" cy="1143000"/>
          </a:xfrm>
        </p:spPr>
        <p:txBody>
          <a:bodyPr>
            <a:noAutofit/>
          </a:bodyPr>
          <a:lstStyle/>
          <a:p>
            <a:r>
              <a:rPr lang="en-US" sz="4000" dirty="0" smtClean="0">
                <a:solidFill>
                  <a:srgbClr val="FFFF00"/>
                </a:solidFill>
                <a:latin typeface="Times New Roman" pitchFamily="18" charset="0"/>
                <a:cs typeface="Times New Roman" pitchFamily="18" charset="0"/>
              </a:rPr>
              <a:t>1.</a:t>
            </a:r>
            <a:r>
              <a:rPr lang="en-US" sz="4000" dirty="0" smtClean="0">
                <a:solidFill>
                  <a:schemeClr val="tx1"/>
                </a:solidFill>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vocabulary</a:t>
            </a:r>
            <a:endParaRPr lang="en-US" sz="4000" dirty="0">
              <a:solidFill>
                <a:srgbClr val="FFFF00"/>
              </a:solidFill>
              <a:latin typeface="Times New Roman" pitchFamily="18" charset="0"/>
              <a:cs typeface="Times New Roman" pitchFamily="18" charset="0"/>
            </a:endParaRPr>
          </a:p>
        </p:txBody>
      </p:sp>
      <p:grpSp>
        <p:nvGrpSpPr>
          <p:cNvPr id="6" name="Group 8"/>
          <p:cNvGrpSpPr>
            <a:grpSpLocks/>
          </p:cNvGrpSpPr>
          <p:nvPr/>
        </p:nvGrpSpPr>
        <p:grpSpPr bwMode="auto">
          <a:xfrm>
            <a:off x="-152400" y="-228600"/>
            <a:ext cx="9448800" cy="7315200"/>
            <a:chOff x="-8" y="0"/>
            <a:chExt cx="5768" cy="4335"/>
          </a:xfrm>
        </p:grpSpPr>
        <p:sp>
          <p:nvSpPr>
            <p:cNvPr id="7"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8" name="Picture 10"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10" name="Picture 12"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4"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
        <p:nvSpPr>
          <p:cNvPr id="2" name="TextBox 1"/>
          <p:cNvSpPr txBox="1"/>
          <p:nvPr/>
        </p:nvSpPr>
        <p:spPr>
          <a:xfrm>
            <a:off x="224838" y="2353277"/>
            <a:ext cx="7395162" cy="369332"/>
          </a:xfrm>
          <a:prstGeom prst="rect">
            <a:avLst/>
          </a:prstGeom>
          <a:noFill/>
        </p:spPr>
        <p:txBody>
          <a:bodyPr wrap="square" rtlCol="0">
            <a:spAutoFit/>
          </a:bodyPr>
          <a:lstStyle/>
          <a:p>
            <a:r>
              <a:rPr lang="en-US" dirty="0" smtClean="0">
                <a:solidFill>
                  <a:srgbClr val="FFFF00"/>
                </a:solidFill>
              </a:rPr>
              <a:t>Property</a:t>
            </a:r>
            <a:r>
              <a:rPr lang="en-US" dirty="0" smtClean="0"/>
              <a:t> </a:t>
            </a:r>
            <a:r>
              <a:rPr lang="en-US" dirty="0"/>
              <a:t>/ˈ</a:t>
            </a:r>
            <a:r>
              <a:rPr lang="en-US" dirty="0" err="1"/>
              <a:t>prɒpəti</a:t>
            </a:r>
            <a:r>
              <a:rPr lang="en-US" dirty="0" smtClean="0"/>
              <a:t>/ (n) </a:t>
            </a:r>
            <a:r>
              <a:rPr lang="en-US" dirty="0"/>
              <a:t>a thing or things that are owned by somebody</a:t>
            </a:r>
            <a:r>
              <a:rPr lang="en-US" dirty="0" smtClean="0"/>
              <a:t> </a:t>
            </a:r>
            <a:endParaRPr lang="en-US" dirty="0"/>
          </a:p>
        </p:txBody>
      </p:sp>
      <p:sp>
        <p:nvSpPr>
          <p:cNvPr id="15" name="TextBox 14"/>
          <p:cNvSpPr txBox="1"/>
          <p:nvPr/>
        </p:nvSpPr>
        <p:spPr>
          <a:xfrm>
            <a:off x="7948275" y="2307110"/>
            <a:ext cx="2707436" cy="369332"/>
          </a:xfrm>
          <a:prstGeom prst="rect">
            <a:avLst/>
          </a:prstGeom>
          <a:noFill/>
        </p:spPr>
        <p:txBody>
          <a:bodyPr wrap="square" rtlCol="0">
            <a:spAutoFit/>
          </a:bodyPr>
          <a:lstStyle/>
          <a:p>
            <a:r>
              <a:rPr lang="en-US" dirty="0" err="1" smtClean="0">
                <a:solidFill>
                  <a:srgbClr val="FFFF00"/>
                </a:solidFill>
              </a:rPr>
              <a:t>Tài</a:t>
            </a:r>
            <a:r>
              <a:rPr lang="en-US" dirty="0" smtClean="0">
                <a:solidFill>
                  <a:srgbClr val="FFFF00"/>
                </a:solidFill>
              </a:rPr>
              <a:t> </a:t>
            </a:r>
            <a:r>
              <a:rPr lang="en-US" dirty="0" err="1" smtClean="0">
                <a:solidFill>
                  <a:srgbClr val="FFFF00"/>
                </a:solidFill>
              </a:rPr>
              <a:t>sản</a:t>
            </a:r>
            <a:endParaRPr lang="en-US" dirty="0">
              <a:solidFill>
                <a:srgbClr val="FFFF00"/>
              </a:solidFill>
            </a:endParaRPr>
          </a:p>
        </p:txBody>
      </p:sp>
      <p:sp>
        <p:nvSpPr>
          <p:cNvPr id="4" name="AutoShape 2" descr="Free vector real estate search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2252" y="2932742"/>
            <a:ext cx="5050312" cy="336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roperty__gb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0" y="3247179"/>
            <a:ext cx="609600" cy="609600"/>
          </a:xfrm>
          <a:prstGeom prst="rect">
            <a:avLst/>
          </a:prstGeom>
        </p:spPr>
      </p:pic>
    </p:spTree>
    <p:extLst>
      <p:ext uri="{BB962C8B-B14F-4D97-AF65-F5344CB8AC3E}">
        <p14:creationId xmlns:p14="http://schemas.microsoft.com/office/powerpoint/2010/main" val="241041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2"/>
                </p:tgtEl>
              </p:cMediaNode>
            </p:audio>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92964" y="762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600" dirty="0" smtClean="0">
                <a:solidFill>
                  <a:srgbClr val="FF0000"/>
                </a:solidFill>
                <a:latin typeface="Times New Roman" pitchFamily="18" charset="0"/>
                <a:cs typeface="Times New Roman" pitchFamily="18" charset="0"/>
              </a:rPr>
              <a:t>I. READING</a:t>
            </a:r>
            <a:endParaRPr lang="en-US" sz="6600" dirty="0">
              <a:solidFill>
                <a:srgbClr val="FF0000"/>
              </a:solidFill>
              <a:latin typeface="Times New Roman" pitchFamily="18" charset="0"/>
              <a:cs typeface="Times New Roman" pitchFamily="18" charset="0"/>
            </a:endParaRPr>
          </a:p>
        </p:txBody>
      </p:sp>
      <p:sp>
        <p:nvSpPr>
          <p:cNvPr id="3" name="Title 2"/>
          <p:cNvSpPr>
            <a:spLocks noGrp="1"/>
          </p:cNvSpPr>
          <p:nvPr>
            <p:ph type="title"/>
          </p:nvPr>
        </p:nvSpPr>
        <p:spPr>
          <a:xfrm>
            <a:off x="96598" y="1245973"/>
            <a:ext cx="8686800" cy="1143000"/>
          </a:xfrm>
        </p:spPr>
        <p:txBody>
          <a:bodyPr>
            <a:noAutofit/>
          </a:bodyPr>
          <a:lstStyle/>
          <a:p>
            <a:r>
              <a:rPr lang="en-US" sz="4000" dirty="0" smtClean="0">
                <a:solidFill>
                  <a:srgbClr val="FFFF00"/>
                </a:solidFill>
                <a:latin typeface="Times New Roman" pitchFamily="18" charset="0"/>
                <a:cs typeface="Times New Roman" pitchFamily="18" charset="0"/>
              </a:rPr>
              <a:t>1.</a:t>
            </a:r>
            <a:r>
              <a:rPr lang="en-US" sz="4000" dirty="0" smtClean="0">
                <a:solidFill>
                  <a:schemeClr val="tx1"/>
                </a:solidFill>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vocabulary</a:t>
            </a:r>
            <a:endParaRPr lang="en-US" sz="4000" dirty="0">
              <a:solidFill>
                <a:srgbClr val="FFFF00"/>
              </a:solidFill>
              <a:latin typeface="Times New Roman" pitchFamily="18" charset="0"/>
              <a:cs typeface="Times New Roman" pitchFamily="18" charset="0"/>
            </a:endParaRPr>
          </a:p>
        </p:txBody>
      </p:sp>
      <p:grpSp>
        <p:nvGrpSpPr>
          <p:cNvPr id="6" name="Group 8"/>
          <p:cNvGrpSpPr>
            <a:grpSpLocks/>
          </p:cNvGrpSpPr>
          <p:nvPr/>
        </p:nvGrpSpPr>
        <p:grpSpPr bwMode="auto">
          <a:xfrm>
            <a:off x="-152400" y="-228600"/>
            <a:ext cx="9448800" cy="7315200"/>
            <a:chOff x="-8" y="0"/>
            <a:chExt cx="5768" cy="4335"/>
          </a:xfrm>
        </p:grpSpPr>
        <p:sp>
          <p:nvSpPr>
            <p:cNvPr id="7"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8" name="Picture 10"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10" name="Picture 12"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4"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
        <p:nvSpPr>
          <p:cNvPr id="16" name="Rectangle 15"/>
          <p:cNvSpPr/>
          <p:nvPr/>
        </p:nvSpPr>
        <p:spPr>
          <a:xfrm>
            <a:off x="206431" y="2904685"/>
            <a:ext cx="5723811" cy="369332"/>
          </a:xfrm>
          <a:prstGeom prst="rect">
            <a:avLst/>
          </a:prstGeom>
        </p:spPr>
        <p:txBody>
          <a:bodyPr wrap="none">
            <a:spAutoFit/>
          </a:bodyPr>
          <a:lstStyle/>
          <a:p>
            <a:r>
              <a:rPr lang="en-US" dirty="0" smtClean="0">
                <a:solidFill>
                  <a:srgbClr val="FFFF00"/>
                </a:solidFill>
              </a:rPr>
              <a:t>Through</a:t>
            </a:r>
            <a:r>
              <a:rPr lang="en-US" dirty="0" smtClean="0"/>
              <a:t> </a:t>
            </a:r>
            <a:r>
              <a:rPr lang="el-GR" dirty="0"/>
              <a:t>/θ</a:t>
            </a:r>
            <a:r>
              <a:rPr lang="en-US" dirty="0" err="1"/>
              <a:t>ru</a:t>
            </a:r>
            <a:r>
              <a:rPr lang="en-US" dirty="0"/>
              <a:t>ː</a:t>
            </a:r>
            <a:r>
              <a:rPr lang="en-US" dirty="0" smtClean="0"/>
              <a:t>/ </a:t>
            </a:r>
            <a:r>
              <a:rPr lang="en-US" dirty="0" err="1" smtClean="0"/>
              <a:t>adj</a:t>
            </a:r>
            <a:r>
              <a:rPr lang="en-US" dirty="0" smtClean="0"/>
              <a:t> to have finished doing something</a:t>
            </a:r>
            <a:endParaRPr lang="en-US" dirty="0"/>
          </a:p>
        </p:txBody>
      </p:sp>
      <p:sp>
        <p:nvSpPr>
          <p:cNvPr id="17" name="Rectangle 16"/>
          <p:cNvSpPr/>
          <p:nvPr/>
        </p:nvSpPr>
        <p:spPr>
          <a:xfrm>
            <a:off x="6770324" y="2922011"/>
            <a:ext cx="2355901" cy="369332"/>
          </a:xfrm>
          <a:prstGeom prst="rect">
            <a:avLst/>
          </a:prstGeom>
        </p:spPr>
        <p:txBody>
          <a:bodyPr wrap="none">
            <a:spAutoFit/>
          </a:bodyPr>
          <a:lstStyle/>
          <a:p>
            <a:r>
              <a:rPr lang="en-US" dirty="0" err="1" smtClean="0">
                <a:solidFill>
                  <a:srgbClr val="FFFF00"/>
                </a:solidFill>
              </a:rPr>
              <a:t>Trải</a:t>
            </a:r>
            <a:r>
              <a:rPr lang="en-US" dirty="0" smtClean="0">
                <a:solidFill>
                  <a:srgbClr val="FFFF00"/>
                </a:solidFill>
              </a:rPr>
              <a:t> qua, </a:t>
            </a:r>
            <a:r>
              <a:rPr lang="en-US" dirty="0" err="1" smtClean="0">
                <a:solidFill>
                  <a:srgbClr val="FFFF00"/>
                </a:solidFill>
              </a:rPr>
              <a:t>đã</a:t>
            </a:r>
            <a:r>
              <a:rPr lang="en-US" dirty="0" smtClean="0">
                <a:solidFill>
                  <a:srgbClr val="FFFF00"/>
                </a:solidFill>
              </a:rPr>
              <a:t> </a:t>
            </a:r>
            <a:r>
              <a:rPr lang="en-US" dirty="0" err="1" smtClean="0">
                <a:solidFill>
                  <a:srgbClr val="FFFF00"/>
                </a:solidFill>
              </a:rPr>
              <a:t>từng</a:t>
            </a:r>
            <a:r>
              <a:rPr lang="en-US" dirty="0" smtClean="0">
                <a:solidFill>
                  <a:srgbClr val="FFFF00"/>
                </a:solidFill>
              </a:rPr>
              <a:t> </a:t>
            </a:r>
            <a:r>
              <a:rPr lang="en-US" dirty="0" err="1" smtClean="0">
                <a:solidFill>
                  <a:srgbClr val="FFFF00"/>
                </a:solidFill>
              </a:rPr>
              <a:t>làm</a:t>
            </a:r>
            <a:endParaRPr lang="en-US" dirty="0">
              <a:solidFill>
                <a:srgbClr val="FFFF00"/>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6521" y="3541129"/>
            <a:ext cx="5128874" cy="287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through__gb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8097" y="3744097"/>
            <a:ext cx="609600" cy="609600"/>
          </a:xfrm>
          <a:prstGeom prst="rect">
            <a:avLst/>
          </a:prstGeom>
        </p:spPr>
      </p:pic>
    </p:spTree>
    <p:extLst>
      <p:ext uri="{BB962C8B-B14F-4D97-AF65-F5344CB8AC3E}">
        <p14:creationId xmlns:p14="http://schemas.microsoft.com/office/powerpoint/2010/main" val="87116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92964" y="762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600" dirty="0" smtClean="0">
                <a:solidFill>
                  <a:srgbClr val="FF0000"/>
                </a:solidFill>
                <a:latin typeface="Times New Roman" pitchFamily="18" charset="0"/>
                <a:cs typeface="Times New Roman" pitchFamily="18" charset="0"/>
              </a:rPr>
              <a:t>I. READING</a:t>
            </a:r>
            <a:endParaRPr lang="en-US" sz="6600" dirty="0">
              <a:solidFill>
                <a:srgbClr val="FF0000"/>
              </a:solidFill>
              <a:latin typeface="Times New Roman" pitchFamily="18" charset="0"/>
              <a:cs typeface="Times New Roman" pitchFamily="18" charset="0"/>
            </a:endParaRPr>
          </a:p>
        </p:txBody>
      </p:sp>
      <p:sp>
        <p:nvSpPr>
          <p:cNvPr id="3" name="Title 2"/>
          <p:cNvSpPr>
            <a:spLocks noGrp="1"/>
          </p:cNvSpPr>
          <p:nvPr>
            <p:ph type="title"/>
          </p:nvPr>
        </p:nvSpPr>
        <p:spPr>
          <a:xfrm>
            <a:off x="96598" y="1245973"/>
            <a:ext cx="8686800" cy="1143000"/>
          </a:xfrm>
        </p:spPr>
        <p:txBody>
          <a:bodyPr>
            <a:noAutofit/>
          </a:bodyPr>
          <a:lstStyle/>
          <a:p>
            <a:r>
              <a:rPr lang="en-US" sz="4000" dirty="0" smtClean="0">
                <a:solidFill>
                  <a:srgbClr val="FFFF00"/>
                </a:solidFill>
                <a:latin typeface="Times New Roman" pitchFamily="18" charset="0"/>
                <a:cs typeface="Times New Roman" pitchFamily="18" charset="0"/>
              </a:rPr>
              <a:t>1.</a:t>
            </a:r>
            <a:r>
              <a:rPr lang="en-US" sz="4000" dirty="0" smtClean="0">
                <a:solidFill>
                  <a:schemeClr val="tx1"/>
                </a:solidFill>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vocabulary</a:t>
            </a:r>
            <a:endParaRPr lang="en-US" sz="4000" dirty="0">
              <a:solidFill>
                <a:srgbClr val="FFFF00"/>
              </a:solidFill>
              <a:latin typeface="Times New Roman" pitchFamily="18" charset="0"/>
              <a:cs typeface="Times New Roman" pitchFamily="18" charset="0"/>
            </a:endParaRPr>
          </a:p>
        </p:txBody>
      </p:sp>
      <p:grpSp>
        <p:nvGrpSpPr>
          <p:cNvPr id="6" name="Group 8"/>
          <p:cNvGrpSpPr>
            <a:grpSpLocks/>
          </p:cNvGrpSpPr>
          <p:nvPr/>
        </p:nvGrpSpPr>
        <p:grpSpPr bwMode="auto">
          <a:xfrm>
            <a:off x="-152400" y="-228600"/>
            <a:ext cx="9448800" cy="7315200"/>
            <a:chOff x="-8" y="0"/>
            <a:chExt cx="5768" cy="4335"/>
          </a:xfrm>
        </p:grpSpPr>
        <p:sp>
          <p:nvSpPr>
            <p:cNvPr id="7"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8" name="Picture 10"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10" name="Picture 12"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4"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
        <p:nvSpPr>
          <p:cNvPr id="18" name="Rectangle 17"/>
          <p:cNvSpPr/>
          <p:nvPr/>
        </p:nvSpPr>
        <p:spPr>
          <a:xfrm>
            <a:off x="108955" y="2667000"/>
            <a:ext cx="7325532" cy="369332"/>
          </a:xfrm>
          <a:prstGeom prst="rect">
            <a:avLst/>
          </a:prstGeom>
        </p:spPr>
        <p:txBody>
          <a:bodyPr wrap="none">
            <a:spAutoFit/>
          </a:bodyPr>
          <a:lstStyle/>
          <a:p>
            <a:r>
              <a:rPr lang="en-US" dirty="0" smtClean="0">
                <a:solidFill>
                  <a:srgbClr val="FFFF00"/>
                </a:solidFill>
              </a:rPr>
              <a:t>Medication</a:t>
            </a:r>
            <a:r>
              <a:rPr lang="en-US" dirty="0" smtClean="0"/>
              <a:t>  </a:t>
            </a:r>
            <a:r>
              <a:rPr lang="en-US" dirty="0"/>
              <a:t>/ˌ</a:t>
            </a:r>
            <a:r>
              <a:rPr lang="en-US" dirty="0" err="1"/>
              <a:t>medɪˈkeɪʃn</a:t>
            </a:r>
            <a:r>
              <a:rPr lang="en-US" dirty="0" smtClean="0"/>
              <a:t>/ (n) medicine  given to people who are ill</a:t>
            </a:r>
            <a:endParaRPr lang="en-US" dirty="0"/>
          </a:p>
        </p:txBody>
      </p:sp>
      <p:sp>
        <p:nvSpPr>
          <p:cNvPr id="19" name="Rectangle 18"/>
          <p:cNvSpPr/>
          <p:nvPr/>
        </p:nvSpPr>
        <p:spPr>
          <a:xfrm>
            <a:off x="7902852" y="2667000"/>
            <a:ext cx="819712" cy="369332"/>
          </a:xfrm>
          <a:prstGeom prst="rect">
            <a:avLst/>
          </a:prstGeom>
        </p:spPr>
        <p:txBody>
          <a:bodyPr wrap="none">
            <a:spAutoFit/>
          </a:bodyPr>
          <a:lstStyle/>
          <a:p>
            <a:r>
              <a:rPr lang="en-US" dirty="0" err="1" smtClean="0">
                <a:solidFill>
                  <a:srgbClr val="FFFF00"/>
                </a:solidFill>
              </a:rPr>
              <a:t>Thuốc</a:t>
            </a:r>
            <a:endParaRPr lang="en-US" dirty="0">
              <a:solidFill>
                <a:srgbClr val="FFFF00"/>
              </a:solidFill>
            </a:endParaRPr>
          </a:p>
        </p:txBody>
      </p:sp>
      <p:sp>
        <p:nvSpPr>
          <p:cNvPr id="4" name="AutoShape 2" descr="Free vector pills medical realistic compos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9197" y="3308346"/>
            <a:ext cx="4438650" cy="344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medication__gb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7800" y="3308346"/>
            <a:ext cx="609600" cy="609600"/>
          </a:xfrm>
          <a:prstGeom prst="rect">
            <a:avLst/>
          </a:prstGeom>
        </p:spPr>
      </p:pic>
    </p:spTree>
    <p:extLst>
      <p:ext uri="{BB962C8B-B14F-4D97-AF65-F5344CB8AC3E}">
        <p14:creationId xmlns:p14="http://schemas.microsoft.com/office/powerpoint/2010/main" val="368838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2"/>
                </p:tgtEl>
              </p:cMediaNode>
            </p:audio>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53859" y="65903"/>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600" dirty="0" smtClean="0">
                <a:solidFill>
                  <a:srgbClr val="FF0000"/>
                </a:solidFill>
                <a:latin typeface="Times New Roman" pitchFamily="18" charset="0"/>
                <a:cs typeface="Times New Roman" pitchFamily="18" charset="0"/>
              </a:rPr>
              <a:t>I. READING</a:t>
            </a:r>
            <a:endParaRPr lang="en-US" sz="6600" dirty="0">
              <a:solidFill>
                <a:srgbClr val="FF0000"/>
              </a:solidFill>
              <a:latin typeface="Times New Roman" pitchFamily="18" charset="0"/>
              <a:cs typeface="Times New Roman" pitchFamily="18" charset="0"/>
            </a:endParaRPr>
          </a:p>
        </p:txBody>
      </p:sp>
      <p:sp>
        <p:nvSpPr>
          <p:cNvPr id="3" name="Title 2"/>
          <p:cNvSpPr>
            <a:spLocks noGrp="1"/>
          </p:cNvSpPr>
          <p:nvPr>
            <p:ph type="title"/>
          </p:nvPr>
        </p:nvSpPr>
        <p:spPr>
          <a:xfrm>
            <a:off x="96598" y="1245973"/>
            <a:ext cx="8686800" cy="1143000"/>
          </a:xfrm>
        </p:spPr>
        <p:txBody>
          <a:bodyPr>
            <a:noAutofit/>
          </a:bodyPr>
          <a:lstStyle/>
          <a:p>
            <a:r>
              <a:rPr lang="en-US" sz="4000" dirty="0" smtClean="0">
                <a:solidFill>
                  <a:srgbClr val="FFFF00"/>
                </a:solidFill>
                <a:latin typeface="Times New Roman" pitchFamily="18" charset="0"/>
                <a:cs typeface="Times New Roman" pitchFamily="18" charset="0"/>
              </a:rPr>
              <a:t>1.</a:t>
            </a:r>
            <a:r>
              <a:rPr lang="en-US" sz="4000" dirty="0" smtClean="0">
                <a:solidFill>
                  <a:schemeClr val="tx1"/>
                </a:solidFill>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vocabulary</a:t>
            </a:r>
            <a:endParaRPr lang="en-US" sz="4000" dirty="0">
              <a:solidFill>
                <a:srgbClr val="FFFF00"/>
              </a:solidFill>
              <a:latin typeface="Times New Roman" pitchFamily="18" charset="0"/>
              <a:cs typeface="Times New Roman" pitchFamily="18" charset="0"/>
            </a:endParaRPr>
          </a:p>
        </p:txBody>
      </p:sp>
      <p:grpSp>
        <p:nvGrpSpPr>
          <p:cNvPr id="6" name="Group 8"/>
          <p:cNvGrpSpPr>
            <a:grpSpLocks/>
          </p:cNvGrpSpPr>
          <p:nvPr/>
        </p:nvGrpSpPr>
        <p:grpSpPr bwMode="auto">
          <a:xfrm>
            <a:off x="-152400" y="-228600"/>
            <a:ext cx="9448800" cy="7315200"/>
            <a:chOff x="-8" y="0"/>
            <a:chExt cx="5768" cy="4335"/>
          </a:xfrm>
        </p:grpSpPr>
        <p:sp>
          <p:nvSpPr>
            <p:cNvPr id="7" name="Line 9"/>
            <p:cNvSpPr>
              <a:spLocks noChangeShapeType="1"/>
            </p:cNvSpPr>
            <p:nvPr/>
          </p:nvSpPr>
          <p:spPr bwMode="auto">
            <a:xfrm>
              <a:off x="144" y="640"/>
              <a:ext cx="0" cy="3024"/>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8" name="Picture 10"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29758" flipH="1">
              <a:off x="-8" y="3567"/>
              <a:ext cx="48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1"/>
            <p:cNvSpPr>
              <a:spLocks noChangeShapeType="1"/>
            </p:cNvSpPr>
            <p:nvPr/>
          </p:nvSpPr>
          <p:spPr bwMode="auto">
            <a:xfrm>
              <a:off x="5592" y="584"/>
              <a:ext cx="0" cy="3024"/>
            </a:xfrm>
            <a:prstGeom prst="line">
              <a:avLst/>
            </a:prstGeom>
            <a:noFill/>
            <a:ln w="57150" cmpd="thinThick">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pic>
          <p:nvPicPr>
            <p:cNvPr id="10" name="Picture 12"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32" y="0"/>
              <a:ext cx="528"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70242">
              <a:off x="5233" y="3552"/>
              <a:ext cx="527"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flowers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5"/>
            <p:cNvSpPr>
              <a:spLocks noChangeShapeType="1"/>
            </p:cNvSpPr>
            <p:nvPr/>
          </p:nvSpPr>
          <p:spPr bwMode="auto">
            <a:xfrm flipH="1">
              <a:off x="432" y="144"/>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sp>
          <p:nvSpPr>
            <p:cNvPr id="14" name="Line 16"/>
            <p:cNvSpPr>
              <a:spLocks noChangeShapeType="1"/>
            </p:cNvSpPr>
            <p:nvPr/>
          </p:nvSpPr>
          <p:spPr bwMode="auto">
            <a:xfrm flipH="1">
              <a:off x="432" y="4176"/>
              <a:ext cx="4800" cy="0"/>
            </a:xfrm>
            <a:prstGeom prst="line">
              <a:avLst/>
            </a:prstGeom>
            <a:noFill/>
            <a:ln w="57150" cmpd="thickThin">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defRPr/>
              </a:pPr>
              <a:endParaRPr lang="vi-VN" sz="1350">
                <a:solidFill>
                  <a:srgbClr val="000000"/>
                </a:solidFill>
                <a:latin typeface="Arial" panose="020B0604020202020204" pitchFamily="34" charset="0"/>
                <a:cs typeface="Arial" panose="020B0604020202020204" pitchFamily="34" charset="0"/>
              </a:endParaRPr>
            </a:p>
          </p:txBody>
        </p:sp>
      </p:grpSp>
      <p:sp>
        <p:nvSpPr>
          <p:cNvPr id="20" name="Rectangle 19"/>
          <p:cNvSpPr/>
          <p:nvPr/>
        </p:nvSpPr>
        <p:spPr>
          <a:xfrm>
            <a:off x="96598" y="2717876"/>
            <a:ext cx="8949245" cy="369332"/>
          </a:xfrm>
          <a:prstGeom prst="rect">
            <a:avLst/>
          </a:prstGeom>
        </p:spPr>
        <p:txBody>
          <a:bodyPr wrap="none">
            <a:spAutoFit/>
          </a:bodyPr>
          <a:lstStyle/>
          <a:p>
            <a:r>
              <a:rPr lang="en-US" dirty="0" smtClean="0">
                <a:solidFill>
                  <a:srgbClr val="FFFF00"/>
                </a:solidFill>
              </a:rPr>
              <a:t>Hygiene</a:t>
            </a:r>
            <a:r>
              <a:rPr lang="en-US" dirty="0" smtClean="0"/>
              <a:t> </a:t>
            </a:r>
            <a:r>
              <a:rPr lang="en-US" dirty="0"/>
              <a:t>/ˈ</a:t>
            </a:r>
            <a:r>
              <a:rPr lang="en-US" dirty="0" err="1"/>
              <a:t>haɪdʒiːn</a:t>
            </a:r>
            <a:r>
              <a:rPr lang="en-US" dirty="0" smtClean="0"/>
              <a:t>/ (n) the practice of  keeping yourself  clean to prevent  disease: </a:t>
            </a:r>
            <a:endParaRPr lang="en-US" dirty="0"/>
          </a:p>
        </p:txBody>
      </p:sp>
      <p:sp>
        <p:nvSpPr>
          <p:cNvPr id="21" name="Rectangle 20"/>
          <p:cNvSpPr/>
          <p:nvPr/>
        </p:nvSpPr>
        <p:spPr>
          <a:xfrm>
            <a:off x="7450979" y="3218178"/>
            <a:ext cx="947695" cy="369332"/>
          </a:xfrm>
          <a:prstGeom prst="rect">
            <a:avLst/>
          </a:prstGeom>
        </p:spPr>
        <p:txBody>
          <a:bodyPr wrap="none">
            <a:spAutoFit/>
          </a:bodyPr>
          <a:lstStyle/>
          <a:p>
            <a:r>
              <a:rPr lang="en-US" dirty="0" err="1" smtClean="0">
                <a:solidFill>
                  <a:srgbClr val="FFFF00"/>
                </a:solidFill>
              </a:rPr>
              <a:t>Vệ</a:t>
            </a:r>
            <a:r>
              <a:rPr lang="en-US" dirty="0" smtClean="0">
                <a:solidFill>
                  <a:srgbClr val="FFFF00"/>
                </a:solidFill>
              </a:rPr>
              <a:t> </a:t>
            </a:r>
            <a:r>
              <a:rPr lang="en-US" dirty="0" err="1" smtClean="0">
                <a:solidFill>
                  <a:srgbClr val="FFFF00"/>
                </a:solidFill>
              </a:rPr>
              <a:t>sinh</a:t>
            </a:r>
            <a:endParaRPr lang="en-US" dirty="0">
              <a:solidFill>
                <a:srgbClr val="FFFF00"/>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64" y="3402844"/>
            <a:ext cx="5686425" cy="334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hygiene__gb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0979" y="4191000"/>
            <a:ext cx="609600" cy="609600"/>
          </a:xfrm>
          <a:prstGeom prst="rect">
            <a:avLst/>
          </a:prstGeom>
        </p:spPr>
      </p:pic>
    </p:spTree>
    <p:extLst>
      <p:ext uri="{BB962C8B-B14F-4D97-AF65-F5344CB8AC3E}">
        <p14:creationId xmlns:p14="http://schemas.microsoft.com/office/powerpoint/2010/main" val="149705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2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Damask">
  <a:themeElements>
    <a:clrScheme name="Custom 2">
      <a:dk1>
        <a:srgbClr val="000000"/>
      </a:dk1>
      <a:lt1>
        <a:sysClr val="window" lastClr="FFFFFF"/>
      </a:lt1>
      <a:dk2>
        <a:srgbClr val="00B050"/>
      </a:dk2>
      <a:lt2>
        <a:srgbClr val="DDDDDD"/>
      </a:lt2>
      <a:accent1>
        <a:srgbClr val="A6B727"/>
      </a:accent1>
      <a:accent2>
        <a:srgbClr val="FFD495"/>
      </a:accent2>
      <a:accent3>
        <a:srgbClr val="F69200"/>
      </a:accent3>
      <a:accent4>
        <a:srgbClr val="FEDB69"/>
      </a:accent4>
      <a:accent5>
        <a:srgbClr val="000000"/>
      </a:accent5>
      <a:accent6>
        <a:srgbClr val="EB977D"/>
      </a:accent6>
      <a:hlink>
        <a:srgbClr val="F59E00"/>
      </a:hlink>
      <a:folHlink>
        <a:srgbClr val="F59E00"/>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 xmlns:thm15="http://schemas.microsoft.com/office/thememl/2012/main" name="Damask" id="{F9A299A0-33D0-4E0F-9F3F-7163E3744208}" vid="{746EEEEA-FB6A-406B-B510-531588D54811}"/>
    </a:ext>
  </a:extLst>
</a:theme>
</file>

<file path=ppt/theme/theme2.xml><?xml version="1.0" encoding="utf-8"?>
<a:theme xmlns:a="http://schemas.openxmlformats.org/drawingml/2006/main" name="2_Damask">
  <a:themeElements>
    <a:clrScheme name="Custom 2">
      <a:dk1>
        <a:srgbClr val="000000"/>
      </a:dk1>
      <a:lt1>
        <a:sysClr val="window" lastClr="FFFFFF"/>
      </a:lt1>
      <a:dk2>
        <a:srgbClr val="00B050"/>
      </a:dk2>
      <a:lt2>
        <a:srgbClr val="DDDDDD"/>
      </a:lt2>
      <a:accent1>
        <a:srgbClr val="A6B727"/>
      </a:accent1>
      <a:accent2>
        <a:srgbClr val="FFD495"/>
      </a:accent2>
      <a:accent3>
        <a:srgbClr val="F69200"/>
      </a:accent3>
      <a:accent4>
        <a:srgbClr val="FEDB69"/>
      </a:accent4>
      <a:accent5>
        <a:srgbClr val="000000"/>
      </a:accent5>
      <a:accent6>
        <a:srgbClr val="EB977D"/>
      </a:accent6>
      <a:hlink>
        <a:srgbClr val="F59E00"/>
      </a:hlink>
      <a:folHlink>
        <a:srgbClr val="F59E00"/>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 xmlns:thm15="http://schemas.microsoft.com/office/thememl/2012/main" name="Damask" id="{F9A299A0-33D0-4E0F-9F3F-7163E3744208}" vid="{746EEEEA-FB6A-406B-B510-531588D548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479</TotalTime>
  <Words>932</Words>
  <Application>Microsoft Office PowerPoint</Application>
  <PresentationFormat>On-screen Show (4:3)</PresentationFormat>
  <Paragraphs>112</Paragraphs>
  <Slides>26</Slides>
  <Notes>2</Notes>
  <HiddenSlides>0</HiddenSlides>
  <MMClips>5</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1_Damask</vt:lpstr>
      <vt:lpstr>2_Damask</vt:lpstr>
      <vt:lpstr>PowerPoint Presentation</vt:lpstr>
      <vt:lpstr>1. Tornado</vt:lpstr>
      <vt:lpstr>PowerPoint Presentation</vt:lpstr>
      <vt:lpstr>PowerPoint Presentation</vt:lpstr>
      <vt:lpstr>1. vocabulary</vt:lpstr>
      <vt:lpstr>1. vocabulary</vt:lpstr>
      <vt:lpstr>1. vocabulary</vt:lpstr>
      <vt:lpstr>1. vocabulary</vt:lpstr>
      <vt:lpstr>1. vocabulary</vt:lpstr>
      <vt:lpstr>1. vocabulary</vt:lpstr>
      <vt:lpstr>1. vocabulary</vt:lpstr>
      <vt:lpstr>2. ACT 1 -  READ,  FIND AND UNDERLINE  THE WORDS IN THE BOX. WHAT DO THEY MEAN?</vt:lpstr>
      <vt:lpstr>PowerPoint Presentation</vt:lpstr>
      <vt:lpstr>Their meanings:</vt:lpstr>
      <vt:lpstr>3 ACT 2 -  Read the article and answer the questions</vt:lpstr>
      <vt:lpstr>3 ACT 2 -  Read the article and answer the questions</vt:lpstr>
      <vt:lpstr>II. SPEAKING</vt:lpstr>
      <vt:lpstr>PowerPoint Presentation</vt:lpstr>
      <vt:lpstr>5. Act3b -  Work in pairs. Each pair can choose one of reports in 3a. Role play telling each about the news. </vt:lpstr>
      <vt:lpstr>PowerPoint Presentation</vt:lpstr>
      <vt:lpstr>6. ACT 4a -  Make a list of things to do before, during and after each of the disasters in your area. </vt:lpstr>
      <vt:lpstr>PowerPoint Presentation</vt:lpstr>
      <vt:lpstr>7. ACT 4b. Discuss what you should do in the event of a natural disaster in your area.</vt:lpstr>
      <vt:lpstr>PowerPoint Presentation</vt:lpstr>
      <vt:lpstr> HOMEWORK - Review the lesson - Work exercises on workbook - Prepare the next period:                        skills 2</vt:lpstr>
      <vt:lpstr>PowerPoint Presentation</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Hoàng Quang Khải</dc:creator>
  <cp:lastModifiedBy>admin</cp:lastModifiedBy>
  <cp:revision>91</cp:revision>
  <dcterms:created xsi:type="dcterms:W3CDTF">2017-03-07T03:56:40Z</dcterms:created>
  <dcterms:modified xsi:type="dcterms:W3CDTF">2023-03-07T06:45:59Z</dcterms:modified>
</cp:coreProperties>
</file>