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1" r:id="rId3"/>
    <p:sldId id="277" r:id="rId4"/>
    <p:sldId id="278" r:id="rId5"/>
    <p:sldId id="282" r:id="rId6"/>
    <p:sldId id="284" r:id="rId7"/>
    <p:sldId id="285" r:id="rId8"/>
    <p:sldId id="286" r:id="rId9"/>
    <p:sldId id="289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2904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0FB7BD"/>
    <a:srgbClr val="F7A797"/>
    <a:srgbClr val="C0E6EA"/>
    <a:srgbClr val="AFDDFF"/>
    <a:srgbClr val="FFE07D"/>
    <a:srgbClr val="FFC000"/>
    <a:srgbClr val="F4836C"/>
    <a:srgbClr val="62C8CE"/>
    <a:srgbClr val="1D9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501" autoAdjust="0"/>
  </p:normalViewPr>
  <p:slideViewPr>
    <p:cSldViewPr snapToGrid="0" showGuides="1">
      <p:cViewPr varScale="1">
        <p:scale>
          <a:sx n="74" d="100"/>
          <a:sy n="74" d="100"/>
        </p:scale>
        <p:origin x="-1206" y="-90"/>
      </p:cViewPr>
      <p:guideLst>
        <p:guide orient="horz" pos="2160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2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5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21.png"/><Relationship Id="rId7" Type="http://schemas.openxmlformats.org/officeDocument/2006/relationships/slide" Target="slide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5.xml"/><Relationship Id="rId10" Type="http://schemas.openxmlformats.org/officeDocument/2006/relationships/slide" Target="slide16.xml"/><Relationship Id="rId4" Type="http://schemas.openxmlformats.org/officeDocument/2006/relationships/slide" Target="slide11.xml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83580" y="2473733"/>
            <a:ext cx="5157155" cy="1754314"/>
          </a:xfrm>
          <a:prstGeom prst="rect">
            <a:avLst/>
          </a:prstGeom>
          <a:noFill/>
        </p:spPr>
        <p:txBody>
          <a:bodyPr wrap="none" lIns="91427" tIns="45714" rIns="91427" bIns="45714">
            <a:spAutoFit/>
          </a:bodyPr>
          <a:lstStyle/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GOOD MORNING</a:t>
            </a:r>
          </a:p>
          <a:p>
            <a:pPr algn="ctr"/>
            <a:r>
              <a:rPr lang="en-US" sz="5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EVERYONE !!!</a:t>
            </a:r>
          </a:p>
        </p:txBody>
      </p:sp>
    </p:spTree>
    <p:extLst>
      <p:ext uri="{BB962C8B-B14F-4D97-AF65-F5344CB8AC3E}">
        <p14:creationId xmlns:p14="http://schemas.microsoft.com/office/powerpoint/2010/main" val="317484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615801" y="2158305"/>
            <a:ext cx="79123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/>
              <a:t>1. She won an international sports </a:t>
            </a:r>
            <a:r>
              <a:rPr lang="en-GB" sz="2800" dirty="0" smtClean="0"/>
              <a:t>__________.</a:t>
            </a:r>
            <a:endParaRPr lang="en-GB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ED20262-FCEE-4FB4-BDFA-C1D304BD390C}"/>
              </a:ext>
            </a:extLst>
          </p:cNvPr>
          <p:cNvSpPr txBox="1"/>
          <p:nvPr/>
        </p:nvSpPr>
        <p:spPr>
          <a:xfrm>
            <a:off x="5766435" y="2258479"/>
            <a:ext cx="18449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competition.</a:t>
            </a:r>
          </a:p>
        </p:txBody>
      </p:sp>
      <p:sp>
        <p:nvSpPr>
          <p:cNvPr id="3" name="5-Point Star 2">
            <a:hlinkClick r:id="rId4" action="ppaction://hlinksldjump"/>
          </p:cNvPr>
          <p:cNvSpPr/>
          <p:nvPr/>
        </p:nvSpPr>
        <p:spPr>
          <a:xfrm>
            <a:off x="4378817" y="5924282"/>
            <a:ext cx="599516" cy="528033"/>
          </a:xfrm>
          <a:prstGeom prst="star5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761317" y="2165239"/>
            <a:ext cx="74425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 smtClean="0"/>
              <a:t>2</a:t>
            </a:r>
            <a:r>
              <a:rPr lang="en-GB" sz="2800" dirty="0"/>
              <a:t>. He became the world tennis </a:t>
            </a:r>
            <a:r>
              <a:rPr lang="en-GB" sz="2800" dirty="0" smtClean="0"/>
              <a:t>_________when </a:t>
            </a:r>
            <a:r>
              <a:rPr lang="en-GB" sz="2800" dirty="0"/>
              <a:t>he was very young</a:t>
            </a:r>
            <a:r>
              <a:rPr lang="en-GB" sz="2800" dirty="0" smtClean="0"/>
              <a:t>.</a:t>
            </a:r>
            <a:endParaRPr lang="en-GB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5319160" y="2348162"/>
            <a:ext cx="1519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champion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5-Point Star 14">
            <a:hlinkClick r:id="rId4" action="ppaction://hlinksldjump"/>
          </p:cNvPr>
          <p:cNvSpPr/>
          <p:nvPr/>
        </p:nvSpPr>
        <p:spPr>
          <a:xfrm>
            <a:off x="4378817" y="5924282"/>
            <a:ext cx="599516" cy="528033"/>
          </a:xfrm>
          <a:prstGeom prst="star5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467612" y="1684121"/>
            <a:ext cx="85633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GB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3. "Can you send my </a:t>
            </a:r>
            <a:r>
              <a:rPr lang="en-GB" sz="2800" dirty="0" smtClean="0"/>
              <a:t>   __________  to </a:t>
            </a:r>
            <a:r>
              <a:rPr lang="en-GB" sz="2800" dirty="0"/>
              <a:t>the winner of the contest</a:t>
            </a:r>
            <a:r>
              <a:rPr lang="en-GB" sz="2800" dirty="0" smtClean="0"/>
              <a:t>?“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587741" y="2451193"/>
            <a:ext cx="22417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congratulations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5-Point Star 14">
            <a:hlinkClick r:id="rId4" action="ppaction://hlinksldjump"/>
          </p:cNvPr>
          <p:cNvSpPr/>
          <p:nvPr/>
        </p:nvSpPr>
        <p:spPr>
          <a:xfrm>
            <a:off x="4378817" y="5924282"/>
            <a:ext cx="599516" cy="528033"/>
          </a:xfrm>
          <a:prstGeom prst="star5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820641" y="2215169"/>
            <a:ext cx="82102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 smtClean="0"/>
              <a:t>4</a:t>
            </a:r>
            <a:r>
              <a:rPr lang="en-GB" sz="2800" dirty="0"/>
              <a:t>. My friend David is very </a:t>
            </a:r>
            <a:r>
              <a:rPr lang="en-GB" sz="2800" dirty="0" smtClean="0"/>
              <a:t>__________.  He </a:t>
            </a:r>
            <a:r>
              <a:rPr lang="en-GB" sz="2800" dirty="0"/>
              <a:t>does exercise every day.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649721" y="2399678"/>
            <a:ext cx="1132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sporty.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5-Point Star 14">
            <a:hlinkClick r:id="rId4" action="ppaction://hlinksldjump"/>
          </p:cNvPr>
          <p:cNvSpPr/>
          <p:nvPr/>
        </p:nvSpPr>
        <p:spPr>
          <a:xfrm>
            <a:off x="4378817" y="5924282"/>
            <a:ext cx="599516" cy="528033"/>
          </a:xfrm>
          <a:prstGeom prst="star5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1048843" y="1673661"/>
            <a:ext cx="71953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GB" sz="2800" dirty="0"/>
          </a:p>
          <a:p>
            <a:pPr>
              <a:lnSpc>
                <a:spcPct val="150000"/>
              </a:lnSpc>
            </a:pPr>
            <a:r>
              <a:rPr lang="en-GB" sz="2800" dirty="0"/>
              <a:t>5. The first __________ took place in 1896.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2862822" y="2458490"/>
            <a:ext cx="15103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marathon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5-Point Star 14">
            <a:hlinkClick r:id="rId4" action="ppaction://hlinksldjump"/>
          </p:cNvPr>
          <p:cNvSpPr/>
          <p:nvPr/>
        </p:nvSpPr>
        <p:spPr>
          <a:xfrm>
            <a:off x="4378817" y="5924282"/>
            <a:ext cx="599516" cy="528033"/>
          </a:xfrm>
          <a:prstGeom prst="star5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609176" y="2209020"/>
            <a:ext cx="8534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 smtClean="0"/>
              <a:t>6. He  want to be a footballer, so he  __________playing football every day.</a:t>
            </a:r>
            <a:endParaRPr lang="en-GB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6011473" y="239379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practices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5-Point Star 14">
            <a:hlinkClick r:id="rId4" action="ppaction://hlinksldjump"/>
          </p:cNvPr>
          <p:cNvSpPr/>
          <p:nvPr/>
        </p:nvSpPr>
        <p:spPr>
          <a:xfrm>
            <a:off x="4378817" y="5924282"/>
            <a:ext cx="599516" cy="528033"/>
          </a:xfrm>
          <a:prstGeom prst="star5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467612" y="1745381"/>
            <a:ext cx="87383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1. She won an international sports </a:t>
            </a:r>
            <a:r>
              <a:rPr lang="en-GB" sz="2400" dirty="0" smtClean="0"/>
              <a:t>__________.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/>
              <a:t>2. He became the world tennis </a:t>
            </a:r>
            <a:r>
              <a:rPr lang="en-GB" sz="2400" dirty="0" smtClean="0"/>
              <a:t>_________when </a:t>
            </a:r>
            <a:r>
              <a:rPr lang="en-GB" sz="2400" dirty="0"/>
              <a:t>he was very young</a:t>
            </a:r>
            <a:r>
              <a:rPr lang="en-GB" sz="2400" dirty="0" smtClean="0"/>
              <a:t>.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/>
              <a:t>3. </a:t>
            </a:r>
            <a:r>
              <a:rPr lang="en-GB" sz="2400" dirty="0" smtClean="0"/>
              <a:t>“Can </a:t>
            </a:r>
            <a:r>
              <a:rPr lang="en-GB" sz="2400" dirty="0"/>
              <a:t>you send my </a:t>
            </a:r>
            <a:r>
              <a:rPr lang="en-GB" sz="2400" dirty="0" smtClean="0"/>
              <a:t>  __________      to </a:t>
            </a:r>
            <a:r>
              <a:rPr lang="en-GB" sz="2400" dirty="0"/>
              <a:t>the winner of the contest</a:t>
            </a:r>
            <a:r>
              <a:rPr lang="en-GB" sz="2400" dirty="0" smtClean="0"/>
              <a:t>?”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4. My friend David is very </a:t>
            </a:r>
            <a:r>
              <a:rPr lang="en-GB" sz="2400" dirty="0" smtClean="0"/>
              <a:t>___________ </a:t>
            </a:r>
            <a:r>
              <a:rPr lang="en-GB" sz="2400" dirty="0"/>
              <a:t>. He does exercise every day.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5. The first __________ took place in 1896.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6. He  want to be a footballer, so he  __________ playing football every day.</a:t>
            </a:r>
            <a:endParaRPr lang="en-GB" sz="2400" dirty="0"/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004091" y="4583201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practices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38944" y="4057141"/>
            <a:ext cx="1631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marathon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72598" y="3504365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sporty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73509" y="2940656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congratulations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96104" y="2404038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champion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77304" y="1836385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competition</a:t>
            </a:r>
          </a:p>
        </p:txBody>
      </p:sp>
    </p:spTree>
    <p:extLst>
      <p:ext uri="{BB962C8B-B14F-4D97-AF65-F5344CB8AC3E}">
        <p14:creationId xmlns:p14="http://schemas.microsoft.com/office/powerpoint/2010/main" val="290517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29347" y="83756"/>
            <a:ext cx="3557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* </a:t>
            </a:r>
            <a:r>
              <a:rPr lang="en-US" sz="2800" b="1" dirty="0" smtClean="0">
                <a:solidFill>
                  <a:srgbClr val="0084B1"/>
                </a:solidFill>
              </a:rPr>
              <a:t>Pronunciation</a:t>
            </a:r>
            <a:endParaRPr lang="en-US" sz="2800" b="1" dirty="0">
              <a:solidFill>
                <a:srgbClr val="0084B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7365" y="606976"/>
            <a:ext cx="4085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/e/ </a:t>
            </a:r>
            <a:r>
              <a:rPr lang="en-US" sz="2800" b="1" dirty="0"/>
              <a:t>and </a:t>
            </a:r>
            <a:r>
              <a:rPr lang="en-US" sz="2800" b="1" dirty="0">
                <a:solidFill>
                  <a:srgbClr val="FF0000"/>
                </a:solidFill>
              </a:rPr>
              <a:t>/æ/</a:t>
            </a:r>
          </a:p>
        </p:txBody>
      </p:sp>
    </p:spTree>
    <p:extLst>
      <p:ext uri="{BB962C8B-B14F-4D97-AF65-F5344CB8AC3E}">
        <p14:creationId xmlns:p14="http://schemas.microsoft.com/office/powerpoint/2010/main" val="28155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9" y="285232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1149148" y="211314"/>
            <a:ext cx="7994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words. Pay attention to the sounds /e/ and /æ/.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602245"/>
              </p:ext>
            </p:extLst>
          </p:nvPr>
        </p:nvGraphicFramePr>
        <p:xfrm>
          <a:off x="1675502" y="1514096"/>
          <a:ext cx="5328283" cy="326967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686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96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/e/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/æ/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515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lang="en-US" sz="2800" b="1">
                          <a:solidFill>
                            <a:srgbClr val="F16649"/>
                          </a:solidFill>
                        </a:rPr>
                        <a:t>e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</a:rPr>
                        <a:t>ss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</a:rPr>
                        <a:t>t</a:t>
                      </a:r>
                      <a:r>
                        <a:rPr lang="en-US" sz="2800" b="1">
                          <a:solidFill>
                            <a:srgbClr val="F16649"/>
                          </a:solidFill>
                        </a:rPr>
                        <a:t>e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</a:rPr>
                        <a:t>nnis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>
                          <a:solidFill>
                            <a:srgbClr val="F16649"/>
                          </a:solidFill>
                        </a:rPr>
                        <a:t>e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</a:rPr>
                        <a:t>xerise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</a:rPr>
                        <a:t>cont</a:t>
                      </a:r>
                      <a:r>
                        <a:rPr lang="en-US" sz="2800" b="1">
                          <a:solidFill>
                            <a:srgbClr val="F16649"/>
                          </a:solidFill>
                        </a:rPr>
                        <a:t>e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</a:rPr>
                        <a:t>st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r</a:t>
                      </a:r>
                      <a:r>
                        <a:rPr lang="en-US" sz="2800" b="1" dirty="0">
                          <a:solidFill>
                            <a:srgbClr val="F16649"/>
                          </a:solidFill>
                        </a:rPr>
                        <a:t>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cket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en-US" sz="2800" b="1" dirty="0">
                          <a:solidFill>
                            <a:srgbClr val="F16649"/>
                          </a:solidFill>
                        </a:rPr>
                        <a:t>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tch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en-US" sz="2800" b="1" dirty="0">
                          <a:solidFill>
                            <a:srgbClr val="F16649"/>
                          </a:solidFill>
                        </a:rPr>
                        <a:t>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rathon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b="1" dirty="0">
                          <a:solidFill>
                            <a:srgbClr val="F16649"/>
                          </a:solidFill>
                        </a:rPr>
                        <a:t>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ctive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B2_09">
            <a:hlinkClick r:id="" action="ppaction://media"/>
            <a:extLst>
              <a:ext uri="{FF2B5EF4-FFF2-40B4-BE49-F238E27FC236}">
                <a16:creationId xmlns="" xmlns:a16="http://schemas.microsoft.com/office/drawing/2014/main" id="{853187DA-9660-4961-8F54-A9F43796A6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2764" y="7986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68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807403" y="80652"/>
            <a:ext cx="78274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repeat. Underline the words having the sounds /e/ and /æ/.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2318" y="162178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148" y="1615303"/>
            <a:ext cx="5166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They cannot take part in this contest.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2318" y="226223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5110" y="299789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49940" y="2989238"/>
            <a:ext cx="5163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Please get the racket for me.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372318" y="374226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47147" y="3733612"/>
            <a:ext cx="516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We play chess every Saturday.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72318" y="450266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47148" y="4502669"/>
            <a:ext cx="5166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 grandpa is old, but he’s active.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47148" y="2270888"/>
            <a:ext cx="5166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They began the match very late.</a:t>
            </a:r>
            <a:endParaRPr lang="en-US" sz="2400" dirty="0"/>
          </a:p>
        </p:txBody>
      </p:sp>
      <p:pic>
        <p:nvPicPr>
          <p:cNvPr id="15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5C39DB84-117B-4A9F-A9FA-F0CB455C35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80017" y="597726"/>
            <a:ext cx="487363" cy="487363"/>
          </a:xfrm>
          <a:prstGeom prst="rect">
            <a:avLst/>
          </a:prstGeom>
        </p:spPr>
      </p:pic>
      <p:pic>
        <p:nvPicPr>
          <p:cNvPr id="16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CC7F019D-148C-43FB-9A2F-5DCC5D2179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1043" end="25707.301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63993" y="588130"/>
            <a:ext cx="487363" cy="487363"/>
          </a:xfrm>
          <a:prstGeom prst="rect">
            <a:avLst/>
          </a:prstGeom>
        </p:spPr>
      </p:pic>
      <p:pic>
        <p:nvPicPr>
          <p:cNvPr id="17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DA2A4E5A-DCFD-4BDB-8536-DEB7CB512D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7800" end="19907.301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63993" y="1179257"/>
            <a:ext cx="487363" cy="487363"/>
          </a:xfrm>
          <a:prstGeom prst="rect">
            <a:avLst/>
          </a:prstGeom>
        </p:spPr>
      </p:pic>
      <p:pic>
        <p:nvPicPr>
          <p:cNvPr id="18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4EF2BBE8-EA3E-4C70-882A-840270855B7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3700" end="13837.301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38140" y="1801755"/>
            <a:ext cx="487363" cy="487363"/>
          </a:xfrm>
          <a:prstGeom prst="rect">
            <a:avLst/>
          </a:prstGeom>
        </p:spPr>
      </p:pic>
      <p:pic>
        <p:nvPicPr>
          <p:cNvPr id="19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9AE4CA15-B9D7-4C76-AC5C-FB5996AF32B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9316" end="8313.301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38139" y="2440813"/>
            <a:ext cx="487363" cy="487363"/>
          </a:xfrm>
          <a:prstGeom prst="rect">
            <a:avLst/>
          </a:prstGeom>
        </p:spPr>
      </p:pic>
      <p:pic>
        <p:nvPicPr>
          <p:cNvPr id="20" name="B2_10">
            <a:hlinkClick r:id="" action="ppaction://media"/>
            <a:extLst>
              <a:ext uri="{FF2B5EF4-FFF2-40B4-BE49-F238E27FC236}">
                <a16:creationId xmlns="" xmlns:a16="http://schemas.microsoft.com/office/drawing/2014/main" id="{68B8BB88-F263-4721-9451-8BD2A811D83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45065" end="1570.301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38138" y="3088943"/>
            <a:ext cx="487363" cy="48736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="" xmlns:a16="http://schemas.microsoft.com/office/drawing/2014/main" id="{085317F7-E28D-487D-8A31-787E0FFA3937}"/>
              </a:ext>
            </a:extLst>
          </p:cNvPr>
          <p:cNvSpPr/>
          <p:nvPr/>
        </p:nvSpPr>
        <p:spPr>
          <a:xfrm>
            <a:off x="6743530" y="1702012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="" xmlns:a16="http://schemas.microsoft.com/office/drawing/2014/main" id="{CDD00698-E6EA-401F-A9D7-757F4AF9387E}"/>
              </a:ext>
            </a:extLst>
          </p:cNvPr>
          <p:cNvSpPr/>
          <p:nvPr/>
        </p:nvSpPr>
        <p:spPr>
          <a:xfrm rot="5400000">
            <a:off x="6803952" y="1766782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829DCD5E-ABAB-4843-8003-F0FB9426BFF9}"/>
              </a:ext>
            </a:extLst>
          </p:cNvPr>
          <p:cNvGrpSpPr/>
          <p:nvPr/>
        </p:nvGrpSpPr>
        <p:grpSpPr>
          <a:xfrm rot="5400000">
            <a:off x="6794072" y="1751456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24" name="Minus Sign 31">
              <a:extLst>
                <a:ext uri="{FF2B5EF4-FFF2-40B4-BE49-F238E27FC236}">
                  <a16:creationId xmlns="" xmlns:a16="http://schemas.microsoft.com/office/drawing/2014/main" id="{90EA4735-5744-446B-9F6F-A627C0E7C909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Minus Sign 32">
              <a:extLst>
                <a:ext uri="{FF2B5EF4-FFF2-40B4-BE49-F238E27FC236}">
                  <a16:creationId xmlns="" xmlns:a16="http://schemas.microsoft.com/office/drawing/2014/main" id="{A6475B82-6472-43E1-B68D-AA81B6458F2C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3622E608-A90C-44E8-898F-9EB1F323DBB5}"/>
              </a:ext>
            </a:extLst>
          </p:cNvPr>
          <p:cNvSpPr/>
          <p:nvPr/>
        </p:nvSpPr>
        <p:spPr>
          <a:xfrm>
            <a:off x="5967675" y="2347064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="" xmlns:a16="http://schemas.microsoft.com/office/drawing/2014/main" id="{DE16D4C3-E54E-44EC-A834-2B2E4E7F0E86}"/>
              </a:ext>
            </a:extLst>
          </p:cNvPr>
          <p:cNvSpPr/>
          <p:nvPr/>
        </p:nvSpPr>
        <p:spPr>
          <a:xfrm rot="5400000">
            <a:off x="6028097" y="2411834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536A4D05-8A68-45A6-AEC4-95A7778CAD85}"/>
              </a:ext>
            </a:extLst>
          </p:cNvPr>
          <p:cNvGrpSpPr/>
          <p:nvPr/>
        </p:nvGrpSpPr>
        <p:grpSpPr>
          <a:xfrm rot="5400000">
            <a:off x="6018217" y="2396508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29" name="Minus Sign 36">
              <a:extLst>
                <a:ext uri="{FF2B5EF4-FFF2-40B4-BE49-F238E27FC236}">
                  <a16:creationId xmlns="" xmlns:a16="http://schemas.microsoft.com/office/drawing/2014/main" id="{1CADA74C-5B3B-42A6-800C-B21A51E9585D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Minus Sign 37">
              <a:extLst>
                <a:ext uri="{FF2B5EF4-FFF2-40B4-BE49-F238E27FC236}">
                  <a16:creationId xmlns="" xmlns:a16="http://schemas.microsoft.com/office/drawing/2014/main" id="{40A2BA5E-46F3-463F-B367-7F354D86D41C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DF05C402-D9E0-416F-A49A-2DAFF645D876}"/>
              </a:ext>
            </a:extLst>
          </p:cNvPr>
          <p:cNvSpPr/>
          <p:nvPr/>
        </p:nvSpPr>
        <p:spPr>
          <a:xfrm>
            <a:off x="5570511" y="3093279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="" xmlns:a16="http://schemas.microsoft.com/office/drawing/2014/main" id="{84BA1F78-6CB9-47B7-9C6F-777A9430FDE9}"/>
              </a:ext>
            </a:extLst>
          </p:cNvPr>
          <p:cNvSpPr/>
          <p:nvPr/>
        </p:nvSpPr>
        <p:spPr>
          <a:xfrm rot="5400000">
            <a:off x="5630933" y="3158049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C8645675-0197-4BEA-BFFC-9E42EFABFFC6}"/>
              </a:ext>
            </a:extLst>
          </p:cNvPr>
          <p:cNvGrpSpPr/>
          <p:nvPr/>
        </p:nvGrpSpPr>
        <p:grpSpPr>
          <a:xfrm rot="5400000">
            <a:off x="5621053" y="3142723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34" name="Minus Sign 41">
              <a:extLst>
                <a:ext uri="{FF2B5EF4-FFF2-40B4-BE49-F238E27FC236}">
                  <a16:creationId xmlns="" xmlns:a16="http://schemas.microsoft.com/office/drawing/2014/main" id="{38DD3F59-A653-4369-B17D-4DE0279CC155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Minus Sign 42">
              <a:extLst>
                <a:ext uri="{FF2B5EF4-FFF2-40B4-BE49-F238E27FC236}">
                  <a16:creationId xmlns="" xmlns:a16="http://schemas.microsoft.com/office/drawing/2014/main" id="{18CFFAC1-D4C0-4CA5-AA4A-ABFD3757912D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15504222-F332-4F76-B049-2D1708411DC8}"/>
              </a:ext>
            </a:extLst>
          </p:cNvPr>
          <p:cNvSpPr/>
          <p:nvPr/>
        </p:nvSpPr>
        <p:spPr>
          <a:xfrm>
            <a:off x="5745910" y="3783308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="" xmlns:a16="http://schemas.microsoft.com/office/drawing/2014/main" id="{640BD901-2B5E-4CED-BAA1-27C63B9D3945}"/>
              </a:ext>
            </a:extLst>
          </p:cNvPr>
          <p:cNvSpPr/>
          <p:nvPr/>
        </p:nvSpPr>
        <p:spPr>
          <a:xfrm rot="5400000">
            <a:off x="5806332" y="3848078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485C32EF-9A9E-48DE-975A-4759B578ABA8}"/>
              </a:ext>
            </a:extLst>
          </p:cNvPr>
          <p:cNvGrpSpPr/>
          <p:nvPr/>
        </p:nvGrpSpPr>
        <p:grpSpPr>
          <a:xfrm rot="5400000">
            <a:off x="5796452" y="3832752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39" name="Minus Sign 46">
              <a:extLst>
                <a:ext uri="{FF2B5EF4-FFF2-40B4-BE49-F238E27FC236}">
                  <a16:creationId xmlns="" xmlns:a16="http://schemas.microsoft.com/office/drawing/2014/main" id="{C7DC4A56-BA84-488B-BCB4-B029A743A8E5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Minus Sign 47">
              <a:extLst>
                <a:ext uri="{FF2B5EF4-FFF2-40B4-BE49-F238E27FC236}">
                  <a16:creationId xmlns="" xmlns:a16="http://schemas.microsoft.com/office/drawing/2014/main" id="{88FE3E7E-19CE-41C1-9510-5809A11D3EE4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B76D245C-4D5D-4E4B-A86D-8BF9758EF65E}"/>
              </a:ext>
            </a:extLst>
          </p:cNvPr>
          <p:cNvSpPr/>
          <p:nvPr/>
        </p:nvSpPr>
        <p:spPr>
          <a:xfrm>
            <a:off x="6241502" y="4596108"/>
            <a:ext cx="274320" cy="274320"/>
          </a:xfrm>
          <a:prstGeom prst="ellipse">
            <a:avLst/>
          </a:prstGeom>
          <a:noFill/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41">
            <a:extLst>
              <a:ext uri="{FF2B5EF4-FFF2-40B4-BE49-F238E27FC236}">
                <a16:creationId xmlns="" xmlns:a16="http://schemas.microsoft.com/office/drawing/2014/main" id="{C2FCC94F-07E8-40AA-97F9-1E4749594925}"/>
              </a:ext>
            </a:extLst>
          </p:cNvPr>
          <p:cNvSpPr/>
          <p:nvPr/>
        </p:nvSpPr>
        <p:spPr>
          <a:xfrm rot="5400000">
            <a:off x="6301924" y="4660878"/>
            <a:ext cx="182880" cy="137160"/>
          </a:xfrm>
          <a:prstGeom prst="triangle">
            <a:avLst/>
          </a:prstGeom>
          <a:solidFill>
            <a:srgbClr val="0FB7BD"/>
          </a:solidFill>
          <a:ln>
            <a:solidFill>
              <a:srgbClr val="0FB7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2911CB0B-4792-4E98-AB3D-D475C558D9B1}"/>
              </a:ext>
            </a:extLst>
          </p:cNvPr>
          <p:cNvGrpSpPr/>
          <p:nvPr/>
        </p:nvGrpSpPr>
        <p:grpSpPr>
          <a:xfrm rot="5400000">
            <a:off x="6292044" y="4645552"/>
            <a:ext cx="182883" cy="167811"/>
            <a:chOff x="4333009" y="4935682"/>
            <a:chExt cx="257677" cy="265613"/>
          </a:xfrm>
          <a:solidFill>
            <a:srgbClr val="0FB7BD"/>
          </a:solidFill>
        </p:grpSpPr>
        <p:sp>
          <p:nvSpPr>
            <p:cNvPr id="44" name="Minus Sign 51">
              <a:extLst>
                <a:ext uri="{FF2B5EF4-FFF2-40B4-BE49-F238E27FC236}">
                  <a16:creationId xmlns="" xmlns:a16="http://schemas.microsoft.com/office/drawing/2014/main" id="{1E80DFE1-AFF1-46C8-8BD9-2C670F1FB81D}"/>
                </a:ext>
              </a:extLst>
            </p:cNvPr>
            <p:cNvSpPr/>
            <p:nvPr/>
          </p:nvSpPr>
          <p:spPr>
            <a:xfrm>
              <a:off x="4333013" y="4935682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Minus Sign 52">
              <a:extLst>
                <a:ext uri="{FF2B5EF4-FFF2-40B4-BE49-F238E27FC236}">
                  <a16:creationId xmlns="" xmlns:a16="http://schemas.microsoft.com/office/drawing/2014/main" id="{4DB382A2-405E-4906-924F-E0E4A5CD62F5}"/>
                </a:ext>
              </a:extLst>
            </p:cNvPr>
            <p:cNvSpPr/>
            <p:nvPr/>
          </p:nvSpPr>
          <p:spPr>
            <a:xfrm>
              <a:off x="4333009" y="5056563"/>
              <a:ext cx="257673" cy="144732"/>
            </a:xfrm>
            <a:prstGeom prst="mathMinus">
              <a:avLst/>
            </a:prstGeom>
            <a:grpFill/>
            <a:ln>
              <a:solidFill>
                <a:srgbClr val="0FB7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="" xmlns:a16="http://schemas.microsoft.com/office/drawing/2014/main" id="{FEE11A37-A509-46A2-A010-D6F91E6DB519}"/>
              </a:ext>
            </a:extLst>
          </p:cNvPr>
          <p:cNvCxnSpPr/>
          <p:nvPr/>
        </p:nvCxnSpPr>
        <p:spPr>
          <a:xfrm>
            <a:off x="4512490" y="4149097"/>
            <a:ext cx="109728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2283CDA3-DF74-41FE-AAB0-D4A25FF4640F}"/>
              </a:ext>
            </a:extLst>
          </p:cNvPr>
          <p:cNvCxnSpPr/>
          <p:nvPr/>
        </p:nvCxnSpPr>
        <p:spPr>
          <a:xfrm>
            <a:off x="5524236" y="2015603"/>
            <a:ext cx="9144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="" xmlns:a16="http://schemas.microsoft.com/office/drawing/2014/main" id="{E7F45C68-49F3-469F-B11A-39582EBD10F5}"/>
              </a:ext>
            </a:extLst>
          </p:cNvPr>
          <p:cNvCxnSpPr/>
          <p:nvPr/>
        </p:nvCxnSpPr>
        <p:spPr>
          <a:xfrm>
            <a:off x="3889851" y="2708751"/>
            <a:ext cx="77724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="" xmlns:a16="http://schemas.microsoft.com/office/drawing/2014/main" id="{E897016D-93AF-4330-9C63-4E5F11C756E6}"/>
              </a:ext>
            </a:extLst>
          </p:cNvPr>
          <p:cNvCxnSpPr/>
          <p:nvPr/>
        </p:nvCxnSpPr>
        <p:spPr>
          <a:xfrm>
            <a:off x="4747091" y="2698516"/>
            <a:ext cx="54864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A2DD45D2-DDCE-4055-95B9-7471E5251A01}"/>
              </a:ext>
            </a:extLst>
          </p:cNvPr>
          <p:cNvCxnSpPr/>
          <p:nvPr/>
        </p:nvCxnSpPr>
        <p:spPr>
          <a:xfrm>
            <a:off x="2710472" y="3416700"/>
            <a:ext cx="54864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28D2D47C-3B9F-49DA-8D35-20F452B31B50}"/>
              </a:ext>
            </a:extLst>
          </p:cNvPr>
          <p:cNvCxnSpPr/>
          <p:nvPr/>
        </p:nvCxnSpPr>
        <p:spPr>
          <a:xfrm>
            <a:off x="3717239" y="3404723"/>
            <a:ext cx="82296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="" xmlns:a16="http://schemas.microsoft.com/office/drawing/2014/main" id="{2F58CB09-CB59-49CE-9EF1-BCEAD39C056E}"/>
              </a:ext>
            </a:extLst>
          </p:cNvPr>
          <p:cNvCxnSpPr/>
          <p:nvPr/>
        </p:nvCxnSpPr>
        <p:spPr>
          <a:xfrm>
            <a:off x="2960255" y="4139861"/>
            <a:ext cx="73152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="" xmlns:a16="http://schemas.microsoft.com/office/drawing/2014/main" id="{D6480783-6CF6-44FC-AB24-1BDF2A7E17B3}"/>
              </a:ext>
            </a:extLst>
          </p:cNvPr>
          <p:cNvCxnSpPr/>
          <p:nvPr/>
        </p:nvCxnSpPr>
        <p:spPr>
          <a:xfrm>
            <a:off x="3762959" y="4143655"/>
            <a:ext cx="6858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="" xmlns:a16="http://schemas.microsoft.com/office/drawing/2014/main" id="{78E67C79-17B6-4599-935C-FE4B2CCD08E6}"/>
              </a:ext>
            </a:extLst>
          </p:cNvPr>
          <p:cNvCxnSpPr/>
          <p:nvPr/>
        </p:nvCxnSpPr>
        <p:spPr>
          <a:xfrm>
            <a:off x="2408444" y="4936626"/>
            <a:ext cx="100584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="" xmlns:a16="http://schemas.microsoft.com/office/drawing/2014/main" id="{4F37252C-C9A8-45A2-AF00-C5A533F5B49D}"/>
              </a:ext>
            </a:extLst>
          </p:cNvPr>
          <p:cNvCxnSpPr/>
          <p:nvPr/>
        </p:nvCxnSpPr>
        <p:spPr>
          <a:xfrm>
            <a:off x="5346745" y="4915149"/>
            <a:ext cx="73152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="" xmlns:a16="http://schemas.microsoft.com/office/drawing/2014/main" id="{A46369D1-998D-45FD-A1A1-0D51DC3A71B5}"/>
              </a:ext>
            </a:extLst>
          </p:cNvPr>
          <p:cNvCxnSpPr/>
          <p:nvPr/>
        </p:nvCxnSpPr>
        <p:spPr>
          <a:xfrm>
            <a:off x="2594495" y="2015603"/>
            <a:ext cx="9144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70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5210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535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357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44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400"/>
                            </p:stCondLst>
                            <p:childTnLst>
                              <p:par>
                                <p:cTn id="8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457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70"/>
                            </p:stCondLst>
                            <p:childTnLst>
                              <p:par>
                                <p:cTn id="10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447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478"/>
                            </p:stCondLst>
                            <p:childTnLst>
                              <p:par>
                                <p:cTn id="1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547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472"/>
                            </p:stCondLst>
                            <p:childTnLst>
                              <p:par>
                                <p:cTn id="12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2" grpId="0" animBg="1"/>
      <p:bldP spid="22" grpId="1" animBg="1"/>
      <p:bldP spid="27" grpId="0" animBg="1"/>
      <p:bldP spid="27" grpId="1" animBg="1"/>
      <p:bldP spid="32" grpId="0" animBg="1"/>
      <p:bldP spid="32" grpId="1" animBg="1"/>
      <p:bldP spid="37" grpId="0" animBg="1"/>
      <p:bldP spid="37" grpId="1" animBg="1"/>
      <p:bldP spid="42" grpId="0" animBg="1"/>
      <p:bldP spid="4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58354" y="103031"/>
            <a:ext cx="2382591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70C0"/>
                </a:solidFill>
              </a:rPr>
              <a:t>* WARM - UP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1558339" y="2021979"/>
            <a:ext cx="2021984" cy="1442438"/>
          </a:xfrm>
          <a:prstGeom prst="cloud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SPORTS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Cloud 6"/>
          <p:cNvSpPr/>
          <p:nvPr/>
        </p:nvSpPr>
        <p:spPr>
          <a:xfrm>
            <a:off x="5613042" y="2174379"/>
            <a:ext cx="2021984" cy="1290038"/>
          </a:xfrm>
          <a:prstGeom prst="cloud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GAMES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1970463" y="1803038"/>
            <a:ext cx="244699" cy="371341"/>
          </a:xfrm>
          <a:prstGeom prst="straightConnector1">
            <a:avLst/>
          </a:prstGeom>
          <a:ln w="28575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7044745" y="1760246"/>
            <a:ext cx="375633" cy="414133"/>
          </a:xfrm>
          <a:prstGeom prst="straightConnector1">
            <a:avLst/>
          </a:prstGeom>
          <a:ln w="28575">
            <a:solidFill>
              <a:srgbClr val="F1664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58339" y="1341373"/>
            <a:ext cx="1558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70C0"/>
                </a:solidFill>
              </a:rPr>
              <a:t>football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2562" y="1356670"/>
            <a:ext cx="1558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 </a:t>
            </a:r>
            <a:r>
              <a:rPr lang="en-GB" sz="2400" b="1" dirty="0" smtClean="0">
                <a:solidFill>
                  <a:srgbClr val="0070C0"/>
                </a:solidFill>
              </a:rPr>
              <a:t>chess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8639" y="4078087"/>
            <a:ext cx="76790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Sports: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</a:rPr>
              <a:t>volleyball, tennis, badminton, running</a:t>
            </a:r>
            <a:r>
              <a:rPr lang="en-US" sz="2400" b="1" dirty="0">
                <a:solidFill>
                  <a:srgbClr val="0070C0"/>
                </a:solidFill>
              </a:rPr>
              <a:t>, cycling, mountain climbing, ...</a:t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FF0000"/>
                </a:solidFill>
              </a:rPr>
              <a:t>Games: </a:t>
            </a:r>
            <a:r>
              <a:rPr lang="en-US" sz="2400" b="1" dirty="0">
                <a:solidFill>
                  <a:srgbClr val="0070C0"/>
                </a:solidFill>
              </a:rPr>
              <a:t>chess, 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card games, computer games, </a:t>
            </a:r>
            <a:r>
              <a:rPr lang="en-US" sz="2400" b="1" dirty="0" smtClean="0">
                <a:solidFill>
                  <a:srgbClr val="0070C0"/>
                </a:solidFill>
              </a:rPr>
              <a:t>play marble, skipping, …</a:t>
            </a:r>
            <a:endParaRPr lang="en-US" sz="2400" b="1" dirty="0">
              <a:solidFill>
                <a:srgbClr val="0070C0"/>
              </a:solidFill>
            </a:endParaRPr>
          </a:p>
          <a:p>
            <a:r>
              <a:rPr lang="en-US" sz="2400" b="1" dirty="0">
                <a:solidFill>
                  <a:srgbClr val="0070C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5384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38112"/>
            <a:ext cx="9525000" cy="714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13"/>
          <p:cNvSpPr txBox="1">
            <a:spLocks noChangeArrowheads="1"/>
          </p:cNvSpPr>
          <p:nvPr/>
        </p:nvSpPr>
        <p:spPr bwMode="auto">
          <a:xfrm>
            <a:off x="1066800" y="2579349"/>
            <a:ext cx="7315200" cy="193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Learn new words by heart.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Redo all the exercises. </a:t>
            </a:r>
          </a:p>
          <a:p>
            <a:pPr>
              <a:buFontTx/>
              <a:buBlip>
                <a:blip r:embed="rId3"/>
              </a:buBlip>
            </a:pPr>
            <a:r>
              <a:rPr lang="en-US" altLang="vi-VN" sz="4000" dirty="0">
                <a:latin typeface="Calibri" pitchFamily="34" charset="0"/>
              </a:rPr>
              <a:t>Prepare A CLOSER LOOK </a:t>
            </a:r>
            <a:r>
              <a:rPr lang="en-US" altLang="vi-VN" sz="4000" dirty="0" smtClean="0">
                <a:latin typeface="Calibri" pitchFamily="34" charset="0"/>
              </a:rPr>
              <a:t>2.</a:t>
            </a:r>
            <a:endParaRPr lang="en-US" altLang="vi-VN" sz="4000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7944" y="427153"/>
            <a:ext cx="5943600" cy="1015651"/>
          </a:xfrm>
          <a:prstGeom prst="rect">
            <a:avLst/>
          </a:prstGeom>
          <a:noFill/>
        </p:spPr>
        <p:txBody>
          <a:bodyPr lIns="91427" tIns="45714" rIns="91427" bIns="45714">
            <a:spAutoFit/>
          </a:bodyPr>
          <a:lstStyle/>
          <a:p>
            <a:pPr algn="ctr">
              <a:defRPr/>
            </a:pPr>
            <a:r>
              <a:rPr lang="en-US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4.  homework</a:t>
            </a:r>
          </a:p>
        </p:txBody>
      </p:sp>
    </p:spTree>
    <p:extLst>
      <p:ext uri="{BB962C8B-B14F-4D97-AF65-F5344CB8AC3E}">
        <p14:creationId xmlns:p14="http://schemas.microsoft.com/office/powerpoint/2010/main" val="213011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73151" y="1828801"/>
            <a:ext cx="6848475" cy="4545013"/>
            <a:chOff x="912" y="672"/>
            <a:chExt cx="3982" cy="2863"/>
          </a:xfrm>
        </p:grpSpPr>
        <p:sp>
          <p:nvSpPr>
            <p:cNvPr id="1030" name="Freeform 3"/>
            <p:cNvSpPr>
              <a:spLocks/>
            </p:cNvSpPr>
            <p:nvPr/>
          </p:nvSpPr>
          <p:spPr bwMode="auto">
            <a:xfrm>
              <a:off x="1999" y="1619"/>
              <a:ext cx="2622" cy="1759"/>
            </a:xfrm>
            <a:custGeom>
              <a:avLst/>
              <a:gdLst>
                <a:gd name="T0" fmla="*/ 1308 w 2622"/>
                <a:gd name="T1" fmla="*/ 0 h 1759"/>
                <a:gd name="T2" fmla="*/ 2622 w 2622"/>
                <a:gd name="T3" fmla="*/ 624 h 1759"/>
                <a:gd name="T4" fmla="*/ 2622 w 2622"/>
                <a:gd name="T5" fmla="*/ 1759 h 1759"/>
                <a:gd name="T6" fmla="*/ 1760 w 2622"/>
                <a:gd name="T7" fmla="*/ 1759 h 1759"/>
                <a:gd name="T8" fmla="*/ 871 w 2622"/>
                <a:gd name="T9" fmla="*/ 1759 h 1759"/>
                <a:gd name="T10" fmla="*/ 0 w 2622"/>
                <a:gd name="T11" fmla="*/ 1759 h 1759"/>
                <a:gd name="T12" fmla="*/ 0 w 2622"/>
                <a:gd name="T13" fmla="*/ 624 h 1759"/>
                <a:gd name="T14" fmla="*/ 1308 w 2622"/>
                <a:gd name="T15" fmla="*/ 0 h 17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22"/>
                <a:gd name="T25" fmla="*/ 0 h 1759"/>
                <a:gd name="T26" fmla="*/ 2622 w 2622"/>
                <a:gd name="T27" fmla="*/ 1759 h 17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22" h="1759">
                  <a:moveTo>
                    <a:pt x="1308" y="0"/>
                  </a:moveTo>
                  <a:lnTo>
                    <a:pt x="2622" y="624"/>
                  </a:lnTo>
                  <a:lnTo>
                    <a:pt x="2622" y="1759"/>
                  </a:lnTo>
                  <a:lnTo>
                    <a:pt x="1760" y="1759"/>
                  </a:lnTo>
                  <a:lnTo>
                    <a:pt x="871" y="1759"/>
                  </a:lnTo>
                  <a:lnTo>
                    <a:pt x="0" y="1759"/>
                  </a:lnTo>
                  <a:lnTo>
                    <a:pt x="0" y="624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1" name="Freeform 4"/>
            <p:cNvSpPr>
              <a:spLocks/>
            </p:cNvSpPr>
            <p:nvPr/>
          </p:nvSpPr>
          <p:spPr bwMode="auto">
            <a:xfrm>
              <a:off x="2964" y="1002"/>
              <a:ext cx="707" cy="702"/>
            </a:xfrm>
            <a:custGeom>
              <a:avLst/>
              <a:gdLst>
                <a:gd name="T0" fmla="*/ 707 w 707"/>
                <a:gd name="T1" fmla="*/ 702 h 702"/>
                <a:gd name="T2" fmla="*/ 707 w 707"/>
                <a:gd name="T3" fmla="*/ 0 h 702"/>
                <a:gd name="T4" fmla="*/ 0 w 707"/>
                <a:gd name="T5" fmla="*/ 0 h 702"/>
                <a:gd name="T6" fmla="*/ 0 w 707"/>
                <a:gd name="T7" fmla="*/ 688 h 702"/>
                <a:gd name="T8" fmla="*/ 343 w 707"/>
                <a:gd name="T9" fmla="*/ 512 h 702"/>
                <a:gd name="T10" fmla="*/ 707 w 707"/>
                <a:gd name="T11" fmla="*/ 702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7"/>
                <a:gd name="T19" fmla="*/ 0 h 702"/>
                <a:gd name="T20" fmla="*/ 707 w 707"/>
                <a:gd name="T21" fmla="*/ 702 h 70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7" h="702">
                  <a:moveTo>
                    <a:pt x="707" y="702"/>
                  </a:moveTo>
                  <a:lnTo>
                    <a:pt x="707" y="0"/>
                  </a:lnTo>
                  <a:lnTo>
                    <a:pt x="0" y="0"/>
                  </a:lnTo>
                  <a:lnTo>
                    <a:pt x="0" y="688"/>
                  </a:lnTo>
                  <a:lnTo>
                    <a:pt x="343" y="512"/>
                  </a:lnTo>
                  <a:lnTo>
                    <a:pt x="707" y="702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1743" y="1622"/>
              <a:ext cx="1221" cy="615"/>
            </a:xfrm>
            <a:custGeom>
              <a:avLst/>
              <a:gdLst>
                <a:gd name="T0" fmla="*/ 0 w 1221"/>
                <a:gd name="T1" fmla="*/ 615 h 615"/>
                <a:gd name="T2" fmla="*/ 1221 w 1221"/>
                <a:gd name="T3" fmla="*/ 72 h 615"/>
                <a:gd name="T4" fmla="*/ 1221 w 1221"/>
                <a:gd name="T5" fmla="*/ 61 h 615"/>
                <a:gd name="T6" fmla="*/ 1221 w 1221"/>
                <a:gd name="T7" fmla="*/ 43 h 615"/>
                <a:gd name="T8" fmla="*/ 1221 w 1221"/>
                <a:gd name="T9" fmla="*/ 22 h 615"/>
                <a:gd name="T10" fmla="*/ 1221 w 1221"/>
                <a:gd name="T11" fmla="*/ 0 h 615"/>
                <a:gd name="T12" fmla="*/ 0 w 1221"/>
                <a:gd name="T13" fmla="*/ 544 h 615"/>
                <a:gd name="T14" fmla="*/ 0 w 1221"/>
                <a:gd name="T15" fmla="*/ 615 h 61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21"/>
                <a:gd name="T25" fmla="*/ 0 h 615"/>
                <a:gd name="T26" fmla="*/ 1221 w 1221"/>
                <a:gd name="T27" fmla="*/ 615 h 61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21" h="615">
                  <a:moveTo>
                    <a:pt x="0" y="615"/>
                  </a:moveTo>
                  <a:lnTo>
                    <a:pt x="1221" y="72"/>
                  </a:lnTo>
                  <a:lnTo>
                    <a:pt x="1221" y="61"/>
                  </a:lnTo>
                  <a:lnTo>
                    <a:pt x="1221" y="43"/>
                  </a:lnTo>
                  <a:lnTo>
                    <a:pt x="1221" y="22"/>
                  </a:lnTo>
                  <a:lnTo>
                    <a:pt x="1221" y="0"/>
                  </a:lnTo>
                  <a:lnTo>
                    <a:pt x="0" y="544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1999" y="3469"/>
              <a:ext cx="2622" cy="66"/>
            </a:xfrm>
            <a:prstGeom prst="rect">
              <a:avLst/>
            </a:pr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7"/>
            <p:cNvSpPr>
              <a:spLocks/>
            </p:cNvSpPr>
            <p:nvPr/>
          </p:nvSpPr>
          <p:spPr bwMode="auto">
            <a:xfrm>
              <a:off x="2777" y="672"/>
              <a:ext cx="1053" cy="266"/>
            </a:xfrm>
            <a:custGeom>
              <a:avLst/>
              <a:gdLst>
                <a:gd name="T0" fmla="*/ 530 w 1053"/>
                <a:gd name="T1" fmla="*/ 0 h 266"/>
                <a:gd name="T2" fmla="*/ 0 w 1053"/>
                <a:gd name="T3" fmla="*/ 266 h 266"/>
                <a:gd name="T4" fmla="*/ 1053 w 1053"/>
                <a:gd name="T5" fmla="*/ 266 h 266"/>
                <a:gd name="T6" fmla="*/ 530 w 1053"/>
                <a:gd name="T7" fmla="*/ 0 h 2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3"/>
                <a:gd name="T13" fmla="*/ 0 h 266"/>
                <a:gd name="T14" fmla="*/ 1053 w 1053"/>
                <a:gd name="T15" fmla="*/ 266 h 2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3" h="266">
                  <a:moveTo>
                    <a:pt x="530" y="0"/>
                  </a:moveTo>
                  <a:lnTo>
                    <a:pt x="0" y="266"/>
                  </a:lnTo>
                  <a:lnTo>
                    <a:pt x="1053" y="266"/>
                  </a:lnTo>
                  <a:lnTo>
                    <a:pt x="530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8"/>
            <p:cNvSpPr>
              <a:spLocks/>
            </p:cNvSpPr>
            <p:nvPr/>
          </p:nvSpPr>
          <p:spPr bwMode="auto">
            <a:xfrm>
              <a:off x="3668" y="1632"/>
              <a:ext cx="1206" cy="611"/>
            </a:xfrm>
            <a:custGeom>
              <a:avLst/>
              <a:gdLst>
                <a:gd name="T0" fmla="*/ 1206 w 1206"/>
                <a:gd name="T1" fmla="*/ 611 h 611"/>
                <a:gd name="T2" fmla="*/ 0 w 1206"/>
                <a:gd name="T3" fmla="*/ 68 h 611"/>
                <a:gd name="T4" fmla="*/ 0 w 1206"/>
                <a:gd name="T5" fmla="*/ 58 h 611"/>
                <a:gd name="T6" fmla="*/ 0 w 1206"/>
                <a:gd name="T7" fmla="*/ 41 h 611"/>
                <a:gd name="T8" fmla="*/ 0 w 1206"/>
                <a:gd name="T9" fmla="*/ 23 h 611"/>
                <a:gd name="T10" fmla="*/ 0 w 1206"/>
                <a:gd name="T11" fmla="*/ 0 h 611"/>
                <a:gd name="T12" fmla="*/ 1206 w 1206"/>
                <a:gd name="T13" fmla="*/ 541 h 611"/>
                <a:gd name="T14" fmla="*/ 1206 w 1206"/>
                <a:gd name="T15" fmla="*/ 611 h 6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6"/>
                <a:gd name="T25" fmla="*/ 0 h 611"/>
                <a:gd name="T26" fmla="*/ 1206 w 1206"/>
                <a:gd name="T27" fmla="*/ 611 h 6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6" h="611">
                  <a:moveTo>
                    <a:pt x="1206" y="611"/>
                  </a:moveTo>
                  <a:lnTo>
                    <a:pt x="0" y="68"/>
                  </a:lnTo>
                  <a:lnTo>
                    <a:pt x="0" y="58"/>
                  </a:lnTo>
                  <a:lnTo>
                    <a:pt x="0" y="41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206" y="541"/>
                  </a:lnTo>
                  <a:lnTo>
                    <a:pt x="1206" y="611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023" y="2555"/>
              <a:ext cx="594" cy="8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10"/>
            <p:cNvSpPr>
              <a:spLocks/>
            </p:cNvSpPr>
            <p:nvPr/>
          </p:nvSpPr>
          <p:spPr bwMode="auto">
            <a:xfrm>
              <a:off x="3126" y="1079"/>
              <a:ext cx="366" cy="355"/>
            </a:xfrm>
            <a:custGeom>
              <a:avLst/>
              <a:gdLst>
                <a:gd name="T0" fmla="*/ 190 w 366"/>
                <a:gd name="T1" fmla="*/ 0 h 355"/>
                <a:gd name="T2" fmla="*/ 147 w 366"/>
                <a:gd name="T3" fmla="*/ 4 h 355"/>
                <a:gd name="T4" fmla="*/ 110 w 366"/>
                <a:gd name="T5" fmla="*/ 12 h 355"/>
                <a:gd name="T6" fmla="*/ 79 w 366"/>
                <a:gd name="T7" fmla="*/ 26 h 355"/>
                <a:gd name="T8" fmla="*/ 51 w 366"/>
                <a:gd name="T9" fmla="*/ 47 h 355"/>
                <a:gd name="T10" fmla="*/ 28 w 366"/>
                <a:gd name="T11" fmla="*/ 72 h 355"/>
                <a:gd name="T12" fmla="*/ 14 w 366"/>
                <a:gd name="T13" fmla="*/ 99 h 355"/>
                <a:gd name="T14" fmla="*/ 2 w 366"/>
                <a:gd name="T15" fmla="*/ 130 h 355"/>
                <a:gd name="T16" fmla="*/ 0 w 366"/>
                <a:gd name="T17" fmla="*/ 163 h 355"/>
                <a:gd name="T18" fmla="*/ 0 w 366"/>
                <a:gd name="T19" fmla="*/ 223 h 355"/>
                <a:gd name="T20" fmla="*/ 0 w 366"/>
                <a:gd name="T21" fmla="*/ 272 h 355"/>
                <a:gd name="T22" fmla="*/ 0 w 366"/>
                <a:gd name="T23" fmla="*/ 315 h 355"/>
                <a:gd name="T24" fmla="*/ 0 w 366"/>
                <a:gd name="T25" fmla="*/ 355 h 355"/>
                <a:gd name="T26" fmla="*/ 79 w 366"/>
                <a:gd name="T27" fmla="*/ 355 h 355"/>
                <a:gd name="T28" fmla="*/ 130 w 366"/>
                <a:gd name="T29" fmla="*/ 355 h 355"/>
                <a:gd name="T30" fmla="*/ 161 w 366"/>
                <a:gd name="T31" fmla="*/ 355 h 355"/>
                <a:gd name="T32" fmla="*/ 187 w 366"/>
                <a:gd name="T33" fmla="*/ 355 h 355"/>
                <a:gd name="T34" fmla="*/ 210 w 366"/>
                <a:gd name="T35" fmla="*/ 355 h 355"/>
                <a:gd name="T36" fmla="*/ 241 w 366"/>
                <a:gd name="T37" fmla="*/ 355 h 355"/>
                <a:gd name="T38" fmla="*/ 289 w 366"/>
                <a:gd name="T39" fmla="*/ 355 h 355"/>
                <a:gd name="T40" fmla="*/ 366 w 366"/>
                <a:gd name="T41" fmla="*/ 355 h 355"/>
                <a:gd name="T42" fmla="*/ 366 w 366"/>
                <a:gd name="T43" fmla="*/ 297 h 355"/>
                <a:gd name="T44" fmla="*/ 366 w 366"/>
                <a:gd name="T45" fmla="*/ 245 h 355"/>
                <a:gd name="T46" fmla="*/ 366 w 366"/>
                <a:gd name="T47" fmla="*/ 198 h 355"/>
                <a:gd name="T48" fmla="*/ 366 w 366"/>
                <a:gd name="T49" fmla="*/ 157 h 355"/>
                <a:gd name="T50" fmla="*/ 363 w 366"/>
                <a:gd name="T51" fmla="*/ 136 h 355"/>
                <a:gd name="T52" fmla="*/ 357 w 366"/>
                <a:gd name="T53" fmla="*/ 111 h 355"/>
                <a:gd name="T54" fmla="*/ 343 w 366"/>
                <a:gd name="T55" fmla="*/ 84 h 355"/>
                <a:gd name="T56" fmla="*/ 326 w 366"/>
                <a:gd name="T57" fmla="*/ 60 h 355"/>
                <a:gd name="T58" fmla="*/ 300 w 366"/>
                <a:gd name="T59" fmla="*/ 35 h 355"/>
                <a:gd name="T60" fmla="*/ 269 w 366"/>
                <a:gd name="T61" fmla="*/ 16 h 355"/>
                <a:gd name="T62" fmla="*/ 232 w 366"/>
                <a:gd name="T63" fmla="*/ 4 h 355"/>
                <a:gd name="T64" fmla="*/ 190 w 366"/>
                <a:gd name="T65" fmla="*/ 0 h 3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66"/>
                <a:gd name="T100" fmla="*/ 0 h 355"/>
                <a:gd name="T101" fmla="*/ 366 w 366"/>
                <a:gd name="T102" fmla="*/ 355 h 3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66" h="355">
                  <a:moveTo>
                    <a:pt x="190" y="0"/>
                  </a:moveTo>
                  <a:lnTo>
                    <a:pt x="147" y="4"/>
                  </a:lnTo>
                  <a:lnTo>
                    <a:pt x="110" y="12"/>
                  </a:lnTo>
                  <a:lnTo>
                    <a:pt x="79" y="26"/>
                  </a:lnTo>
                  <a:lnTo>
                    <a:pt x="51" y="47"/>
                  </a:lnTo>
                  <a:lnTo>
                    <a:pt x="28" y="72"/>
                  </a:lnTo>
                  <a:lnTo>
                    <a:pt x="14" y="99"/>
                  </a:lnTo>
                  <a:lnTo>
                    <a:pt x="2" y="130"/>
                  </a:lnTo>
                  <a:lnTo>
                    <a:pt x="0" y="163"/>
                  </a:lnTo>
                  <a:lnTo>
                    <a:pt x="0" y="223"/>
                  </a:lnTo>
                  <a:lnTo>
                    <a:pt x="0" y="272"/>
                  </a:lnTo>
                  <a:lnTo>
                    <a:pt x="0" y="315"/>
                  </a:lnTo>
                  <a:lnTo>
                    <a:pt x="0" y="355"/>
                  </a:lnTo>
                  <a:lnTo>
                    <a:pt x="79" y="355"/>
                  </a:lnTo>
                  <a:lnTo>
                    <a:pt x="130" y="355"/>
                  </a:lnTo>
                  <a:lnTo>
                    <a:pt x="161" y="355"/>
                  </a:lnTo>
                  <a:lnTo>
                    <a:pt x="187" y="355"/>
                  </a:lnTo>
                  <a:lnTo>
                    <a:pt x="210" y="355"/>
                  </a:lnTo>
                  <a:lnTo>
                    <a:pt x="241" y="355"/>
                  </a:lnTo>
                  <a:lnTo>
                    <a:pt x="289" y="355"/>
                  </a:lnTo>
                  <a:lnTo>
                    <a:pt x="366" y="355"/>
                  </a:lnTo>
                  <a:lnTo>
                    <a:pt x="366" y="297"/>
                  </a:lnTo>
                  <a:lnTo>
                    <a:pt x="366" y="245"/>
                  </a:lnTo>
                  <a:lnTo>
                    <a:pt x="366" y="198"/>
                  </a:lnTo>
                  <a:lnTo>
                    <a:pt x="366" y="157"/>
                  </a:lnTo>
                  <a:lnTo>
                    <a:pt x="363" y="136"/>
                  </a:lnTo>
                  <a:lnTo>
                    <a:pt x="357" y="111"/>
                  </a:lnTo>
                  <a:lnTo>
                    <a:pt x="343" y="84"/>
                  </a:lnTo>
                  <a:lnTo>
                    <a:pt x="326" y="60"/>
                  </a:lnTo>
                  <a:lnTo>
                    <a:pt x="300" y="35"/>
                  </a:lnTo>
                  <a:lnTo>
                    <a:pt x="269" y="16"/>
                  </a:lnTo>
                  <a:lnTo>
                    <a:pt x="232" y="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11"/>
            <p:cNvSpPr>
              <a:spLocks/>
            </p:cNvSpPr>
            <p:nvPr/>
          </p:nvSpPr>
          <p:spPr bwMode="auto">
            <a:xfrm>
              <a:off x="2828" y="2398"/>
              <a:ext cx="28" cy="666"/>
            </a:xfrm>
            <a:custGeom>
              <a:avLst/>
              <a:gdLst>
                <a:gd name="T0" fmla="*/ 14 w 28"/>
                <a:gd name="T1" fmla="*/ 20 h 666"/>
                <a:gd name="T2" fmla="*/ 0 w 28"/>
                <a:gd name="T3" fmla="*/ 10 h 666"/>
                <a:gd name="T4" fmla="*/ 0 w 28"/>
                <a:gd name="T5" fmla="*/ 666 h 666"/>
                <a:gd name="T6" fmla="*/ 28 w 28"/>
                <a:gd name="T7" fmla="*/ 666 h 666"/>
                <a:gd name="T8" fmla="*/ 28 w 28"/>
                <a:gd name="T9" fmla="*/ 10 h 666"/>
                <a:gd name="T10" fmla="*/ 14 w 28"/>
                <a:gd name="T11" fmla="*/ 0 h 666"/>
                <a:gd name="T12" fmla="*/ 28 w 28"/>
                <a:gd name="T13" fmla="*/ 10 h 666"/>
                <a:gd name="T14" fmla="*/ 28 w 28"/>
                <a:gd name="T15" fmla="*/ 0 h 666"/>
                <a:gd name="T16" fmla="*/ 14 w 28"/>
                <a:gd name="T17" fmla="*/ 0 h 666"/>
                <a:gd name="T18" fmla="*/ 14 w 28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6"/>
                <a:gd name="T32" fmla="*/ 28 w 28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6">
                  <a:moveTo>
                    <a:pt x="14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8" y="666"/>
                  </a:lnTo>
                  <a:lnTo>
                    <a:pt x="28" y="10"/>
                  </a:lnTo>
                  <a:lnTo>
                    <a:pt x="14" y="0"/>
                  </a:lnTo>
                  <a:lnTo>
                    <a:pt x="28" y="10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14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12"/>
            <p:cNvSpPr>
              <a:spLocks/>
            </p:cNvSpPr>
            <p:nvPr/>
          </p:nvSpPr>
          <p:spPr bwMode="auto">
            <a:xfrm>
              <a:off x="2305" y="2398"/>
              <a:ext cx="537" cy="20"/>
            </a:xfrm>
            <a:custGeom>
              <a:avLst/>
              <a:gdLst>
                <a:gd name="T0" fmla="*/ 29 w 537"/>
                <a:gd name="T1" fmla="*/ 10 h 20"/>
                <a:gd name="T2" fmla="*/ 15 w 537"/>
                <a:gd name="T3" fmla="*/ 20 h 20"/>
                <a:gd name="T4" fmla="*/ 537 w 537"/>
                <a:gd name="T5" fmla="*/ 20 h 20"/>
                <a:gd name="T6" fmla="*/ 537 w 537"/>
                <a:gd name="T7" fmla="*/ 0 h 20"/>
                <a:gd name="T8" fmla="*/ 15 w 537"/>
                <a:gd name="T9" fmla="*/ 0 h 20"/>
                <a:gd name="T10" fmla="*/ 0 w 537"/>
                <a:gd name="T11" fmla="*/ 10 h 20"/>
                <a:gd name="T12" fmla="*/ 15 w 537"/>
                <a:gd name="T13" fmla="*/ 0 h 20"/>
                <a:gd name="T14" fmla="*/ 0 w 537"/>
                <a:gd name="T15" fmla="*/ 0 h 20"/>
                <a:gd name="T16" fmla="*/ 0 w 537"/>
                <a:gd name="T17" fmla="*/ 10 h 20"/>
                <a:gd name="T18" fmla="*/ 29 w 537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7"/>
                <a:gd name="T31" fmla="*/ 0 h 20"/>
                <a:gd name="T32" fmla="*/ 537 w 537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7" h="20">
                  <a:moveTo>
                    <a:pt x="29" y="10"/>
                  </a:moveTo>
                  <a:lnTo>
                    <a:pt x="15" y="20"/>
                  </a:lnTo>
                  <a:lnTo>
                    <a:pt x="537" y="20"/>
                  </a:lnTo>
                  <a:lnTo>
                    <a:pt x="537" y="0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9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3"/>
            <p:cNvSpPr>
              <a:spLocks/>
            </p:cNvSpPr>
            <p:nvPr/>
          </p:nvSpPr>
          <p:spPr bwMode="auto">
            <a:xfrm>
              <a:off x="2305" y="2408"/>
              <a:ext cx="29" cy="667"/>
            </a:xfrm>
            <a:custGeom>
              <a:avLst/>
              <a:gdLst>
                <a:gd name="T0" fmla="*/ 15 w 29"/>
                <a:gd name="T1" fmla="*/ 646 h 667"/>
                <a:gd name="T2" fmla="*/ 29 w 29"/>
                <a:gd name="T3" fmla="*/ 656 h 667"/>
                <a:gd name="T4" fmla="*/ 29 w 29"/>
                <a:gd name="T5" fmla="*/ 0 h 667"/>
                <a:gd name="T6" fmla="*/ 0 w 29"/>
                <a:gd name="T7" fmla="*/ 0 h 667"/>
                <a:gd name="T8" fmla="*/ 0 w 29"/>
                <a:gd name="T9" fmla="*/ 656 h 667"/>
                <a:gd name="T10" fmla="*/ 15 w 29"/>
                <a:gd name="T11" fmla="*/ 667 h 667"/>
                <a:gd name="T12" fmla="*/ 0 w 29"/>
                <a:gd name="T13" fmla="*/ 656 h 667"/>
                <a:gd name="T14" fmla="*/ 0 w 29"/>
                <a:gd name="T15" fmla="*/ 667 h 667"/>
                <a:gd name="T16" fmla="*/ 15 w 29"/>
                <a:gd name="T17" fmla="*/ 667 h 667"/>
                <a:gd name="T18" fmla="*/ 15 w 29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7"/>
                <a:gd name="T32" fmla="*/ 29 w 29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7">
                  <a:moveTo>
                    <a:pt x="15" y="646"/>
                  </a:moveTo>
                  <a:lnTo>
                    <a:pt x="29" y="656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5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5" y="667"/>
                  </a:lnTo>
                  <a:lnTo>
                    <a:pt x="15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14"/>
            <p:cNvSpPr>
              <a:spLocks/>
            </p:cNvSpPr>
            <p:nvPr/>
          </p:nvSpPr>
          <p:spPr bwMode="auto">
            <a:xfrm>
              <a:off x="2320" y="3054"/>
              <a:ext cx="536" cy="21"/>
            </a:xfrm>
            <a:custGeom>
              <a:avLst/>
              <a:gdLst>
                <a:gd name="T0" fmla="*/ 508 w 536"/>
                <a:gd name="T1" fmla="*/ 10 h 21"/>
                <a:gd name="T2" fmla="*/ 522 w 536"/>
                <a:gd name="T3" fmla="*/ 0 h 21"/>
                <a:gd name="T4" fmla="*/ 0 w 536"/>
                <a:gd name="T5" fmla="*/ 0 h 21"/>
                <a:gd name="T6" fmla="*/ 0 w 536"/>
                <a:gd name="T7" fmla="*/ 21 h 21"/>
                <a:gd name="T8" fmla="*/ 522 w 536"/>
                <a:gd name="T9" fmla="*/ 21 h 21"/>
                <a:gd name="T10" fmla="*/ 536 w 536"/>
                <a:gd name="T11" fmla="*/ 10 h 21"/>
                <a:gd name="T12" fmla="*/ 522 w 536"/>
                <a:gd name="T13" fmla="*/ 21 h 21"/>
                <a:gd name="T14" fmla="*/ 536 w 536"/>
                <a:gd name="T15" fmla="*/ 21 h 21"/>
                <a:gd name="T16" fmla="*/ 536 w 536"/>
                <a:gd name="T17" fmla="*/ 10 h 21"/>
                <a:gd name="T18" fmla="*/ 508 w 536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6"/>
                <a:gd name="T31" fmla="*/ 0 h 21"/>
                <a:gd name="T32" fmla="*/ 536 w 536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6" h="21">
                  <a:moveTo>
                    <a:pt x="508" y="10"/>
                  </a:moveTo>
                  <a:lnTo>
                    <a:pt x="522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2" y="21"/>
                  </a:lnTo>
                  <a:lnTo>
                    <a:pt x="536" y="10"/>
                  </a:lnTo>
                  <a:lnTo>
                    <a:pt x="522" y="21"/>
                  </a:lnTo>
                  <a:lnTo>
                    <a:pt x="536" y="21"/>
                  </a:lnTo>
                  <a:lnTo>
                    <a:pt x="536" y="10"/>
                  </a:lnTo>
                  <a:lnTo>
                    <a:pt x="50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2" name="Freeform 15"/>
            <p:cNvSpPr>
              <a:spLocks/>
            </p:cNvSpPr>
            <p:nvPr/>
          </p:nvSpPr>
          <p:spPr bwMode="auto">
            <a:xfrm>
              <a:off x="2322" y="2590"/>
              <a:ext cx="517" cy="20"/>
            </a:xfrm>
            <a:custGeom>
              <a:avLst/>
              <a:gdLst>
                <a:gd name="T0" fmla="*/ 517 w 517"/>
                <a:gd name="T1" fmla="*/ 10 h 20"/>
                <a:gd name="T2" fmla="*/ 517 w 517"/>
                <a:gd name="T3" fmla="*/ 0 h 20"/>
                <a:gd name="T4" fmla="*/ 0 w 517"/>
                <a:gd name="T5" fmla="*/ 0 h 20"/>
                <a:gd name="T6" fmla="*/ 0 w 517"/>
                <a:gd name="T7" fmla="*/ 20 h 20"/>
                <a:gd name="T8" fmla="*/ 517 w 517"/>
                <a:gd name="T9" fmla="*/ 20 h 20"/>
                <a:gd name="T10" fmla="*/ 517 w 517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0"/>
                <a:gd name="T20" fmla="*/ 517 w 517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0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17" y="20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3" name="Freeform 16"/>
            <p:cNvSpPr>
              <a:spLocks/>
            </p:cNvSpPr>
            <p:nvPr/>
          </p:nvSpPr>
          <p:spPr bwMode="auto">
            <a:xfrm>
              <a:off x="2322" y="2829"/>
              <a:ext cx="517" cy="21"/>
            </a:xfrm>
            <a:custGeom>
              <a:avLst/>
              <a:gdLst>
                <a:gd name="T0" fmla="*/ 517 w 517"/>
                <a:gd name="T1" fmla="*/ 10 h 21"/>
                <a:gd name="T2" fmla="*/ 517 w 517"/>
                <a:gd name="T3" fmla="*/ 0 h 21"/>
                <a:gd name="T4" fmla="*/ 0 w 517"/>
                <a:gd name="T5" fmla="*/ 0 h 21"/>
                <a:gd name="T6" fmla="*/ 0 w 517"/>
                <a:gd name="T7" fmla="*/ 21 h 21"/>
                <a:gd name="T8" fmla="*/ 517 w 517"/>
                <a:gd name="T9" fmla="*/ 21 h 21"/>
                <a:gd name="T10" fmla="*/ 517 w 517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7"/>
                <a:gd name="T19" fmla="*/ 0 h 21"/>
                <a:gd name="T20" fmla="*/ 517 w 517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7" h="21">
                  <a:moveTo>
                    <a:pt x="517" y="10"/>
                  </a:moveTo>
                  <a:lnTo>
                    <a:pt x="517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17" y="21"/>
                  </a:lnTo>
                  <a:lnTo>
                    <a:pt x="517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4" name="Freeform 17"/>
            <p:cNvSpPr>
              <a:spLocks/>
            </p:cNvSpPr>
            <p:nvPr/>
          </p:nvSpPr>
          <p:spPr bwMode="auto">
            <a:xfrm>
              <a:off x="2558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5" name="Freeform 18"/>
            <p:cNvSpPr>
              <a:spLocks/>
            </p:cNvSpPr>
            <p:nvPr/>
          </p:nvSpPr>
          <p:spPr bwMode="auto">
            <a:xfrm>
              <a:off x="4289" y="2398"/>
              <a:ext cx="29" cy="666"/>
            </a:xfrm>
            <a:custGeom>
              <a:avLst/>
              <a:gdLst>
                <a:gd name="T0" fmla="*/ 15 w 29"/>
                <a:gd name="T1" fmla="*/ 20 h 666"/>
                <a:gd name="T2" fmla="*/ 0 w 29"/>
                <a:gd name="T3" fmla="*/ 10 h 666"/>
                <a:gd name="T4" fmla="*/ 0 w 29"/>
                <a:gd name="T5" fmla="*/ 666 h 666"/>
                <a:gd name="T6" fmla="*/ 29 w 29"/>
                <a:gd name="T7" fmla="*/ 666 h 666"/>
                <a:gd name="T8" fmla="*/ 29 w 29"/>
                <a:gd name="T9" fmla="*/ 10 h 666"/>
                <a:gd name="T10" fmla="*/ 15 w 29"/>
                <a:gd name="T11" fmla="*/ 0 h 666"/>
                <a:gd name="T12" fmla="*/ 29 w 29"/>
                <a:gd name="T13" fmla="*/ 10 h 666"/>
                <a:gd name="T14" fmla="*/ 29 w 29"/>
                <a:gd name="T15" fmla="*/ 0 h 666"/>
                <a:gd name="T16" fmla="*/ 15 w 29"/>
                <a:gd name="T17" fmla="*/ 0 h 666"/>
                <a:gd name="T18" fmla="*/ 15 w 29"/>
                <a:gd name="T19" fmla="*/ 20 h 6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666"/>
                <a:gd name="T32" fmla="*/ 29 w 29"/>
                <a:gd name="T33" fmla="*/ 666 h 66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666">
                  <a:moveTo>
                    <a:pt x="15" y="20"/>
                  </a:moveTo>
                  <a:lnTo>
                    <a:pt x="0" y="10"/>
                  </a:lnTo>
                  <a:lnTo>
                    <a:pt x="0" y="666"/>
                  </a:lnTo>
                  <a:lnTo>
                    <a:pt x="29" y="666"/>
                  </a:lnTo>
                  <a:lnTo>
                    <a:pt x="29" y="10"/>
                  </a:lnTo>
                  <a:lnTo>
                    <a:pt x="15" y="0"/>
                  </a:lnTo>
                  <a:lnTo>
                    <a:pt x="29" y="10"/>
                  </a:lnTo>
                  <a:lnTo>
                    <a:pt x="29" y="0"/>
                  </a:lnTo>
                  <a:lnTo>
                    <a:pt x="15" y="0"/>
                  </a:lnTo>
                  <a:lnTo>
                    <a:pt x="15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6" name="Freeform 19"/>
            <p:cNvSpPr>
              <a:spLocks/>
            </p:cNvSpPr>
            <p:nvPr/>
          </p:nvSpPr>
          <p:spPr bwMode="auto">
            <a:xfrm>
              <a:off x="3770" y="2398"/>
              <a:ext cx="534" cy="20"/>
            </a:xfrm>
            <a:custGeom>
              <a:avLst/>
              <a:gdLst>
                <a:gd name="T0" fmla="*/ 28 w 534"/>
                <a:gd name="T1" fmla="*/ 10 h 20"/>
                <a:gd name="T2" fmla="*/ 14 w 534"/>
                <a:gd name="T3" fmla="*/ 20 h 20"/>
                <a:gd name="T4" fmla="*/ 534 w 534"/>
                <a:gd name="T5" fmla="*/ 20 h 20"/>
                <a:gd name="T6" fmla="*/ 534 w 534"/>
                <a:gd name="T7" fmla="*/ 0 h 20"/>
                <a:gd name="T8" fmla="*/ 14 w 534"/>
                <a:gd name="T9" fmla="*/ 0 h 20"/>
                <a:gd name="T10" fmla="*/ 0 w 534"/>
                <a:gd name="T11" fmla="*/ 10 h 20"/>
                <a:gd name="T12" fmla="*/ 14 w 534"/>
                <a:gd name="T13" fmla="*/ 0 h 20"/>
                <a:gd name="T14" fmla="*/ 0 w 534"/>
                <a:gd name="T15" fmla="*/ 0 h 20"/>
                <a:gd name="T16" fmla="*/ 0 w 534"/>
                <a:gd name="T17" fmla="*/ 10 h 20"/>
                <a:gd name="T18" fmla="*/ 28 w 534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0"/>
                <a:gd name="T32" fmla="*/ 534 w 534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0">
                  <a:moveTo>
                    <a:pt x="28" y="10"/>
                  </a:moveTo>
                  <a:lnTo>
                    <a:pt x="14" y="20"/>
                  </a:lnTo>
                  <a:lnTo>
                    <a:pt x="534" y="20"/>
                  </a:lnTo>
                  <a:lnTo>
                    <a:pt x="534" y="0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7" name="Freeform 20"/>
            <p:cNvSpPr>
              <a:spLocks/>
            </p:cNvSpPr>
            <p:nvPr/>
          </p:nvSpPr>
          <p:spPr bwMode="auto">
            <a:xfrm>
              <a:off x="3770" y="2408"/>
              <a:ext cx="28" cy="667"/>
            </a:xfrm>
            <a:custGeom>
              <a:avLst/>
              <a:gdLst>
                <a:gd name="T0" fmla="*/ 14 w 28"/>
                <a:gd name="T1" fmla="*/ 646 h 667"/>
                <a:gd name="T2" fmla="*/ 28 w 28"/>
                <a:gd name="T3" fmla="*/ 656 h 667"/>
                <a:gd name="T4" fmla="*/ 28 w 28"/>
                <a:gd name="T5" fmla="*/ 0 h 667"/>
                <a:gd name="T6" fmla="*/ 0 w 28"/>
                <a:gd name="T7" fmla="*/ 0 h 667"/>
                <a:gd name="T8" fmla="*/ 0 w 28"/>
                <a:gd name="T9" fmla="*/ 656 h 667"/>
                <a:gd name="T10" fmla="*/ 14 w 28"/>
                <a:gd name="T11" fmla="*/ 667 h 667"/>
                <a:gd name="T12" fmla="*/ 0 w 28"/>
                <a:gd name="T13" fmla="*/ 656 h 667"/>
                <a:gd name="T14" fmla="*/ 0 w 28"/>
                <a:gd name="T15" fmla="*/ 667 h 667"/>
                <a:gd name="T16" fmla="*/ 14 w 28"/>
                <a:gd name="T17" fmla="*/ 667 h 667"/>
                <a:gd name="T18" fmla="*/ 14 w 28"/>
                <a:gd name="T19" fmla="*/ 646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"/>
                <a:gd name="T31" fmla="*/ 0 h 667"/>
                <a:gd name="T32" fmla="*/ 28 w 28"/>
                <a:gd name="T33" fmla="*/ 667 h 6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" h="667">
                  <a:moveTo>
                    <a:pt x="14" y="646"/>
                  </a:moveTo>
                  <a:lnTo>
                    <a:pt x="28" y="65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56"/>
                  </a:lnTo>
                  <a:lnTo>
                    <a:pt x="14" y="667"/>
                  </a:lnTo>
                  <a:lnTo>
                    <a:pt x="0" y="656"/>
                  </a:lnTo>
                  <a:lnTo>
                    <a:pt x="0" y="667"/>
                  </a:lnTo>
                  <a:lnTo>
                    <a:pt x="14" y="667"/>
                  </a:lnTo>
                  <a:lnTo>
                    <a:pt x="14" y="6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21"/>
            <p:cNvSpPr>
              <a:spLocks/>
            </p:cNvSpPr>
            <p:nvPr/>
          </p:nvSpPr>
          <p:spPr bwMode="auto">
            <a:xfrm>
              <a:off x="3784" y="3054"/>
              <a:ext cx="534" cy="21"/>
            </a:xfrm>
            <a:custGeom>
              <a:avLst/>
              <a:gdLst>
                <a:gd name="T0" fmla="*/ 505 w 534"/>
                <a:gd name="T1" fmla="*/ 10 h 21"/>
                <a:gd name="T2" fmla="*/ 520 w 534"/>
                <a:gd name="T3" fmla="*/ 0 h 21"/>
                <a:gd name="T4" fmla="*/ 0 w 534"/>
                <a:gd name="T5" fmla="*/ 0 h 21"/>
                <a:gd name="T6" fmla="*/ 0 w 534"/>
                <a:gd name="T7" fmla="*/ 21 h 21"/>
                <a:gd name="T8" fmla="*/ 520 w 534"/>
                <a:gd name="T9" fmla="*/ 21 h 21"/>
                <a:gd name="T10" fmla="*/ 534 w 534"/>
                <a:gd name="T11" fmla="*/ 10 h 21"/>
                <a:gd name="T12" fmla="*/ 520 w 534"/>
                <a:gd name="T13" fmla="*/ 21 h 21"/>
                <a:gd name="T14" fmla="*/ 534 w 534"/>
                <a:gd name="T15" fmla="*/ 21 h 21"/>
                <a:gd name="T16" fmla="*/ 534 w 534"/>
                <a:gd name="T17" fmla="*/ 10 h 21"/>
                <a:gd name="T18" fmla="*/ 505 w 534"/>
                <a:gd name="T19" fmla="*/ 1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4"/>
                <a:gd name="T31" fmla="*/ 0 h 21"/>
                <a:gd name="T32" fmla="*/ 534 w 534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4" h="21">
                  <a:moveTo>
                    <a:pt x="505" y="10"/>
                  </a:moveTo>
                  <a:lnTo>
                    <a:pt x="520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20" y="21"/>
                  </a:lnTo>
                  <a:lnTo>
                    <a:pt x="534" y="10"/>
                  </a:lnTo>
                  <a:lnTo>
                    <a:pt x="520" y="21"/>
                  </a:lnTo>
                  <a:lnTo>
                    <a:pt x="534" y="21"/>
                  </a:lnTo>
                  <a:lnTo>
                    <a:pt x="534" y="1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22"/>
            <p:cNvSpPr>
              <a:spLocks/>
            </p:cNvSpPr>
            <p:nvPr/>
          </p:nvSpPr>
          <p:spPr bwMode="auto">
            <a:xfrm>
              <a:off x="3793" y="2590"/>
              <a:ext cx="505" cy="20"/>
            </a:xfrm>
            <a:custGeom>
              <a:avLst/>
              <a:gdLst>
                <a:gd name="T0" fmla="*/ 505 w 505"/>
                <a:gd name="T1" fmla="*/ 10 h 20"/>
                <a:gd name="T2" fmla="*/ 505 w 505"/>
                <a:gd name="T3" fmla="*/ 0 h 20"/>
                <a:gd name="T4" fmla="*/ 0 w 505"/>
                <a:gd name="T5" fmla="*/ 0 h 20"/>
                <a:gd name="T6" fmla="*/ 0 w 505"/>
                <a:gd name="T7" fmla="*/ 20 h 20"/>
                <a:gd name="T8" fmla="*/ 505 w 505"/>
                <a:gd name="T9" fmla="*/ 20 h 20"/>
                <a:gd name="T10" fmla="*/ 505 w 505"/>
                <a:gd name="T11" fmla="*/ 10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0"/>
                <a:gd name="T20" fmla="*/ 505 w 505"/>
                <a:gd name="T21" fmla="*/ 20 h 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0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05" y="20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23"/>
            <p:cNvSpPr>
              <a:spLocks/>
            </p:cNvSpPr>
            <p:nvPr/>
          </p:nvSpPr>
          <p:spPr bwMode="auto">
            <a:xfrm>
              <a:off x="3793" y="2829"/>
              <a:ext cx="505" cy="21"/>
            </a:xfrm>
            <a:custGeom>
              <a:avLst/>
              <a:gdLst>
                <a:gd name="T0" fmla="*/ 505 w 505"/>
                <a:gd name="T1" fmla="*/ 10 h 21"/>
                <a:gd name="T2" fmla="*/ 505 w 505"/>
                <a:gd name="T3" fmla="*/ 0 h 21"/>
                <a:gd name="T4" fmla="*/ 0 w 505"/>
                <a:gd name="T5" fmla="*/ 0 h 21"/>
                <a:gd name="T6" fmla="*/ 0 w 505"/>
                <a:gd name="T7" fmla="*/ 21 h 21"/>
                <a:gd name="T8" fmla="*/ 505 w 505"/>
                <a:gd name="T9" fmla="*/ 21 h 21"/>
                <a:gd name="T10" fmla="*/ 505 w 505"/>
                <a:gd name="T11" fmla="*/ 10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21"/>
                <a:gd name="T20" fmla="*/ 505 w 505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21">
                  <a:moveTo>
                    <a:pt x="505" y="10"/>
                  </a:moveTo>
                  <a:lnTo>
                    <a:pt x="505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505" y="21"/>
                  </a:lnTo>
                  <a:lnTo>
                    <a:pt x="50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24"/>
            <p:cNvSpPr>
              <a:spLocks/>
            </p:cNvSpPr>
            <p:nvPr/>
          </p:nvSpPr>
          <p:spPr bwMode="auto">
            <a:xfrm>
              <a:off x="4023" y="2418"/>
              <a:ext cx="28" cy="640"/>
            </a:xfrm>
            <a:custGeom>
              <a:avLst/>
              <a:gdLst>
                <a:gd name="T0" fmla="*/ 14 w 28"/>
                <a:gd name="T1" fmla="*/ 640 h 640"/>
                <a:gd name="T2" fmla="*/ 28 w 28"/>
                <a:gd name="T3" fmla="*/ 640 h 640"/>
                <a:gd name="T4" fmla="*/ 28 w 28"/>
                <a:gd name="T5" fmla="*/ 0 h 640"/>
                <a:gd name="T6" fmla="*/ 0 w 28"/>
                <a:gd name="T7" fmla="*/ 0 h 640"/>
                <a:gd name="T8" fmla="*/ 0 w 28"/>
                <a:gd name="T9" fmla="*/ 640 h 640"/>
                <a:gd name="T10" fmla="*/ 14 w 28"/>
                <a:gd name="T11" fmla="*/ 640 h 6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640"/>
                <a:gd name="T20" fmla="*/ 28 w 28"/>
                <a:gd name="T21" fmla="*/ 640 h 6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640">
                  <a:moveTo>
                    <a:pt x="14" y="640"/>
                  </a:moveTo>
                  <a:lnTo>
                    <a:pt x="28" y="640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640"/>
                  </a:lnTo>
                  <a:lnTo>
                    <a:pt x="14" y="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25"/>
            <p:cNvSpPr>
              <a:spLocks/>
            </p:cNvSpPr>
            <p:nvPr/>
          </p:nvSpPr>
          <p:spPr bwMode="auto">
            <a:xfrm>
              <a:off x="3148" y="1139"/>
              <a:ext cx="301" cy="241"/>
            </a:xfrm>
            <a:custGeom>
              <a:avLst/>
              <a:gdLst>
                <a:gd name="T0" fmla="*/ 176 w 301"/>
                <a:gd name="T1" fmla="*/ 239 h 241"/>
                <a:gd name="T2" fmla="*/ 227 w 301"/>
                <a:gd name="T3" fmla="*/ 239 h 241"/>
                <a:gd name="T4" fmla="*/ 264 w 301"/>
                <a:gd name="T5" fmla="*/ 235 h 241"/>
                <a:gd name="T6" fmla="*/ 287 w 301"/>
                <a:gd name="T7" fmla="*/ 227 h 241"/>
                <a:gd name="T8" fmla="*/ 296 w 301"/>
                <a:gd name="T9" fmla="*/ 224 h 241"/>
                <a:gd name="T10" fmla="*/ 298 w 301"/>
                <a:gd name="T11" fmla="*/ 218 h 241"/>
                <a:gd name="T12" fmla="*/ 301 w 301"/>
                <a:gd name="T13" fmla="*/ 208 h 241"/>
                <a:gd name="T14" fmla="*/ 293 w 301"/>
                <a:gd name="T15" fmla="*/ 187 h 241"/>
                <a:gd name="T16" fmla="*/ 284 w 301"/>
                <a:gd name="T17" fmla="*/ 167 h 241"/>
                <a:gd name="T18" fmla="*/ 278 w 301"/>
                <a:gd name="T19" fmla="*/ 156 h 241"/>
                <a:gd name="T20" fmla="*/ 276 w 301"/>
                <a:gd name="T21" fmla="*/ 148 h 241"/>
                <a:gd name="T22" fmla="*/ 273 w 301"/>
                <a:gd name="T23" fmla="*/ 142 h 241"/>
                <a:gd name="T24" fmla="*/ 270 w 301"/>
                <a:gd name="T25" fmla="*/ 130 h 241"/>
                <a:gd name="T26" fmla="*/ 264 w 301"/>
                <a:gd name="T27" fmla="*/ 107 h 241"/>
                <a:gd name="T28" fmla="*/ 264 w 301"/>
                <a:gd name="T29" fmla="*/ 94 h 241"/>
                <a:gd name="T30" fmla="*/ 264 w 301"/>
                <a:gd name="T31" fmla="*/ 88 h 241"/>
                <a:gd name="T32" fmla="*/ 261 w 301"/>
                <a:gd name="T33" fmla="*/ 72 h 241"/>
                <a:gd name="T34" fmla="*/ 259 w 301"/>
                <a:gd name="T35" fmla="*/ 47 h 241"/>
                <a:gd name="T36" fmla="*/ 253 w 301"/>
                <a:gd name="T37" fmla="*/ 22 h 241"/>
                <a:gd name="T38" fmla="*/ 225 w 301"/>
                <a:gd name="T39" fmla="*/ 4 h 241"/>
                <a:gd name="T40" fmla="*/ 176 w 301"/>
                <a:gd name="T41" fmla="*/ 0 h 241"/>
                <a:gd name="T42" fmla="*/ 134 w 301"/>
                <a:gd name="T43" fmla="*/ 8 h 241"/>
                <a:gd name="T44" fmla="*/ 117 w 301"/>
                <a:gd name="T45" fmla="*/ 30 h 241"/>
                <a:gd name="T46" fmla="*/ 103 w 301"/>
                <a:gd name="T47" fmla="*/ 53 h 241"/>
                <a:gd name="T48" fmla="*/ 94 w 301"/>
                <a:gd name="T49" fmla="*/ 68 h 241"/>
                <a:gd name="T50" fmla="*/ 91 w 301"/>
                <a:gd name="T51" fmla="*/ 72 h 241"/>
                <a:gd name="T52" fmla="*/ 85 w 301"/>
                <a:gd name="T53" fmla="*/ 84 h 241"/>
                <a:gd name="T54" fmla="*/ 68 w 301"/>
                <a:gd name="T55" fmla="*/ 105 h 241"/>
                <a:gd name="T56" fmla="*/ 60 w 301"/>
                <a:gd name="T57" fmla="*/ 115 h 241"/>
                <a:gd name="T58" fmla="*/ 57 w 301"/>
                <a:gd name="T59" fmla="*/ 119 h 241"/>
                <a:gd name="T60" fmla="*/ 51 w 301"/>
                <a:gd name="T61" fmla="*/ 125 h 241"/>
                <a:gd name="T62" fmla="*/ 40 w 301"/>
                <a:gd name="T63" fmla="*/ 138 h 241"/>
                <a:gd name="T64" fmla="*/ 20 w 301"/>
                <a:gd name="T65" fmla="*/ 154 h 241"/>
                <a:gd name="T66" fmla="*/ 3 w 301"/>
                <a:gd name="T67" fmla="*/ 175 h 241"/>
                <a:gd name="T68" fmla="*/ 0 w 301"/>
                <a:gd name="T69" fmla="*/ 185 h 241"/>
                <a:gd name="T70" fmla="*/ 6 w 301"/>
                <a:gd name="T71" fmla="*/ 187 h 241"/>
                <a:gd name="T72" fmla="*/ 12 w 301"/>
                <a:gd name="T73" fmla="*/ 194 h 241"/>
                <a:gd name="T74" fmla="*/ 32 w 301"/>
                <a:gd name="T75" fmla="*/ 206 h 241"/>
                <a:gd name="T76" fmla="*/ 66 w 301"/>
                <a:gd name="T77" fmla="*/ 220 h 241"/>
                <a:gd name="T78" fmla="*/ 114 w 301"/>
                <a:gd name="T79" fmla="*/ 233 h 24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01"/>
                <a:gd name="T121" fmla="*/ 0 h 241"/>
                <a:gd name="T122" fmla="*/ 301 w 301"/>
                <a:gd name="T123" fmla="*/ 241 h 24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01" h="241">
                  <a:moveTo>
                    <a:pt x="145" y="237"/>
                  </a:moveTo>
                  <a:lnTo>
                    <a:pt x="176" y="239"/>
                  </a:lnTo>
                  <a:lnTo>
                    <a:pt x="205" y="241"/>
                  </a:lnTo>
                  <a:lnTo>
                    <a:pt x="227" y="239"/>
                  </a:lnTo>
                  <a:lnTo>
                    <a:pt x="247" y="237"/>
                  </a:lnTo>
                  <a:lnTo>
                    <a:pt x="264" y="235"/>
                  </a:lnTo>
                  <a:lnTo>
                    <a:pt x="276" y="231"/>
                  </a:lnTo>
                  <a:lnTo>
                    <a:pt x="287" y="227"/>
                  </a:lnTo>
                  <a:lnTo>
                    <a:pt x="293" y="224"/>
                  </a:lnTo>
                  <a:lnTo>
                    <a:pt x="296" y="224"/>
                  </a:lnTo>
                  <a:lnTo>
                    <a:pt x="296" y="222"/>
                  </a:lnTo>
                  <a:lnTo>
                    <a:pt x="298" y="218"/>
                  </a:lnTo>
                  <a:lnTo>
                    <a:pt x="301" y="216"/>
                  </a:lnTo>
                  <a:lnTo>
                    <a:pt x="301" y="208"/>
                  </a:lnTo>
                  <a:lnTo>
                    <a:pt x="298" y="200"/>
                  </a:lnTo>
                  <a:lnTo>
                    <a:pt x="293" y="187"/>
                  </a:lnTo>
                  <a:lnTo>
                    <a:pt x="287" y="173"/>
                  </a:lnTo>
                  <a:lnTo>
                    <a:pt x="284" y="167"/>
                  </a:lnTo>
                  <a:lnTo>
                    <a:pt x="281" y="161"/>
                  </a:lnTo>
                  <a:lnTo>
                    <a:pt x="278" y="156"/>
                  </a:lnTo>
                  <a:lnTo>
                    <a:pt x="278" y="150"/>
                  </a:lnTo>
                  <a:lnTo>
                    <a:pt x="276" y="148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3" y="140"/>
                  </a:lnTo>
                  <a:lnTo>
                    <a:pt x="270" y="130"/>
                  </a:lnTo>
                  <a:lnTo>
                    <a:pt x="267" y="117"/>
                  </a:lnTo>
                  <a:lnTo>
                    <a:pt x="264" y="107"/>
                  </a:lnTo>
                  <a:lnTo>
                    <a:pt x="264" y="97"/>
                  </a:lnTo>
                  <a:lnTo>
                    <a:pt x="264" y="94"/>
                  </a:lnTo>
                  <a:lnTo>
                    <a:pt x="264" y="90"/>
                  </a:lnTo>
                  <a:lnTo>
                    <a:pt x="264" y="88"/>
                  </a:lnTo>
                  <a:lnTo>
                    <a:pt x="264" y="86"/>
                  </a:lnTo>
                  <a:lnTo>
                    <a:pt x="261" y="72"/>
                  </a:lnTo>
                  <a:lnTo>
                    <a:pt x="259" y="59"/>
                  </a:lnTo>
                  <a:lnTo>
                    <a:pt x="259" y="47"/>
                  </a:lnTo>
                  <a:lnTo>
                    <a:pt x="256" y="39"/>
                  </a:lnTo>
                  <a:lnTo>
                    <a:pt x="253" y="22"/>
                  </a:lnTo>
                  <a:lnTo>
                    <a:pt x="242" y="10"/>
                  </a:lnTo>
                  <a:lnTo>
                    <a:pt x="225" y="4"/>
                  </a:lnTo>
                  <a:lnTo>
                    <a:pt x="199" y="2"/>
                  </a:lnTo>
                  <a:lnTo>
                    <a:pt x="176" y="0"/>
                  </a:lnTo>
                  <a:lnTo>
                    <a:pt x="154" y="0"/>
                  </a:lnTo>
                  <a:lnTo>
                    <a:pt x="134" y="8"/>
                  </a:lnTo>
                  <a:lnTo>
                    <a:pt x="122" y="22"/>
                  </a:lnTo>
                  <a:lnTo>
                    <a:pt x="117" y="30"/>
                  </a:lnTo>
                  <a:lnTo>
                    <a:pt x="111" y="41"/>
                  </a:lnTo>
                  <a:lnTo>
                    <a:pt x="103" y="53"/>
                  </a:lnTo>
                  <a:lnTo>
                    <a:pt x="94" y="66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1" y="72"/>
                  </a:lnTo>
                  <a:lnTo>
                    <a:pt x="88" y="72"/>
                  </a:lnTo>
                  <a:lnTo>
                    <a:pt x="85" y="84"/>
                  </a:lnTo>
                  <a:lnTo>
                    <a:pt x="77" y="94"/>
                  </a:lnTo>
                  <a:lnTo>
                    <a:pt x="68" y="105"/>
                  </a:lnTo>
                  <a:lnTo>
                    <a:pt x="60" y="115"/>
                  </a:lnTo>
                  <a:lnTo>
                    <a:pt x="60" y="117"/>
                  </a:lnTo>
                  <a:lnTo>
                    <a:pt x="57" y="119"/>
                  </a:lnTo>
                  <a:lnTo>
                    <a:pt x="51" y="125"/>
                  </a:lnTo>
                  <a:lnTo>
                    <a:pt x="46" y="132"/>
                  </a:lnTo>
                  <a:lnTo>
                    <a:pt x="40" y="138"/>
                  </a:lnTo>
                  <a:lnTo>
                    <a:pt x="34" y="142"/>
                  </a:lnTo>
                  <a:lnTo>
                    <a:pt x="20" y="154"/>
                  </a:lnTo>
                  <a:lnTo>
                    <a:pt x="9" y="165"/>
                  </a:lnTo>
                  <a:lnTo>
                    <a:pt x="3" y="175"/>
                  </a:lnTo>
                  <a:lnTo>
                    <a:pt x="0" y="183"/>
                  </a:lnTo>
                  <a:lnTo>
                    <a:pt x="0" y="185"/>
                  </a:lnTo>
                  <a:lnTo>
                    <a:pt x="3" y="187"/>
                  </a:lnTo>
                  <a:lnTo>
                    <a:pt x="6" y="187"/>
                  </a:lnTo>
                  <a:lnTo>
                    <a:pt x="6" y="189"/>
                  </a:lnTo>
                  <a:lnTo>
                    <a:pt x="12" y="194"/>
                  </a:lnTo>
                  <a:lnTo>
                    <a:pt x="20" y="200"/>
                  </a:lnTo>
                  <a:lnTo>
                    <a:pt x="32" y="206"/>
                  </a:lnTo>
                  <a:lnTo>
                    <a:pt x="46" y="212"/>
                  </a:lnTo>
                  <a:lnTo>
                    <a:pt x="66" y="220"/>
                  </a:lnTo>
                  <a:lnTo>
                    <a:pt x="88" y="227"/>
                  </a:lnTo>
                  <a:lnTo>
                    <a:pt x="114" y="233"/>
                  </a:lnTo>
                  <a:lnTo>
                    <a:pt x="145" y="237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26"/>
            <p:cNvSpPr>
              <a:spLocks/>
            </p:cNvSpPr>
            <p:nvPr/>
          </p:nvSpPr>
          <p:spPr bwMode="auto">
            <a:xfrm>
              <a:off x="3148" y="1306"/>
              <a:ext cx="301" cy="64"/>
            </a:xfrm>
            <a:custGeom>
              <a:avLst/>
              <a:gdLst>
                <a:gd name="T0" fmla="*/ 151 w 301"/>
                <a:gd name="T1" fmla="*/ 12 h 64"/>
                <a:gd name="T2" fmla="*/ 199 w 301"/>
                <a:gd name="T3" fmla="*/ 20 h 64"/>
                <a:gd name="T4" fmla="*/ 244 w 301"/>
                <a:gd name="T5" fmla="*/ 33 h 64"/>
                <a:gd name="T6" fmla="*/ 278 w 301"/>
                <a:gd name="T7" fmla="*/ 49 h 64"/>
                <a:gd name="T8" fmla="*/ 296 w 301"/>
                <a:gd name="T9" fmla="*/ 57 h 64"/>
                <a:gd name="T10" fmla="*/ 298 w 301"/>
                <a:gd name="T11" fmla="*/ 51 h 64"/>
                <a:gd name="T12" fmla="*/ 276 w 301"/>
                <a:gd name="T13" fmla="*/ 33 h 64"/>
                <a:gd name="T14" fmla="*/ 202 w 301"/>
                <a:gd name="T15" fmla="*/ 10 h 64"/>
                <a:gd name="T16" fmla="*/ 117 w 301"/>
                <a:gd name="T17" fmla="*/ 0 h 64"/>
                <a:gd name="T18" fmla="*/ 34 w 301"/>
                <a:gd name="T19" fmla="*/ 6 h 64"/>
                <a:gd name="T20" fmla="*/ 0 w 301"/>
                <a:gd name="T21" fmla="*/ 18 h 64"/>
                <a:gd name="T22" fmla="*/ 6 w 301"/>
                <a:gd name="T23" fmla="*/ 20 h 64"/>
                <a:gd name="T24" fmla="*/ 17 w 301"/>
                <a:gd name="T25" fmla="*/ 18 h 64"/>
                <a:gd name="T26" fmla="*/ 43 w 301"/>
                <a:gd name="T27" fmla="*/ 14 h 64"/>
                <a:gd name="T28" fmla="*/ 68 w 301"/>
                <a:gd name="T29" fmla="*/ 12 h 64"/>
                <a:gd name="T30" fmla="*/ 97 w 301"/>
                <a:gd name="T31" fmla="*/ 10 h 64"/>
                <a:gd name="T32" fmla="*/ 108 w 301"/>
                <a:gd name="T33" fmla="*/ 12 h 64"/>
                <a:gd name="T34" fmla="*/ 103 w 301"/>
                <a:gd name="T35" fmla="*/ 20 h 64"/>
                <a:gd name="T36" fmla="*/ 94 w 301"/>
                <a:gd name="T37" fmla="*/ 24 h 64"/>
                <a:gd name="T38" fmla="*/ 80 w 301"/>
                <a:gd name="T39" fmla="*/ 31 h 64"/>
                <a:gd name="T40" fmla="*/ 74 w 301"/>
                <a:gd name="T41" fmla="*/ 37 h 64"/>
                <a:gd name="T42" fmla="*/ 77 w 301"/>
                <a:gd name="T43" fmla="*/ 51 h 64"/>
                <a:gd name="T44" fmla="*/ 85 w 301"/>
                <a:gd name="T45" fmla="*/ 60 h 64"/>
                <a:gd name="T46" fmla="*/ 85 w 301"/>
                <a:gd name="T47" fmla="*/ 60 h 64"/>
                <a:gd name="T48" fmla="*/ 88 w 301"/>
                <a:gd name="T49" fmla="*/ 60 h 64"/>
                <a:gd name="T50" fmla="*/ 94 w 301"/>
                <a:gd name="T51" fmla="*/ 64 h 64"/>
                <a:gd name="T52" fmla="*/ 105 w 301"/>
                <a:gd name="T53" fmla="*/ 62 h 64"/>
                <a:gd name="T54" fmla="*/ 117 w 301"/>
                <a:gd name="T55" fmla="*/ 53 h 64"/>
                <a:gd name="T56" fmla="*/ 122 w 301"/>
                <a:gd name="T57" fmla="*/ 43 h 64"/>
                <a:gd name="T58" fmla="*/ 120 w 301"/>
                <a:gd name="T59" fmla="*/ 29 h 64"/>
                <a:gd name="T60" fmla="*/ 111 w 301"/>
                <a:gd name="T61" fmla="*/ 20 h 64"/>
                <a:gd name="T62" fmla="*/ 120 w 301"/>
                <a:gd name="T63" fmla="*/ 12 h 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1"/>
                <a:gd name="T97" fmla="*/ 0 h 64"/>
                <a:gd name="T98" fmla="*/ 301 w 301"/>
                <a:gd name="T99" fmla="*/ 64 h 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1" h="64">
                  <a:moveTo>
                    <a:pt x="122" y="10"/>
                  </a:moveTo>
                  <a:lnTo>
                    <a:pt x="151" y="12"/>
                  </a:lnTo>
                  <a:lnTo>
                    <a:pt x="176" y="14"/>
                  </a:lnTo>
                  <a:lnTo>
                    <a:pt x="199" y="20"/>
                  </a:lnTo>
                  <a:lnTo>
                    <a:pt x="222" y="24"/>
                  </a:lnTo>
                  <a:lnTo>
                    <a:pt x="244" y="33"/>
                  </a:lnTo>
                  <a:lnTo>
                    <a:pt x="261" y="39"/>
                  </a:lnTo>
                  <a:lnTo>
                    <a:pt x="278" y="49"/>
                  </a:lnTo>
                  <a:lnTo>
                    <a:pt x="293" y="57"/>
                  </a:lnTo>
                  <a:lnTo>
                    <a:pt x="296" y="57"/>
                  </a:lnTo>
                  <a:lnTo>
                    <a:pt x="296" y="55"/>
                  </a:lnTo>
                  <a:lnTo>
                    <a:pt x="298" y="51"/>
                  </a:lnTo>
                  <a:lnTo>
                    <a:pt x="301" y="49"/>
                  </a:lnTo>
                  <a:lnTo>
                    <a:pt x="276" y="33"/>
                  </a:lnTo>
                  <a:lnTo>
                    <a:pt x="242" y="20"/>
                  </a:lnTo>
                  <a:lnTo>
                    <a:pt x="202" y="10"/>
                  </a:lnTo>
                  <a:lnTo>
                    <a:pt x="159" y="4"/>
                  </a:lnTo>
                  <a:lnTo>
                    <a:pt x="117" y="0"/>
                  </a:lnTo>
                  <a:lnTo>
                    <a:pt x="74" y="2"/>
                  </a:lnTo>
                  <a:lnTo>
                    <a:pt x="34" y="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17" y="18"/>
                  </a:lnTo>
                  <a:lnTo>
                    <a:pt x="32" y="16"/>
                  </a:lnTo>
                  <a:lnTo>
                    <a:pt x="43" y="14"/>
                  </a:lnTo>
                  <a:lnTo>
                    <a:pt x="57" y="12"/>
                  </a:lnTo>
                  <a:lnTo>
                    <a:pt x="68" y="12"/>
                  </a:lnTo>
                  <a:lnTo>
                    <a:pt x="83" y="10"/>
                  </a:lnTo>
                  <a:lnTo>
                    <a:pt x="97" y="10"/>
                  </a:lnTo>
                  <a:lnTo>
                    <a:pt x="111" y="10"/>
                  </a:lnTo>
                  <a:lnTo>
                    <a:pt x="108" y="12"/>
                  </a:lnTo>
                  <a:lnTo>
                    <a:pt x="105" y="16"/>
                  </a:lnTo>
                  <a:lnTo>
                    <a:pt x="103" y="20"/>
                  </a:lnTo>
                  <a:lnTo>
                    <a:pt x="103" y="22"/>
                  </a:lnTo>
                  <a:lnTo>
                    <a:pt x="94" y="24"/>
                  </a:lnTo>
                  <a:lnTo>
                    <a:pt x="85" y="27"/>
                  </a:lnTo>
                  <a:lnTo>
                    <a:pt x="80" y="31"/>
                  </a:lnTo>
                  <a:lnTo>
                    <a:pt x="74" y="33"/>
                  </a:lnTo>
                  <a:lnTo>
                    <a:pt x="74" y="37"/>
                  </a:lnTo>
                  <a:lnTo>
                    <a:pt x="74" y="43"/>
                  </a:lnTo>
                  <a:lnTo>
                    <a:pt x="77" y="51"/>
                  </a:lnTo>
                  <a:lnTo>
                    <a:pt x="83" y="57"/>
                  </a:lnTo>
                  <a:lnTo>
                    <a:pt x="85" y="60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4" y="64"/>
                  </a:lnTo>
                  <a:lnTo>
                    <a:pt x="105" y="62"/>
                  </a:lnTo>
                  <a:lnTo>
                    <a:pt x="114" y="57"/>
                  </a:lnTo>
                  <a:lnTo>
                    <a:pt x="117" y="53"/>
                  </a:lnTo>
                  <a:lnTo>
                    <a:pt x="122" y="47"/>
                  </a:lnTo>
                  <a:lnTo>
                    <a:pt x="122" y="43"/>
                  </a:lnTo>
                  <a:lnTo>
                    <a:pt x="122" y="37"/>
                  </a:lnTo>
                  <a:lnTo>
                    <a:pt x="120" y="29"/>
                  </a:lnTo>
                  <a:lnTo>
                    <a:pt x="111" y="22"/>
                  </a:lnTo>
                  <a:lnTo>
                    <a:pt x="111" y="20"/>
                  </a:lnTo>
                  <a:lnTo>
                    <a:pt x="114" y="16"/>
                  </a:lnTo>
                  <a:lnTo>
                    <a:pt x="120" y="12"/>
                  </a:lnTo>
                  <a:lnTo>
                    <a:pt x="122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27"/>
            <p:cNvSpPr>
              <a:spLocks/>
            </p:cNvSpPr>
            <p:nvPr/>
          </p:nvSpPr>
          <p:spPr bwMode="auto">
            <a:xfrm>
              <a:off x="3225" y="1363"/>
              <a:ext cx="17" cy="17"/>
            </a:xfrm>
            <a:custGeom>
              <a:avLst/>
              <a:gdLst>
                <a:gd name="T0" fmla="*/ 6 w 17"/>
                <a:gd name="T1" fmla="*/ 0 h 17"/>
                <a:gd name="T2" fmla="*/ 8 w 17"/>
                <a:gd name="T3" fmla="*/ 3 h 17"/>
                <a:gd name="T4" fmla="*/ 8 w 17"/>
                <a:gd name="T5" fmla="*/ 3 h 17"/>
                <a:gd name="T6" fmla="*/ 8 w 17"/>
                <a:gd name="T7" fmla="*/ 3 h 17"/>
                <a:gd name="T8" fmla="*/ 11 w 17"/>
                <a:gd name="T9" fmla="*/ 3 h 17"/>
                <a:gd name="T10" fmla="*/ 11 w 17"/>
                <a:gd name="T11" fmla="*/ 3 h 17"/>
                <a:gd name="T12" fmla="*/ 14 w 17"/>
                <a:gd name="T13" fmla="*/ 5 h 17"/>
                <a:gd name="T14" fmla="*/ 17 w 17"/>
                <a:gd name="T15" fmla="*/ 7 h 17"/>
                <a:gd name="T16" fmla="*/ 17 w 17"/>
                <a:gd name="T17" fmla="*/ 7 h 17"/>
                <a:gd name="T18" fmla="*/ 17 w 17"/>
                <a:gd name="T19" fmla="*/ 9 h 17"/>
                <a:gd name="T20" fmla="*/ 17 w 17"/>
                <a:gd name="T21" fmla="*/ 11 h 17"/>
                <a:gd name="T22" fmla="*/ 14 w 17"/>
                <a:gd name="T23" fmla="*/ 13 h 17"/>
                <a:gd name="T24" fmla="*/ 8 w 17"/>
                <a:gd name="T25" fmla="*/ 13 h 17"/>
                <a:gd name="T26" fmla="*/ 8 w 17"/>
                <a:gd name="T27" fmla="*/ 17 h 17"/>
                <a:gd name="T28" fmla="*/ 6 w 17"/>
                <a:gd name="T29" fmla="*/ 17 h 17"/>
                <a:gd name="T30" fmla="*/ 6 w 17"/>
                <a:gd name="T31" fmla="*/ 13 h 17"/>
                <a:gd name="T32" fmla="*/ 0 w 17"/>
                <a:gd name="T33" fmla="*/ 11 h 17"/>
                <a:gd name="T34" fmla="*/ 0 w 17"/>
                <a:gd name="T35" fmla="*/ 9 h 17"/>
                <a:gd name="T36" fmla="*/ 0 w 17"/>
                <a:gd name="T37" fmla="*/ 5 h 17"/>
                <a:gd name="T38" fmla="*/ 6 w 17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"/>
                <a:gd name="T61" fmla="*/ 0 h 17"/>
                <a:gd name="T62" fmla="*/ 17 w 17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" h="17">
                  <a:moveTo>
                    <a:pt x="6" y="0"/>
                  </a:moveTo>
                  <a:lnTo>
                    <a:pt x="8" y="3"/>
                  </a:lnTo>
                  <a:lnTo>
                    <a:pt x="11" y="3"/>
                  </a:lnTo>
                  <a:lnTo>
                    <a:pt x="14" y="5"/>
                  </a:lnTo>
                  <a:lnTo>
                    <a:pt x="17" y="7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4" y="13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3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7A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28"/>
            <p:cNvSpPr>
              <a:spLocks/>
            </p:cNvSpPr>
            <p:nvPr/>
          </p:nvSpPr>
          <p:spPr bwMode="auto">
            <a:xfrm>
              <a:off x="3591" y="2377"/>
              <a:ext cx="28" cy="37"/>
            </a:xfrm>
            <a:custGeom>
              <a:avLst/>
              <a:gdLst>
                <a:gd name="T0" fmla="*/ 0 w 28"/>
                <a:gd name="T1" fmla="*/ 0 h 37"/>
                <a:gd name="T2" fmla="*/ 0 w 28"/>
                <a:gd name="T3" fmla="*/ 0 h 37"/>
                <a:gd name="T4" fmla="*/ 0 w 28"/>
                <a:gd name="T5" fmla="*/ 21 h 37"/>
                <a:gd name="T6" fmla="*/ 0 w 28"/>
                <a:gd name="T7" fmla="*/ 33 h 37"/>
                <a:gd name="T8" fmla="*/ 0 w 28"/>
                <a:gd name="T9" fmla="*/ 37 h 37"/>
                <a:gd name="T10" fmla="*/ 14 w 28"/>
                <a:gd name="T11" fmla="*/ 37 h 37"/>
                <a:gd name="T12" fmla="*/ 14 w 28"/>
                <a:gd name="T13" fmla="*/ 37 h 37"/>
                <a:gd name="T14" fmla="*/ 28 w 28"/>
                <a:gd name="T15" fmla="*/ 37 h 37"/>
                <a:gd name="T16" fmla="*/ 28 w 28"/>
                <a:gd name="T17" fmla="*/ 33 h 37"/>
                <a:gd name="T18" fmla="*/ 28 w 28"/>
                <a:gd name="T19" fmla="*/ 21 h 37"/>
                <a:gd name="T20" fmla="*/ 28 w 28"/>
                <a:gd name="T21" fmla="*/ 0 h 37"/>
                <a:gd name="T22" fmla="*/ 28 w 28"/>
                <a:gd name="T23" fmla="*/ 0 h 37"/>
                <a:gd name="T24" fmla="*/ 0 w 28"/>
                <a:gd name="T25" fmla="*/ 0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8"/>
                <a:gd name="T40" fmla="*/ 0 h 37"/>
                <a:gd name="T41" fmla="*/ 28 w 28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8" h="37">
                  <a:moveTo>
                    <a:pt x="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4" y="37"/>
                  </a:lnTo>
                  <a:lnTo>
                    <a:pt x="28" y="37"/>
                  </a:lnTo>
                  <a:lnTo>
                    <a:pt x="28" y="33"/>
                  </a:lnTo>
                  <a:lnTo>
                    <a:pt x="28" y="21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29"/>
            <p:cNvSpPr>
              <a:spLocks/>
            </p:cNvSpPr>
            <p:nvPr/>
          </p:nvSpPr>
          <p:spPr bwMode="auto">
            <a:xfrm>
              <a:off x="3023" y="2187"/>
              <a:ext cx="596" cy="190"/>
            </a:xfrm>
            <a:custGeom>
              <a:avLst/>
              <a:gdLst>
                <a:gd name="T0" fmla="*/ 29 w 596"/>
                <a:gd name="T1" fmla="*/ 190 h 190"/>
                <a:gd name="T2" fmla="*/ 29 w 596"/>
                <a:gd name="T3" fmla="*/ 190 h 190"/>
                <a:gd name="T4" fmla="*/ 35 w 596"/>
                <a:gd name="T5" fmla="*/ 149 h 190"/>
                <a:gd name="T6" fmla="*/ 52 w 596"/>
                <a:gd name="T7" fmla="*/ 114 h 190"/>
                <a:gd name="T8" fmla="*/ 77 w 596"/>
                <a:gd name="T9" fmla="*/ 85 h 190"/>
                <a:gd name="T10" fmla="*/ 111 w 596"/>
                <a:gd name="T11" fmla="*/ 62 h 190"/>
                <a:gd name="T12" fmla="*/ 151 w 596"/>
                <a:gd name="T13" fmla="*/ 41 h 190"/>
                <a:gd name="T14" fmla="*/ 196 w 596"/>
                <a:gd name="T15" fmla="*/ 31 h 190"/>
                <a:gd name="T16" fmla="*/ 245 w 596"/>
                <a:gd name="T17" fmla="*/ 23 h 190"/>
                <a:gd name="T18" fmla="*/ 298 w 596"/>
                <a:gd name="T19" fmla="*/ 21 h 190"/>
                <a:gd name="T20" fmla="*/ 352 w 596"/>
                <a:gd name="T21" fmla="*/ 25 h 190"/>
                <a:gd name="T22" fmla="*/ 401 w 596"/>
                <a:gd name="T23" fmla="*/ 33 h 190"/>
                <a:gd name="T24" fmla="*/ 446 w 596"/>
                <a:gd name="T25" fmla="*/ 46 h 190"/>
                <a:gd name="T26" fmla="*/ 486 w 596"/>
                <a:gd name="T27" fmla="*/ 66 h 190"/>
                <a:gd name="T28" fmla="*/ 520 w 596"/>
                <a:gd name="T29" fmla="*/ 89 h 190"/>
                <a:gd name="T30" fmla="*/ 545 w 596"/>
                <a:gd name="T31" fmla="*/ 118 h 190"/>
                <a:gd name="T32" fmla="*/ 562 w 596"/>
                <a:gd name="T33" fmla="*/ 151 h 190"/>
                <a:gd name="T34" fmla="*/ 568 w 596"/>
                <a:gd name="T35" fmla="*/ 190 h 190"/>
                <a:gd name="T36" fmla="*/ 596 w 596"/>
                <a:gd name="T37" fmla="*/ 190 h 190"/>
                <a:gd name="T38" fmla="*/ 591 w 596"/>
                <a:gd name="T39" fmla="*/ 147 h 190"/>
                <a:gd name="T40" fmla="*/ 568 w 596"/>
                <a:gd name="T41" fmla="*/ 109 h 190"/>
                <a:gd name="T42" fmla="*/ 543 w 596"/>
                <a:gd name="T43" fmla="*/ 76 h 190"/>
                <a:gd name="T44" fmla="*/ 503 w 596"/>
                <a:gd name="T45" fmla="*/ 50 h 190"/>
                <a:gd name="T46" fmla="*/ 457 w 596"/>
                <a:gd name="T47" fmla="*/ 29 h 190"/>
                <a:gd name="T48" fmla="*/ 406 w 596"/>
                <a:gd name="T49" fmla="*/ 12 h 190"/>
                <a:gd name="T50" fmla="*/ 352 w 596"/>
                <a:gd name="T51" fmla="*/ 4 h 190"/>
                <a:gd name="T52" fmla="*/ 298 w 596"/>
                <a:gd name="T53" fmla="*/ 0 h 190"/>
                <a:gd name="T54" fmla="*/ 245 w 596"/>
                <a:gd name="T55" fmla="*/ 2 h 190"/>
                <a:gd name="T56" fmla="*/ 191 w 596"/>
                <a:gd name="T57" fmla="*/ 10 h 190"/>
                <a:gd name="T58" fmla="*/ 140 w 596"/>
                <a:gd name="T59" fmla="*/ 25 h 190"/>
                <a:gd name="T60" fmla="*/ 94 w 596"/>
                <a:gd name="T61" fmla="*/ 46 h 190"/>
                <a:gd name="T62" fmla="*/ 54 w 596"/>
                <a:gd name="T63" fmla="*/ 72 h 190"/>
                <a:gd name="T64" fmla="*/ 29 w 596"/>
                <a:gd name="T65" fmla="*/ 105 h 190"/>
                <a:gd name="T66" fmla="*/ 6 w 596"/>
                <a:gd name="T67" fmla="*/ 145 h 190"/>
                <a:gd name="T68" fmla="*/ 0 w 596"/>
                <a:gd name="T69" fmla="*/ 190 h 190"/>
                <a:gd name="T70" fmla="*/ 0 w 596"/>
                <a:gd name="T71" fmla="*/ 190 h 190"/>
                <a:gd name="T72" fmla="*/ 29 w 596"/>
                <a:gd name="T73" fmla="*/ 19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6"/>
                <a:gd name="T112" fmla="*/ 0 h 190"/>
                <a:gd name="T113" fmla="*/ 596 w 596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6" h="190">
                  <a:moveTo>
                    <a:pt x="29" y="190"/>
                  </a:moveTo>
                  <a:lnTo>
                    <a:pt x="29" y="190"/>
                  </a:lnTo>
                  <a:lnTo>
                    <a:pt x="35" y="149"/>
                  </a:lnTo>
                  <a:lnTo>
                    <a:pt x="52" y="114"/>
                  </a:lnTo>
                  <a:lnTo>
                    <a:pt x="77" y="85"/>
                  </a:lnTo>
                  <a:lnTo>
                    <a:pt x="111" y="62"/>
                  </a:lnTo>
                  <a:lnTo>
                    <a:pt x="151" y="41"/>
                  </a:lnTo>
                  <a:lnTo>
                    <a:pt x="196" y="31"/>
                  </a:lnTo>
                  <a:lnTo>
                    <a:pt x="245" y="23"/>
                  </a:lnTo>
                  <a:lnTo>
                    <a:pt x="298" y="21"/>
                  </a:lnTo>
                  <a:lnTo>
                    <a:pt x="352" y="25"/>
                  </a:lnTo>
                  <a:lnTo>
                    <a:pt x="401" y="33"/>
                  </a:lnTo>
                  <a:lnTo>
                    <a:pt x="446" y="46"/>
                  </a:lnTo>
                  <a:lnTo>
                    <a:pt x="486" y="66"/>
                  </a:lnTo>
                  <a:lnTo>
                    <a:pt x="520" y="89"/>
                  </a:lnTo>
                  <a:lnTo>
                    <a:pt x="545" y="118"/>
                  </a:lnTo>
                  <a:lnTo>
                    <a:pt x="562" y="151"/>
                  </a:lnTo>
                  <a:lnTo>
                    <a:pt x="568" y="190"/>
                  </a:lnTo>
                  <a:lnTo>
                    <a:pt x="596" y="190"/>
                  </a:lnTo>
                  <a:lnTo>
                    <a:pt x="591" y="147"/>
                  </a:lnTo>
                  <a:lnTo>
                    <a:pt x="568" y="109"/>
                  </a:lnTo>
                  <a:lnTo>
                    <a:pt x="543" y="76"/>
                  </a:lnTo>
                  <a:lnTo>
                    <a:pt x="503" y="50"/>
                  </a:lnTo>
                  <a:lnTo>
                    <a:pt x="457" y="29"/>
                  </a:lnTo>
                  <a:lnTo>
                    <a:pt x="406" y="12"/>
                  </a:lnTo>
                  <a:lnTo>
                    <a:pt x="352" y="4"/>
                  </a:lnTo>
                  <a:lnTo>
                    <a:pt x="298" y="0"/>
                  </a:lnTo>
                  <a:lnTo>
                    <a:pt x="245" y="2"/>
                  </a:lnTo>
                  <a:lnTo>
                    <a:pt x="191" y="10"/>
                  </a:lnTo>
                  <a:lnTo>
                    <a:pt x="140" y="25"/>
                  </a:lnTo>
                  <a:lnTo>
                    <a:pt x="94" y="46"/>
                  </a:lnTo>
                  <a:lnTo>
                    <a:pt x="54" y="72"/>
                  </a:lnTo>
                  <a:lnTo>
                    <a:pt x="29" y="105"/>
                  </a:lnTo>
                  <a:lnTo>
                    <a:pt x="6" y="145"/>
                  </a:lnTo>
                  <a:lnTo>
                    <a:pt x="0" y="190"/>
                  </a:lnTo>
                  <a:lnTo>
                    <a:pt x="29" y="1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30"/>
            <p:cNvSpPr>
              <a:spLocks/>
            </p:cNvSpPr>
            <p:nvPr/>
          </p:nvSpPr>
          <p:spPr bwMode="auto">
            <a:xfrm>
              <a:off x="3023" y="2377"/>
              <a:ext cx="29" cy="47"/>
            </a:xfrm>
            <a:custGeom>
              <a:avLst/>
              <a:gdLst>
                <a:gd name="T0" fmla="*/ 15 w 29"/>
                <a:gd name="T1" fmla="*/ 27 h 47"/>
                <a:gd name="T2" fmla="*/ 15 w 29"/>
                <a:gd name="T3" fmla="*/ 37 h 47"/>
                <a:gd name="T4" fmla="*/ 29 w 29"/>
                <a:gd name="T5" fmla="*/ 37 h 47"/>
                <a:gd name="T6" fmla="*/ 29 w 29"/>
                <a:gd name="T7" fmla="*/ 33 h 47"/>
                <a:gd name="T8" fmla="*/ 29 w 29"/>
                <a:gd name="T9" fmla="*/ 21 h 47"/>
                <a:gd name="T10" fmla="*/ 29 w 29"/>
                <a:gd name="T11" fmla="*/ 0 h 47"/>
                <a:gd name="T12" fmla="*/ 0 w 29"/>
                <a:gd name="T13" fmla="*/ 0 h 47"/>
                <a:gd name="T14" fmla="*/ 0 w 29"/>
                <a:gd name="T15" fmla="*/ 21 h 47"/>
                <a:gd name="T16" fmla="*/ 0 w 29"/>
                <a:gd name="T17" fmla="*/ 33 h 47"/>
                <a:gd name="T18" fmla="*/ 0 w 29"/>
                <a:gd name="T19" fmla="*/ 37 h 47"/>
                <a:gd name="T20" fmla="*/ 15 w 29"/>
                <a:gd name="T21" fmla="*/ 37 h 47"/>
                <a:gd name="T22" fmla="*/ 15 w 29"/>
                <a:gd name="T23" fmla="*/ 47 h 47"/>
                <a:gd name="T24" fmla="*/ 0 w 29"/>
                <a:gd name="T25" fmla="*/ 37 h 47"/>
                <a:gd name="T26" fmla="*/ 0 w 29"/>
                <a:gd name="T27" fmla="*/ 47 h 47"/>
                <a:gd name="T28" fmla="*/ 15 w 29"/>
                <a:gd name="T29" fmla="*/ 47 h 47"/>
                <a:gd name="T30" fmla="*/ 15 w 29"/>
                <a:gd name="T31" fmla="*/ 27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9"/>
                <a:gd name="T49" fmla="*/ 0 h 47"/>
                <a:gd name="T50" fmla="*/ 29 w 29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9" h="47">
                  <a:moveTo>
                    <a:pt x="15" y="27"/>
                  </a:moveTo>
                  <a:lnTo>
                    <a:pt x="15" y="37"/>
                  </a:lnTo>
                  <a:lnTo>
                    <a:pt x="29" y="37"/>
                  </a:lnTo>
                  <a:lnTo>
                    <a:pt x="29" y="33"/>
                  </a:lnTo>
                  <a:lnTo>
                    <a:pt x="29" y="21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15" y="37"/>
                  </a:lnTo>
                  <a:lnTo>
                    <a:pt x="15" y="47"/>
                  </a:lnTo>
                  <a:lnTo>
                    <a:pt x="0" y="37"/>
                  </a:lnTo>
                  <a:lnTo>
                    <a:pt x="0" y="47"/>
                  </a:lnTo>
                  <a:lnTo>
                    <a:pt x="15" y="47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31"/>
            <p:cNvSpPr>
              <a:spLocks/>
            </p:cNvSpPr>
            <p:nvPr/>
          </p:nvSpPr>
          <p:spPr bwMode="auto">
            <a:xfrm>
              <a:off x="3038" y="2404"/>
              <a:ext cx="581" cy="20"/>
            </a:xfrm>
            <a:custGeom>
              <a:avLst/>
              <a:gdLst>
                <a:gd name="T0" fmla="*/ 553 w 581"/>
                <a:gd name="T1" fmla="*/ 10 h 20"/>
                <a:gd name="T2" fmla="*/ 567 w 581"/>
                <a:gd name="T3" fmla="*/ 0 h 20"/>
                <a:gd name="T4" fmla="*/ 0 w 581"/>
                <a:gd name="T5" fmla="*/ 0 h 20"/>
                <a:gd name="T6" fmla="*/ 0 w 581"/>
                <a:gd name="T7" fmla="*/ 20 h 20"/>
                <a:gd name="T8" fmla="*/ 567 w 581"/>
                <a:gd name="T9" fmla="*/ 20 h 20"/>
                <a:gd name="T10" fmla="*/ 581 w 581"/>
                <a:gd name="T11" fmla="*/ 10 h 20"/>
                <a:gd name="T12" fmla="*/ 567 w 581"/>
                <a:gd name="T13" fmla="*/ 20 h 20"/>
                <a:gd name="T14" fmla="*/ 581 w 581"/>
                <a:gd name="T15" fmla="*/ 20 h 20"/>
                <a:gd name="T16" fmla="*/ 581 w 581"/>
                <a:gd name="T17" fmla="*/ 10 h 20"/>
                <a:gd name="T18" fmla="*/ 553 w 581"/>
                <a:gd name="T19" fmla="*/ 10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1"/>
                <a:gd name="T31" fmla="*/ 0 h 20"/>
                <a:gd name="T32" fmla="*/ 581 w 581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1" h="20">
                  <a:moveTo>
                    <a:pt x="553" y="10"/>
                  </a:moveTo>
                  <a:lnTo>
                    <a:pt x="567" y="0"/>
                  </a:lnTo>
                  <a:lnTo>
                    <a:pt x="0" y="0"/>
                  </a:lnTo>
                  <a:lnTo>
                    <a:pt x="0" y="20"/>
                  </a:lnTo>
                  <a:lnTo>
                    <a:pt x="567" y="20"/>
                  </a:lnTo>
                  <a:lnTo>
                    <a:pt x="581" y="10"/>
                  </a:lnTo>
                  <a:lnTo>
                    <a:pt x="567" y="20"/>
                  </a:lnTo>
                  <a:lnTo>
                    <a:pt x="581" y="20"/>
                  </a:lnTo>
                  <a:lnTo>
                    <a:pt x="581" y="10"/>
                  </a:lnTo>
                  <a:lnTo>
                    <a:pt x="55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32"/>
            <p:cNvSpPr>
              <a:spLocks/>
            </p:cNvSpPr>
            <p:nvPr/>
          </p:nvSpPr>
          <p:spPr bwMode="auto">
            <a:xfrm>
              <a:off x="3310" y="2199"/>
              <a:ext cx="29" cy="213"/>
            </a:xfrm>
            <a:custGeom>
              <a:avLst/>
              <a:gdLst>
                <a:gd name="T0" fmla="*/ 14 w 29"/>
                <a:gd name="T1" fmla="*/ 213 h 213"/>
                <a:gd name="T2" fmla="*/ 29 w 29"/>
                <a:gd name="T3" fmla="*/ 213 h 213"/>
                <a:gd name="T4" fmla="*/ 29 w 29"/>
                <a:gd name="T5" fmla="*/ 0 h 213"/>
                <a:gd name="T6" fmla="*/ 0 w 29"/>
                <a:gd name="T7" fmla="*/ 0 h 213"/>
                <a:gd name="T8" fmla="*/ 0 w 29"/>
                <a:gd name="T9" fmla="*/ 213 h 213"/>
                <a:gd name="T10" fmla="*/ 14 w 29"/>
                <a:gd name="T11" fmla="*/ 213 h 2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13"/>
                <a:gd name="T20" fmla="*/ 29 w 29"/>
                <a:gd name="T21" fmla="*/ 213 h 2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13">
                  <a:moveTo>
                    <a:pt x="14" y="213"/>
                  </a:moveTo>
                  <a:lnTo>
                    <a:pt x="29" y="213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13"/>
                  </a:lnTo>
                  <a:lnTo>
                    <a:pt x="14" y="2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0" name="Freeform 33"/>
            <p:cNvSpPr>
              <a:spLocks/>
            </p:cNvSpPr>
            <p:nvPr/>
          </p:nvSpPr>
          <p:spPr bwMode="auto">
            <a:xfrm>
              <a:off x="3316" y="2251"/>
              <a:ext cx="235" cy="167"/>
            </a:xfrm>
            <a:custGeom>
              <a:avLst/>
              <a:gdLst>
                <a:gd name="T0" fmla="*/ 8 w 235"/>
                <a:gd name="T1" fmla="*/ 161 h 167"/>
                <a:gd name="T2" fmla="*/ 17 w 235"/>
                <a:gd name="T3" fmla="*/ 167 h 167"/>
                <a:gd name="T4" fmla="*/ 235 w 235"/>
                <a:gd name="T5" fmla="*/ 12 h 167"/>
                <a:gd name="T6" fmla="*/ 218 w 235"/>
                <a:gd name="T7" fmla="*/ 0 h 167"/>
                <a:gd name="T8" fmla="*/ 0 w 235"/>
                <a:gd name="T9" fmla="*/ 155 h 167"/>
                <a:gd name="T10" fmla="*/ 8 w 235"/>
                <a:gd name="T11" fmla="*/ 161 h 1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5"/>
                <a:gd name="T19" fmla="*/ 0 h 167"/>
                <a:gd name="T20" fmla="*/ 235 w 235"/>
                <a:gd name="T21" fmla="*/ 167 h 1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5" h="167">
                  <a:moveTo>
                    <a:pt x="8" y="161"/>
                  </a:moveTo>
                  <a:lnTo>
                    <a:pt x="17" y="167"/>
                  </a:lnTo>
                  <a:lnTo>
                    <a:pt x="235" y="12"/>
                  </a:lnTo>
                  <a:lnTo>
                    <a:pt x="218" y="0"/>
                  </a:lnTo>
                  <a:lnTo>
                    <a:pt x="0" y="155"/>
                  </a:lnTo>
                  <a:lnTo>
                    <a:pt x="8" y="1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1" name="Freeform 34"/>
            <p:cNvSpPr>
              <a:spLocks/>
            </p:cNvSpPr>
            <p:nvPr/>
          </p:nvSpPr>
          <p:spPr bwMode="auto">
            <a:xfrm>
              <a:off x="3106" y="2247"/>
              <a:ext cx="227" cy="171"/>
            </a:xfrm>
            <a:custGeom>
              <a:avLst/>
              <a:gdLst>
                <a:gd name="T0" fmla="*/ 218 w 227"/>
                <a:gd name="T1" fmla="*/ 165 h 171"/>
                <a:gd name="T2" fmla="*/ 227 w 227"/>
                <a:gd name="T3" fmla="*/ 159 h 171"/>
                <a:gd name="T4" fmla="*/ 17 w 227"/>
                <a:gd name="T5" fmla="*/ 0 h 171"/>
                <a:gd name="T6" fmla="*/ 0 w 227"/>
                <a:gd name="T7" fmla="*/ 12 h 171"/>
                <a:gd name="T8" fmla="*/ 210 w 227"/>
                <a:gd name="T9" fmla="*/ 171 h 171"/>
                <a:gd name="T10" fmla="*/ 218 w 227"/>
                <a:gd name="T11" fmla="*/ 165 h 1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7"/>
                <a:gd name="T19" fmla="*/ 0 h 171"/>
                <a:gd name="T20" fmla="*/ 227 w 227"/>
                <a:gd name="T21" fmla="*/ 171 h 1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7" h="171">
                  <a:moveTo>
                    <a:pt x="218" y="165"/>
                  </a:moveTo>
                  <a:lnTo>
                    <a:pt x="227" y="159"/>
                  </a:lnTo>
                  <a:lnTo>
                    <a:pt x="17" y="0"/>
                  </a:lnTo>
                  <a:lnTo>
                    <a:pt x="0" y="12"/>
                  </a:lnTo>
                  <a:lnTo>
                    <a:pt x="210" y="171"/>
                  </a:lnTo>
                  <a:lnTo>
                    <a:pt x="218" y="1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2" name="Freeform 35"/>
            <p:cNvSpPr>
              <a:spLocks/>
            </p:cNvSpPr>
            <p:nvPr/>
          </p:nvSpPr>
          <p:spPr bwMode="auto">
            <a:xfrm>
              <a:off x="1749" y="1719"/>
              <a:ext cx="321" cy="270"/>
            </a:xfrm>
            <a:custGeom>
              <a:avLst/>
              <a:gdLst>
                <a:gd name="T0" fmla="*/ 134 w 321"/>
                <a:gd name="T1" fmla="*/ 6 h 270"/>
                <a:gd name="T2" fmla="*/ 136 w 321"/>
                <a:gd name="T3" fmla="*/ 20 h 270"/>
                <a:gd name="T4" fmla="*/ 136 w 321"/>
                <a:gd name="T5" fmla="*/ 37 h 270"/>
                <a:gd name="T6" fmla="*/ 139 w 321"/>
                <a:gd name="T7" fmla="*/ 61 h 270"/>
                <a:gd name="T8" fmla="*/ 159 w 321"/>
                <a:gd name="T9" fmla="*/ 70 h 270"/>
                <a:gd name="T10" fmla="*/ 202 w 321"/>
                <a:gd name="T11" fmla="*/ 68 h 270"/>
                <a:gd name="T12" fmla="*/ 233 w 321"/>
                <a:gd name="T13" fmla="*/ 72 h 270"/>
                <a:gd name="T14" fmla="*/ 261 w 321"/>
                <a:gd name="T15" fmla="*/ 82 h 270"/>
                <a:gd name="T16" fmla="*/ 290 w 321"/>
                <a:gd name="T17" fmla="*/ 92 h 270"/>
                <a:gd name="T18" fmla="*/ 315 w 321"/>
                <a:gd name="T19" fmla="*/ 99 h 270"/>
                <a:gd name="T20" fmla="*/ 298 w 321"/>
                <a:gd name="T21" fmla="*/ 101 h 270"/>
                <a:gd name="T22" fmla="*/ 256 w 321"/>
                <a:gd name="T23" fmla="*/ 105 h 270"/>
                <a:gd name="T24" fmla="*/ 239 w 321"/>
                <a:gd name="T25" fmla="*/ 101 h 270"/>
                <a:gd name="T26" fmla="*/ 227 w 321"/>
                <a:gd name="T27" fmla="*/ 101 h 270"/>
                <a:gd name="T28" fmla="*/ 241 w 321"/>
                <a:gd name="T29" fmla="*/ 113 h 270"/>
                <a:gd name="T30" fmla="*/ 281 w 321"/>
                <a:gd name="T31" fmla="*/ 144 h 270"/>
                <a:gd name="T32" fmla="*/ 301 w 321"/>
                <a:gd name="T33" fmla="*/ 175 h 270"/>
                <a:gd name="T34" fmla="*/ 315 w 321"/>
                <a:gd name="T35" fmla="*/ 194 h 270"/>
                <a:gd name="T36" fmla="*/ 309 w 321"/>
                <a:gd name="T37" fmla="*/ 194 h 270"/>
                <a:gd name="T38" fmla="*/ 292 w 321"/>
                <a:gd name="T39" fmla="*/ 181 h 270"/>
                <a:gd name="T40" fmla="*/ 264 w 321"/>
                <a:gd name="T41" fmla="*/ 171 h 270"/>
                <a:gd name="T42" fmla="*/ 216 w 321"/>
                <a:gd name="T43" fmla="*/ 150 h 270"/>
                <a:gd name="T44" fmla="*/ 216 w 321"/>
                <a:gd name="T45" fmla="*/ 177 h 270"/>
                <a:gd name="T46" fmla="*/ 213 w 321"/>
                <a:gd name="T47" fmla="*/ 243 h 270"/>
                <a:gd name="T48" fmla="*/ 199 w 321"/>
                <a:gd name="T49" fmla="*/ 245 h 270"/>
                <a:gd name="T50" fmla="*/ 153 w 321"/>
                <a:gd name="T51" fmla="*/ 185 h 270"/>
                <a:gd name="T52" fmla="*/ 142 w 321"/>
                <a:gd name="T53" fmla="*/ 146 h 270"/>
                <a:gd name="T54" fmla="*/ 136 w 321"/>
                <a:gd name="T55" fmla="*/ 156 h 270"/>
                <a:gd name="T56" fmla="*/ 125 w 321"/>
                <a:gd name="T57" fmla="*/ 187 h 270"/>
                <a:gd name="T58" fmla="*/ 77 w 321"/>
                <a:gd name="T59" fmla="*/ 231 h 270"/>
                <a:gd name="T60" fmla="*/ 74 w 321"/>
                <a:gd name="T61" fmla="*/ 210 h 270"/>
                <a:gd name="T62" fmla="*/ 82 w 321"/>
                <a:gd name="T63" fmla="*/ 140 h 270"/>
                <a:gd name="T64" fmla="*/ 102 w 321"/>
                <a:gd name="T65" fmla="*/ 117 h 270"/>
                <a:gd name="T66" fmla="*/ 97 w 321"/>
                <a:gd name="T67" fmla="*/ 115 h 270"/>
                <a:gd name="T68" fmla="*/ 82 w 321"/>
                <a:gd name="T69" fmla="*/ 125 h 270"/>
                <a:gd name="T70" fmla="*/ 68 w 321"/>
                <a:gd name="T71" fmla="*/ 130 h 270"/>
                <a:gd name="T72" fmla="*/ 48 w 321"/>
                <a:gd name="T73" fmla="*/ 130 h 270"/>
                <a:gd name="T74" fmla="*/ 20 w 321"/>
                <a:gd name="T75" fmla="*/ 132 h 270"/>
                <a:gd name="T76" fmla="*/ 17 w 321"/>
                <a:gd name="T77" fmla="*/ 128 h 270"/>
                <a:gd name="T78" fmla="*/ 40 w 321"/>
                <a:gd name="T79" fmla="*/ 109 h 270"/>
                <a:gd name="T80" fmla="*/ 74 w 321"/>
                <a:gd name="T81" fmla="*/ 88 h 270"/>
                <a:gd name="T82" fmla="*/ 119 w 321"/>
                <a:gd name="T83" fmla="*/ 76 h 270"/>
                <a:gd name="T84" fmla="*/ 136 w 321"/>
                <a:gd name="T85" fmla="*/ 66 h 270"/>
                <a:gd name="T86" fmla="*/ 131 w 321"/>
                <a:gd name="T87" fmla="*/ 39 h 270"/>
                <a:gd name="T88" fmla="*/ 131 w 321"/>
                <a:gd name="T89" fmla="*/ 20 h 270"/>
                <a:gd name="T90" fmla="*/ 131 w 321"/>
                <a:gd name="T91" fmla="*/ 6 h 270"/>
                <a:gd name="T92" fmla="*/ 134 w 321"/>
                <a:gd name="T93" fmla="*/ 0 h 2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21"/>
                <a:gd name="T142" fmla="*/ 0 h 270"/>
                <a:gd name="T143" fmla="*/ 321 w 321"/>
                <a:gd name="T144" fmla="*/ 270 h 27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21" h="270">
                  <a:moveTo>
                    <a:pt x="134" y="0"/>
                  </a:moveTo>
                  <a:lnTo>
                    <a:pt x="134" y="6"/>
                  </a:lnTo>
                  <a:lnTo>
                    <a:pt x="136" y="12"/>
                  </a:lnTo>
                  <a:lnTo>
                    <a:pt x="136" y="20"/>
                  </a:lnTo>
                  <a:lnTo>
                    <a:pt x="136" y="26"/>
                  </a:lnTo>
                  <a:lnTo>
                    <a:pt x="136" y="37"/>
                  </a:lnTo>
                  <a:lnTo>
                    <a:pt x="136" y="49"/>
                  </a:lnTo>
                  <a:lnTo>
                    <a:pt x="139" y="61"/>
                  </a:lnTo>
                  <a:lnTo>
                    <a:pt x="145" y="72"/>
                  </a:lnTo>
                  <a:lnTo>
                    <a:pt x="159" y="70"/>
                  </a:lnTo>
                  <a:lnTo>
                    <a:pt x="179" y="68"/>
                  </a:lnTo>
                  <a:lnTo>
                    <a:pt x="202" y="68"/>
                  </a:lnTo>
                  <a:lnTo>
                    <a:pt x="224" y="70"/>
                  </a:lnTo>
                  <a:lnTo>
                    <a:pt x="233" y="72"/>
                  </a:lnTo>
                  <a:lnTo>
                    <a:pt x="247" y="76"/>
                  </a:lnTo>
                  <a:lnTo>
                    <a:pt x="261" y="82"/>
                  </a:lnTo>
                  <a:lnTo>
                    <a:pt x="275" y="86"/>
                  </a:lnTo>
                  <a:lnTo>
                    <a:pt x="290" y="92"/>
                  </a:lnTo>
                  <a:lnTo>
                    <a:pt x="304" y="97"/>
                  </a:lnTo>
                  <a:lnTo>
                    <a:pt x="315" y="99"/>
                  </a:lnTo>
                  <a:lnTo>
                    <a:pt x="321" y="99"/>
                  </a:lnTo>
                  <a:lnTo>
                    <a:pt x="298" y="101"/>
                  </a:lnTo>
                  <a:lnTo>
                    <a:pt x="275" y="103"/>
                  </a:lnTo>
                  <a:lnTo>
                    <a:pt x="256" y="105"/>
                  </a:lnTo>
                  <a:lnTo>
                    <a:pt x="244" y="103"/>
                  </a:lnTo>
                  <a:lnTo>
                    <a:pt x="239" y="101"/>
                  </a:lnTo>
                  <a:lnTo>
                    <a:pt x="233" y="101"/>
                  </a:lnTo>
                  <a:lnTo>
                    <a:pt x="227" y="101"/>
                  </a:lnTo>
                  <a:lnTo>
                    <a:pt x="221" y="101"/>
                  </a:lnTo>
                  <a:lnTo>
                    <a:pt x="241" y="113"/>
                  </a:lnTo>
                  <a:lnTo>
                    <a:pt x="261" y="128"/>
                  </a:lnTo>
                  <a:lnTo>
                    <a:pt x="281" y="144"/>
                  </a:lnTo>
                  <a:lnTo>
                    <a:pt x="292" y="167"/>
                  </a:lnTo>
                  <a:lnTo>
                    <a:pt x="301" y="175"/>
                  </a:lnTo>
                  <a:lnTo>
                    <a:pt x="309" y="183"/>
                  </a:lnTo>
                  <a:lnTo>
                    <a:pt x="315" y="194"/>
                  </a:lnTo>
                  <a:lnTo>
                    <a:pt x="315" y="202"/>
                  </a:lnTo>
                  <a:lnTo>
                    <a:pt x="309" y="194"/>
                  </a:lnTo>
                  <a:lnTo>
                    <a:pt x="301" y="185"/>
                  </a:lnTo>
                  <a:lnTo>
                    <a:pt x="292" y="181"/>
                  </a:lnTo>
                  <a:lnTo>
                    <a:pt x="281" y="177"/>
                  </a:lnTo>
                  <a:lnTo>
                    <a:pt x="264" y="171"/>
                  </a:lnTo>
                  <a:lnTo>
                    <a:pt x="241" y="163"/>
                  </a:lnTo>
                  <a:lnTo>
                    <a:pt x="216" y="150"/>
                  </a:lnTo>
                  <a:lnTo>
                    <a:pt x="202" y="138"/>
                  </a:lnTo>
                  <a:lnTo>
                    <a:pt x="216" y="177"/>
                  </a:lnTo>
                  <a:lnTo>
                    <a:pt x="216" y="212"/>
                  </a:lnTo>
                  <a:lnTo>
                    <a:pt x="213" y="243"/>
                  </a:lnTo>
                  <a:lnTo>
                    <a:pt x="219" y="270"/>
                  </a:lnTo>
                  <a:lnTo>
                    <a:pt x="199" y="245"/>
                  </a:lnTo>
                  <a:lnTo>
                    <a:pt x="173" y="218"/>
                  </a:lnTo>
                  <a:lnTo>
                    <a:pt x="153" y="185"/>
                  </a:lnTo>
                  <a:lnTo>
                    <a:pt x="148" y="144"/>
                  </a:lnTo>
                  <a:lnTo>
                    <a:pt x="142" y="146"/>
                  </a:lnTo>
                  <a:lnTo>
                    <a:pt x="139" y="150"/>
                  </a:lnTo>
                  <a:lnTo>
                    <a:pt x="136" y="156"/>
                  </a:lnTo>
                  <a:lnTo>
                    <a:pt x="136" y="165"/>
                  </a:lnTo>
                  <a:lnTo>
                    <a:pt x="125" y="187"/>
                  </a:lnTo>
                  <a:lnTo>
                    <a:pt x="102" y="210"/>
                  </a:lnTo>
                  <a:lnTo>
                    <a:pt x="77" y="231"/>
                  </a:lnTo>
                  <a:lnTo>
                    <a:pt x="57" y="253"/>
                  </a:lnTo>
                  <a:lnTo>
                    <a:pt x="74" y="210"/>
                  </a:lnTo>
                  <a:lnTo>
                    <a:pt x="77" y="171"/>
                  </a:lnTo>
                  <a:lnTo>
                    <a:pt x="82" y="140"/>
                  </a:lnTo>
                  <a:lnTo>
                    <a:pt x="102" y="121"/>
                  </a:lnTo>
                  <a:lnTo>
                    <a:pt x="102" y="117"/>
                  </a:lnTo>
                  <a:lnTo>
                    <a:pt x="99" y="115"/>
                  </a:lnTo>
                  <a:lnTo>
                    <a:pt x="97" y="115"/>
                  </a:lnTo>
                  <a:lnTo>
                    <a:pt x="91" y="119"/>
                  </a:lnTo>
                  <a:lnTo>
                    <a:pt x="82" y="125"/>
                  </a:lnTo>
                  <a:lnTo>
                    <a:pt x="77" y="130"/>
                  </a:lnTo>
                  <a:lnTo>
                    <a:pt x="68" y="130"/>
                  </a:lnTo>
                  <a:lnTo>
                    <a:pt x="60" y="130"/>
                  </a:lnTo>
                  <a:lnTo>
                    <a:pt x="48" y="130"/>
                  </a:lnTo>
                  <a:lnTo>
                    <a:pt x="34" y="130"/>
                  </a:lnTo>
                  <a:lnTo>
                    <a:pt x="20" y="132"/>
                  </a:lnTo>
                  <a:lnTo>
                    <a:pt x="0" y="134"/>
                  </a:lnTo>
                  <a:lnTo>
                    <a:pt x="17" y="128"/>
                  </a:lnTo>
                  <a:lnTo>
                    <a:pt x="28" y="119"/>
                  </a:lnTo>
                  <a:lnTo>
                    <a:pt x="40" y="109"/>
                  </a:lnTo>
                  <a:lnTo>
                    <a:pt x="54" y="99"/>
                  </a:lnTo>
                  <a:lnTo>
                    <a:pt x="74" y="88"/>
                  </a:lnTo>
                  <a:lnTo>
                    <a:pt x="97" y="80"/>
                  </a:lnTo>
                  <a:lnTo>
                    <a:pt x="119" y="76"/>
                  </a:lnTo>
                  <a:lnTo>
                    <a:pt x="136" y="76"/>
                  </a:lnTo>
                  <a:lnTo>
                    <a:pt x="136" y="66"/>
                  </a:lnTo>
                  <a:lnTo>
                    <a:pt x="134" y="53"/>
                  </a:lnTo>
                  <a:lnTo>
                    <a:pt x="131" y="39"/>
                  </a:lnTo>
                  <a:lnTo>
                    <a:pt x="131" y="28"/>
                  </a:lnTo>
                  <a:lnTo>
                    <a:pt x="131" y="20"/>
                  </a:lnTo>
                  <a:lnTo>
                    <a:pt x="131" y="12"/>
                  </a:lnTo>
                  <a:lnTo>
                    <a:pt x="131" y="6"/>
                  </a:lnTo>
                  <a:lnTo>
                    <a:pt x="128" y="2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3" name="Freeform 36"/>
            <p:cNvSpPr>
              <a:spLocks/>
            </p:cNvSpPr>
            <p:nvPr/>
          </p:nvSpPr>
          <p:spPr bwMode="auto">
            <a:xfrm>
              <a:off x="3094" y="1481"/>
              <a:ext cx="250" cy="145"/>
            </a:xfrm>
            <a:custGeom>
              <a:avLst/>
              <a:gdLst>
                <a:gd name="T0" fmla="*/ 52 w 250"/>
                <a:gd name="T1" fmla="*/ 4 h 145"/>
                <a:gd name="T2" fmla="*/ 71 w 250"/>
                <a:gd name="T3" fmla="*/ 23 h 145"/>
                <a:gd name="T4" fmla="*/ 63 w 250"/>
                <a:gd name="T5" fmla="*/ 25 h 145"/>
                <a:gd name="T6" fmla="*/ 15 w 250"/>
                <a:gd name="T7" fmla="*/ 15 h 145"/>
                <a:gd name="T8" fmla="*/ 6 w 250"/>
                <a:gd name="T9" fmla="*/ 23 h 145"/>
                <a:gd name="T10" fmla="*/ 20 w 250"/>
                <a:gd name="T11" fmla="*/ 31 h 145"/>
                <a:gd name="T12" fmla="*/ 15 w 250"/>
                <a:gd name="T13" fmla="*/ 37 h 145"/>
                <a:gd name="T14" fmla="*/ 0 w 250"/>
                <a:gd name="T15" fmla="*/ 52 h 145"/>
                <a:gd name="T16" fmla="*/ 12 w 250"/>
                <a:gd name="T17" fmla="*/ 68 h 145"/>
                <a:gd name="T18" fmla="*/ 43 w 250"/>
                <a:gd name="T19" fmla="*/ 74 h 145"/>
                <a:gd name="T20" fmla="*/ 57 w 250"/>
                <a:gd name="T21" fmla="*/ 87 h 145"/>
                <a:gd name="T22" fmla="*/ 86 w 250"/>
                <a:gd name="T23" fmla="*/ 116 h 145"/>
                <a:gd name="T24" fmla="*/ 108 w 250"/>
                <a:gd name="T25" fmla="*/ 122 h 145"/>
                <a:gd name="T26" fmla="*/ 128 w 250"/>
                <a:gd name="T27" fmla="*/ 112 h 145"/>
                <a:gd name="T28" fmla="*/ 142 w 250"/>
                <a:gd name="T29" fmla="*/ 116 h 145"/>
                <a:gd name="T30" fmla="*/ 191 w 250"/>
                <a:gd name="T31" fmla="*/ 138 h 145"/>
                <a:gd name="T32" fmla="*/ 205 w 250"/>
                <a:gd name="T33" fmla="*/ 134 h 145"/>
                <a:gd name="T34" fmla="*/ 199 w 250"/>
                <a:gd name="T35" fmla="*/ 110 h 145"/>
                <a:gd name="T36" fmla="*/ 208 w 250"/>
                <a:gd name="T37" fmla="*/ 105 h 145"/>
                <a:gd name="T38" fmla="*/ 239 w 250"/>
                <a:gd name="T39" fmla="*/ 107 h 145"/>
                <a:gd name="T40" fmla="*/ 236 w 250"/>
                <a:gd name="T41" fmla="*/ 95 h 145"/>
                <a:gd name="T42" fmla="*/ 202 w 250"/>
                <a:gd name="T43" fmla="*/ 70 h 145"/>
                <a:gd name="T44" fmla="*/ 196 w 250"/>
                <a:gd name="T45" fmla="*/ 64 h 145"/>
                <a:gd name="T46" fmla="*/ 205 w 250"/>
                <a:gd name="T47" fmla="*/ 56 h 145"/>
                <a:gd name="T48" fmla="*/ 196 w 250"/>
                <a:gd name="T49" fmla="*/ 48 h 145"/>
                <a:gd name="T50" fmla="*/ 154 w 250"/>
                <a:gd name="T51" fmla="*/ 31 h 145"/>
                <a:gd name="T52" fmla="*/ 137 w 250"/>
                <a:gd name="T53" fmla="*/ 27 h 145"/>
                <a:gd name="T54" fmla="*/ 128 w 250"/>
                <a:gd name="T55" fmla="*/ 19 h 145"/>
                <a:gd name="T56" fmla="*/ 114 w 250"/>
                <a:gd name="T57" fmla="*/ 17 h 145"/>
                <a:gd name="T58" fmla="*/ 88 w 250"/>
                <a:gd name="T59" fmla="*/ 25 h 145"/>
                <a:gd name="T60" fmla="*/ 80 w 250"/>
                <a:gd name="T61" fmla="*/ 25 h 145"/>
                <a:gd name="T62" fmla="*/ 60 w 250"/>
                <a:gd name="T63" fmla="*/ 8 h 145"/>
                <a:gd name="T64" fmla="*/ 52 w 250"/>
                <a:gd name="T65" fmla="*/ 2 h 145"/>
                <a:gd name="T66" fmla="*/ 46 w 250"/>
                <a:gd name="T67" fmla="*/ 0 h 14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0"/>
                <a:gd name="T103" fmla="*/ 0 h 145"/>
                <a:gd name="T104" fmla="*/ 250 w 250"/>
                <a:gd name="T105" fmla="*/ 145 h 14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0" h="145">
                  <a:moveTo>
                    <a:pt x="46" y="0"/>
                  </a:moveTo>
                  <a:lnTo>
                    <a:pt x="52" y="4"/>
                  </a:lnTo>
                  <a:lnTo>
                    <a:pt x="63" y="15"/>
                  </a:lnTo>
                  <a:lnTo>
                    <a:pt x="71" y="23"/>
                  </a:lnTo>
                  <a:lnTo>
                    <a:pt x="80" y="29"/>
                  </a:lnTo>
                  <a:lnTo>
                    <a:pt x="63" y="25"/>
                  </a:lnTo>
                  <a:lnTo>
                    <a:pt x="37" y="19"/>
                  </a:lnTo>
                  <a:lnTo>
                    <a:pt x="15" y="15"/>
                  </a:lnTo>
                  <a:lnTo>
                    <a:pt x="0" y="19"/>
                  </a:lnTo>
                  <a:lnTo>
                    <a:pt x="6" y="23"/>
                  </a:lnTo>
                  <a:lnTo>
                    <a:pt x="15" y="27"/>
                  </a:lnTo>
                  <a:lnTo>
                    <a:pt x="20" y="31"/>
                  </a:lnTo>
                  <a:lnTo>
                    <a:pt x="29" y="35"/>
                  </a:lnTo>
                  <a:lnTo>
                    <a:pt x="15" y="37"/>
                  </a:lnTo>
                  <a:lnTo>
                    <a:pt x="6" y="41"/>
                  </a:lnTo>
                  <a:lnTo>
                    <a:pt x="0" y="52"/>
                  </a:lnTo>
                  <a:lnTo>
                    <a:pt x="0" y="66"/>
                  </a:lnTo>
                  <a:lnTo>
                    <a:pt x="12" y="68"/>
                  </a:lnTo>
                  <a:lnTo>
                    <a:pt x="29" y="70"/>
                  </a:lnTo>
                  <a:lnTo>
                    <a:pt x="43" y="74"/>
                  </a:lnTo>
                  <a:lnTo>
                    <a:pt x="54" y="74"/>
                  </a:lnTo>
                  <a:lnTo>
                    <a:pt x="57" y="87"/>
                  </a:lnTo>
                  <a:lnTo>
                    <a:pt x="71" y="101"/>
                  </a:lnTo>
                  <a:lnTo>
                    <a:pt x="86" y="116"/>
                  </a:lnTo>
                  <a:lnTo>
                    <a:pt x="97" y="126"/>
                  </a:lnTo>
                  <a:lnTo>
                    <a:pt x="108" y="122"/>
                  </a:lnTo>
                  <a:lnTo>
                    <a:pt x="120" y="116"/>
                  </a:lnTo>
                  <a:lnTo>
                    <a:pt x="128" y="112"/>
                  </a:lnTo>
                  <a:lnTo>
                    <a:pt x="125" y="105"/>
                  </a:lnTo>
                  <a:lnTo>
                    <a:pt x="142" y="116"/>
                  </a:lnTo>
                  <a:lnTo>
                    <a:pt x="168" y="128"/>
                  </a:lnTo>
                  <a:lnTo>
                    <a:pt x="191" y="138"/>
                  </a:lnTo>
                  <a:lnTo>
                    <a:pt x="208" y="145"/>
                  </a:lnTo>
                  <a:lnTo>
                    <a:pt x="205" y="134"/>
                  </a:lnTo>
                  <a:lnTo>
                    <a:pt x="205" y="122"/>
                  </a:lnTo>
                  <a:lnTo>
                    <a:pt x="199" y="110"/>
                  </a:lnTo>
                  <a:lnTo>
                    <a:pt x="188" y="99"/>
                  </a:lnTo>
                  <a:lnTo>
                    <a:pt x="208" y="105"/>
                  </a:lnTo>
                  <a:lnTo>
                    <a:pt x="225" y="105"/>
                  </a:lnTo>
                  <a:lnTo>
                    <a:pt x="239" y="107"/>
                  </a:lnTo>
                  <a:lnTo>
                    <a:pt x="250" y="107"/>
                  </a:lnTo>
                  <a:lnTo>
                    <a:pt x="236" y="95"/>
                  </a:lnTo>
                  <a:lnTo>
                    <a:pt x="219" y="83"/>
                  </a:lnTo>
                  <a:lnTo>
                    <a:pt x="202" y="70"/>
                  </a:lnTo>
                  <a:lnTo>
                    <a:pt x="188" y="66"/>
                  </a:lnTo>
                  <a:lnTo>
                    <a:pt x="196" y="64"/>
                  </a:lnTo>
                  <a:lnTo>
                    <a:pt x="202" y="60"/>
                  </a:lnTo>
                  <a:lnTo>
                    <a:pt x="205" y="56"/>
                  </a:lnTo>
                  <a:lnTo>
                    <a:pt x="210" y="54"/>
                  </a:lnTo>
                  <a:lnTo>
                    <a:pt x="196" y="48"/>
                  </a:lnTo>
                  <a:lnTo>
                    <a:pt x="176" y="39"/>
                  </a:lnTo>
                  <a:lnTo>
                    <a:pt x="154" y="31"/>
                  </a:lnTo>
                  <a:lnTo>
                    <a:pt x="137" y="31"/>
                  </a:lnTo>
                  <a:lnTo>
                    <a:pt x="137" y="27"/>
                  </a:lnTo>
                  <a:lnTo>
                    <a:pt x="134" y="23"/>
                  </a:lnTo>
                  <a:lnTo>
                    <a:pt x="128" y="19"/>
                  </a:lnTo>
                  <a:lnTo>
                    <a:pt x="125" y="15"/>
                  </a:lnTo>
                  <a:lnTo>
                    <a:pt x="114" y="17"/>
                  </a:lnTo>
                  <a:lnTo>
                    <a:pt x="100" y="19"/>
                  </a:lnTo>
                  <a:lnTo>
                    <a:pt x="88" y="25"/>
                  </a:lnTo>
                  <a:lnTo>
                    <a:pt x="86" y="31"/>
                  </a:lnTo>
                  <a:lnTo>
                    <a:pt x="80" y="25"/>
                  </a:lnTo>
                  <a:lnTo>
                    <a:pt x="69" y="17"/>
                  </a:lnTo>
                  <a:lnTo>
                    <a:pt x="60" y="8"/>
                  </a:lnTo>
                  <a:lnTo>
                    <a:pt x="54" y="4"/>
                  </a:lnTo>
                  <a:lnTo>
                    <a:pt x="52" y="2"/>
                  </a:lnTo>
                  <a:lnTo>
                    <a:pt x="49" y="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F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4" name="Freeform 37"/>
            <p:cNvSpPr>
              <a:spLocks/>
            </p:cNvSpPr>
            <p:nvPr/>
          </p:nvSpPr>
          <p:spPr bwMode="auto">
            <a:xfrm>
              <a:off x="4181" y="2228"/>
              <a:ext cx="352" cy="304"/>
            </a:xfrm>
            <a:custGeom>
              <a:avLst/>
              <a:gdLst>
                <a:gd name="T0" fmla="*/ 148 w 352"/>
                <a:gd name="T1" fmla="*/ 15 h 304"/>
                <a:gd name="T2" fmla="*/ 157 w 352"/>
                <a:gd name="T3" fmla="*/ 46 h 304"/>
                <a:gd name="T4" fmla="*/ 148 w 352"/>
                <a:gd name="T5" fmla="*/ 50 h 304"/>
                <a:gd name="T6" fmla="*/ 123 w 352"/>
                <a:gd name="T7" fmla="*/ 38 h 304"/>
                <a:gd name="T8" fmla="*/ 97 w 352"/>
                <a:gd name="T9" fmla="*/ 25 h 304"/>
                <a:gd name="T10" fmla="*/ 71 w 352"/>
                <a:gd name="T11" fmla="*/ 11 h 304"/>
                <a:gd name="T12" fmla="*/ 60 w 352"/>
                <a:gd name="T13" fmla="*/ 9 h 304"/>
                <a:gd name="T14" fmla="*/ 32 w 352"/>
                <a:gd name="T15" fmla="*/ 5 h 304"/>
                <a:gd name="T16" fmla="*/ 29 w 352"/>
                <a:gd name="T17" fmla="*/ 13 h 304"/>
                <a:gd name="T18" fmla="*/ 15 w 352"/>
                <a:gd name="T19" fmla="*/ 35 h 304"/>
                <a:gd name="T20" fmla="*/ 15 w 352"/>
                <a:gd name="T21" fmla="*/ 46 h 304"/>
                <a:gd name="T22" fmla="*/ 46 w 352"/>
                <a:gd name="T23" fmla="*/ 60 h 304"/>
                <a:gd name="T24" fmla="*/ 60 w 352"/>
                <a:gd name="T25" fmla="*/ 79 h 304"/>
                <a:gd name="T26" fmla="*/ 52 w 352"/>
                <a:gd name="T27" fmla="*/ 97 h 304"/>
                <a:gd name="T28" fmla="*/ 52 w 352"/>
                <a:gd name="T29" fmla="*/ 120 h 304"/>
                <a:gd name="T30" fmla="*/ 60 w 352"/>
                <a:gd name="T31" fmla="*/ 147 h 304"/>
                <a:gd name="T32" fmla="*/ 83 w 352"/>
                <a:gd name="T33" fmla="*/ 157 h 304"/>
                <a:gd name="T34" fmla="*/ 120 w 352"/>
                <a:gd name="T35" fmla="*/ 151 h 304"/>
                <a:gd name="T36" fmla="*/ 142 w 352"/>
                <a:gd name="T37" fmla="*/ 166 h 304"/>
                <a:gd name="T38" fmla="*/ 159 w 352"/>
                <a:gd name="T39" fmla="*/ 205 h 304"/>
                <a:gd name="T40" fmla="*/ 174 w 352"/>
                <a:gd name="T41" fmla="*/ 223 h 304"/>
                <a:gd name="T42" fmla="*/ 196 w 352"/>
                <a:gd name="T43" fmla="*/ 240 h 304"/>
                <a:gd name="T44" fmla="*/ 219 w 352"/>
                <a:gd name="T45" fmla="*/ 265 h 304"/>
                <a:gd name="T46" fmla="*/ 242 w 352"/>
                <a:gd name="T47" fmla="*/ 291 h 304"/>
                <a:gd name="T48" fmla="*/ 253 w 352"/>
                <a:gd name="T49" fmla="*/ 279 h 304"/>
                <a:gd name="T50" fmla="*/ 267 w 352"/>
                <a:gd name="T51" fmla="*/ 246 h 304"/>
                <a:gd name="T52" fmla="*/ 281 w 352"/>
                <a:gd name="T53" fmla="*/ 232 h 304"/>
                <a:gd name="T54" fmla="*/ 256 w 352"/>
                <a:gd name="T55" fmla="*/ 188 h 304"/>
                <a:gd name="T56" fmla="*/ 262 w 352"/>
                <a:gd name="T57" fmla="*/ 180 h 304"/>
                <a:gd name="T58" fmla="*/ 287 w 352"/>
                <a:gd name="T59" fmla="*/ 203 h 304"/>
                <a:gd name="T60" fmla="*/ 304 w 352"/>
                <a:gd name="T61" fmla="*/ 209 h 304"/>
                <a:gd name="T62" fmla="*/ 335 w 352"/>
                <a:gd name="T63" fmla="*/ 217 h 304"/>
                <a:gd name="T64" fmla="*/ 338 w 352"/>
                <a:gd name="T65" fmla="*/ 205 h 304"/>
                <a:gd name="T66" fmla="*/ 324 w 352"/>
                <a:gd name="T67" fmla="*/ 176 h 304"/>
                <a:gd name="T68" fmla="*/ 313 w 352"/>
                <a:gd name="T69" fmla="*/ 159 h 304"/>
                <a:gd name="T70" fmla="*/ 293 w 352"/>
                <a:gd name="T71" fmla="*/ 135 h 304"/>
                <a:gd name="T72" fmla="*/ 293 w 352"/>
                <a:gd name="T73" fmla="*/ 122 h 304"/>
                <a:gd name="T74" fmla="*/ 315 w 352"/>
                <a:gd name="T75" fmla="*/ 112 h 304"/>
                <a:gd name="T76" fmla="*/ 307 w 352"/>
                <a:gd name="T77" fmla="*/ 99 h 304"/>
                <a:gd name="T78" fmla="*/ 270 w 352"/>
                <a:gd name="T79" fmla="*/ 79 h 304"/>
                <a:gd name="T80" fmla="*/ 259 w 352"/>
                <a:gd name="T81" fmla="*/ 64 h 304"/>
                <a:gd name="T82" fmla="*/ 262 w 352"/>
                <a:gd name="T83" fmla="*/ 58 h 304"/>
                <a:gd name="T84" fmla="*/ 256 w 352"/>
                <a:gd name="T85" fmla="*/ 54 h 304"/>
                <a:gd name="T86" fmla="*/ 230 w 352"/>
                <a:gd name="T87" fmla="*/ 52 h 304"/>
                <a:gd name="T88" fmla="*/ 205 w 352"/>
                <a:gd name="T89" fmla="*/ 54 h 304"/>
                <a:gd name="T90" fmla="*/ 182 w 352"/>
                <a:gd name="T91" fmla="*/ 56 h 304"/>
                <a:gd name="T92" fmla="*/ 168 w 352"/>
                <a:gd name="T93" fmla="*/ 50 h 304"/>
                <a:gd name="T94" fmla="*/ 154 w 352"/>
                <a:gd name="T95" fmla="*/ 19 h 304"/>
                <a:gd name="T96" fmla="*/ 142 w 352"/>
                <a:gd name="T97" fmla="*/ 2 h 3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2"/>
                <a:gd name="T148" fmla="*/ 0 h 304"/>
                <a:gd name="T149" fmla="*/ 352 w 352"/>
                <a:gd name="T150" fmla="*/ 304 h 30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2" h="304">
                  <a:moveTo>
                    <a:pt x="142" y="2"/>
                  </a:moveTo>
                  <a:lnTo>
                    <a:pt x="148" y="15"/>
                  </a:lnTo>
                  <a:lnTo>
                    <a:pt x="154" y="31"/>
                  </a:lnTo>
                  <a:lnTo>
                    <a:pt x="157" y="46"/>
                  </a:lnTo>
                  <a:lnTo>
                    <a:pt x="154" y="52"/>
                  </a:lnTo>
                  <a:lnTo>
                    <a:pt x="148" y="50"/>
                  </a:lnTo>
                  <a:lnTo>
                    <a:pt x="137" y="44"/>
                  </a:lnTo>
                  <a:lnTo>
                    <a:pt x="123" y="38"/>
                  </a:lnTo>
                  <a:lnTo>
                    <a:pt x="111" y="31"/>
                  </a:lnTo>
                  <a:lnTo>
                    <a:pt x="97" y="25"/>
                  </a:lnTo>
                  <a:lnTo>
                    <a:pt x="83" y="17"/>
                  </a:lnTo>
                  <a:lnTo>
                    <a:pt x="71" y="11"/>
                  </a:lnTo>
                  <a:lnTo>
                    <a:pt x="66" y="7"/>
                  </a:lnTo>
                  <a:lnTo>
                    <a:pt x="60" y="9"/>
                  </a:lnTo>
                  <a:lnTo>
                    <a:pt x="46" y="9"/>
                  </a:lnTo>
                  <a:lnTo>
                    <a:pt x="32" y="5"/>
                  </a:lnTo>
                  <a:lnTo>
                    <a:pt x="20" y="0"/>
                  </a:lnTo>
                  <a:lnTo>
                    <a:pt x="29" y="13"/>
                  </a:lnTo>
                  <a:lnTo>
                    <a:pt x="26" y="25"/>
                  </a:lnTo>
                  <a:lnTo>
                    <a:pt x="15" y="35"/>
                  </a:lnTo>
                  <a:lnTo>
                    <a:pt x="0" y="40"/>
                  </a:lnTo>
                  <a:lnTo>
                    <a:pt x="15" y="46"/>
                  </a:lnTo>
                  <a:lnTo>
                    <a:pt x="32" y="52"/>
                  </a:lnTo>
                  <a:lnTo>
                    <a:pt x="46" y="60"/>
                  </a:lnTo>
                  <a:lnTo>
                    <a:pt x="57" y="68"/>
                  </a:lnTo>
                  <a:lnTo>
                    <a:pt x="60" y="79"/>
                  </a:lnTo>
                  <a:lnTo>
                    <a:pt x="57" y="87"/>
                  </a:lnTo>
                  <a:lnTo>
                    <a:pt x="52" y="97"/>
                  </a:lnTo>
                  <a:lnTo>
                    <a:pt x="49" y="108"/>
                  </a:lnTo>
                  <a:lnTo>
                    <a:pt x="52" y="120"/>
                  </a:lnTo>
                  <a:lnTo>
                    <a:pt x="57" y="132"/>
                  </a:lnTo>
                  <a:lnTo>
                    <a:pt x="60" y="147"/>
                  </a:lnTo>
                  <a:lnTo>
                    <a:pt x="63" y="159"/>
                  </a:lnTo>
                  <a:lnTo>
                    <a:pt x="83" y="157"/>
                  </a:lnTo>
                  <a:lnTo>
                    <a:pt x="103" y="153"/>
                  </a:lnTo>
                  <a:lnTo>
                    <a:pt x="120" y="151"/>
                  </a:lnTo>
                  <a:lnTo>
                    <a:pt x="134" y="153"/>
                  </a:lnTo>
                  <a:lnTo>
                    <a:pt x="142" y="166"/>
                  </a:lnTo>
                  <a:lnTo>
                    <a:pt x="154" y="184"/>
                  </a:lnTo>
                  <a:lnTo>
                    <a:pt x="159" y="205"/>
                  </a:lnTo>
                  <a:lnTo>
                    <a:pt x="165" y="221"/>
                  </a:lnTo>
                  <a:lnTo>
                    <a:pt x="174" y="223"/>
                  </a:lnTo>
                  <a:lnTo>
                    <a:pt x="185" y="230"/>
                  </a:lnTo>
                  <a:lnTo>
                    <a:pt x="196" y="240"/>
                  </a:lnTo>
                  <a:lnTo>
                    <a:pt x="208" y="250"/>
                  </a:lnTo>
                  <a:lnTo>
                    <a:pt x="219" y="265"/>
                  </a:lnTo>
                  <a:lnTo>
                    <a:pt x="230" y="277"/>
                  </a:lnTo>
                  <a:lnTo>
                    <a:pt x="242" y="291"/>
                  </a:lnTo>
                  <a:lnTo>
                    <a:pt x="250" y="304"/>
                  </a:lnTo>
                  <a:lnTo>
                    <a:pt x="253" y="279"/>
                  </a:lnTo>
                  <a:lnTo>
                    <a:pt x="256" y="258"/>
                  </a:lnTo>
                  <a:lnTo>
                    <a:pt x="267" y="246"/>
                  </a:lnTo>
                  <a:lnTo>
                    <a:pt x="287" y="250"/>
                  </a:lnTo>
                  <a:lnTo>
                    <a:pt x="281" y="232"/>
                  </a:lnTo>
                  <a:lnTo>
                    <a:pt x="267" y="207"/>
                  </a:lnTo>
                  <a:lnTo>
                    <a:pt x="256" y="188"/>
                  </a:lnTo>
                  <a:lnTo>
                    <a:pt x="253" y="178"/>
                  </a:lnTo>
                  <a:lnTo>
                    <a:pt x="262" y="180"/>
                  </a:lnTo>
                  <a:lnTo>
                    <a:pt x="276" y="190"/>
                  </a:lnTo>
                  <a:lnTo>
                    <a:pt x="287" y="203"/>
                  </a:lnTo>
                  <a:lnTo>
                    <a:pt x="296" y="213"/>
                  </a:lnTo>
                  <a:lnTo>
                    <a:pt x="304" y="209"/>
                  </a:lnTo>
                  <a:lnTo>
                    <a:pt x="321" y="211"/>
                  </a:lnTo>
                  <a:lnTo>
                    <a:pt x="335" y="217"/>
                  </a:lnTo>
                  <a:lnTo>
                    <a:pt x="352" y="227"/>
                  </a:lnTo>
                  <a:lnTo>
                    <a:pt x="338" y="205"/>
                  </a:lnTo>
                  <a:lnTo>
                    <a:pt x="327" y="186"/>
                  </a:lnTo>
                  <a:lnTo>
                    <a:pt x="324" y="176"/>
                  </a:lnTo>
                  <a:lnTo>
                    <a:pt x="327" y="174"/>
                  </a:lnTo>
                  <a:lnTo>
                    <a:pt x="313" y="159"/>
                  </a:lnTo>
                  <a:lnTo>
                    <a:pt x="301" y="147"/>
                  </a:lnTo>
                  <a:lnTo>
                    <a:pt x="293" y="135"/>
                  </a:lnTo>
                  <a:lnTo>
                    <a:pt x="290" y="128"/>
                  </a:lnTo>
                  <a:lnTo>
                    <a:pt x="293" y="122"/>
                  </a:lnTo>
                  <a:lnTo>
                    <a:pt x="304" y="116"/>
                  </a:lnTo>
                  <a:lnTo>
                    <a:pt x="315" y="112"/>
                  </a:lnTo>
                  <a:lnTo>
                    <a:pt x="327" y="112"/>
                  </a:lnTo>
                  <a:lnTo>
                    <a:pt x="307" y="99"/>
                  </a:lnTo>
                  <a:lnTo>
                    <a:pt x="287" y="89"/>
                  </a:lnTo>
                  <a:lnTo>
                    <a:pt x="270" y="79"/>
                  </a:lnTo>
                  <a:lnTo>
                    <a:pt x="262" y="71"/>
                  </a:lnTo>
                  <a:lnTo>
                    <a:pt x="259" y="64"/>
                  </a:lnTo>
                  <a:lnTo>
                    <a:pt x="259" y="60"/>
                  </a:lnTo>
                  <a:lnTo>
                    <a:pt x="262" y="58"/>
                  </a:lnTo>
                  <a:lnTo>
                    <a:pt x="264" y="56"/>
                  </a:lnTo>
                  <a:lnTo>
                    <a:pt x="256" y="54"/>
                  </a:lnTo>
                  <a:lnTo>
                    <a:pt x="242" y="52"/>
                  </a:lnTo>
                  <a:lnTo>
                    <a:pt x="230" y="52"/>
                  </a:lnTo>
                  <a:lnTo>
                    <a:pt x="216" y="52"/>
                  </a:lnTo>
                  <a:lnTo>
                    <a:pt x="205" y="54"/>
                  </a:lnTo>
                  <a:lnTo>
                    <a:pt x="191" y="54"/>
                  </a:lnTo>
                  <a:lnTo>
                    <a:pt x="182" y="56"/>
                  </a:lnTo>
                  <a:lnTo>
                    <a:pt x="174" y="58"/>
                  </a:lnTo>
                  <a:lnTo>
                    <a:pt x="168" y="50"/>
                  </a:lnTo>
                  <a:lnTo>
                    <a:pt x="162" y="33"/>
                  </a:lnTo>
                  <a:lnTo>
                    <a:pt x="154" y="19"/>
                  </a:lnTo>
                  <a:lnTo>
                    <a:pt x="151" y="9"/>
                  </a:lnTo>
                  <a:lnTo>
                    <a:pt x="142" y="2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5" name="Freeform 38"/>
            <p:cNvSpPr>
              <a:spLocks/>
            </p:cNvSpPr>
            <p:nvPr/>
          </p:nvSpPr>
          <p:spPr bwMode="auto">
            <a:xfrm>
              <a:off x="2161" y="1349"/>
              <a:ext cx="247" cy="209"/>
            </a:xfrm>
            <a:custGeom>
              <a:avLst/>
              <a:gdLst>
                <a:gd name="T0" fmla="*/ 8 w 247"/>
                <a:gd name="T1" fmla="*/ 41 h 209"/>
                <a:gd name="T2" fmla="*/ 22 w 247"/>
                <a:gd name="T3" fmla="*/ 43 h 209"/>
                <a:gd name="T4" fmla="*/ 28 w 247"/>
                <a:gd name="T5" fmla="*/ 56 h 209"/>
                <a:gd name="T6" fmla="*/ 22 w 247"/>
                <a:gd name="T7" fmla="*/ 87 h 209"/>
                <a:gd name="T8" fmla="*/ 31 w 247"/>
                <a:gd name="T9" fmla="*/ 97 h 209"/>
                <a:gd name="T10" fmla="*/ 39 w 247"/>
                <a:gd name="T11" fmla="*/ 95 h 209"/>
                <a:gd name="T12" fmla="*/ 48 w 247"/>
                <a:gd name="T13" fmla="*/ 109 h 209"/>
                <a:gd name="T14" fmla="*/ 65 w 247"/>
                <a:gd name="T15" fmla="*/ 153 h 209"/>
                <a:gd name="T16" fmla="*/ 79 w 247"/>
                <a:gd name="T17" fmla="*/ 157 h 209"/>
                <a:gd name="T18" fmla="*/ 88 w 247"/>
                <a:gd name="T19" fmla="*/ 145 h 209"/>
                <a:gd name="T20" fmla="*/ 105 w 247"/>
                <a:gd name="T21" fmla="*/ 157 h 209"/>
                <a:gd name="T22" fmla="*/ 142 w 247"/>
                <a:gd name="T23" fmla="*/ 200 h 209"/>
                <a:gd name="T24" fmla="*/ 156 w 247"/>
                <a:gd name="T25" fmla="*/ 202 h 209"/>
                <a:gd name="T26" fmla="*/ 159 w 247"/>
                <a:gd name="T27" fmla="*/ 190 h 209"/>
                <a:gd name="T28" fmla="*/ 167 w 247"/>
                <a:gd name="T29" fmla="*/ 188 h 209"/>
                <a:gd name="T30" fmla="*/ 187 w 247"/>
                <a:gd name="T31" fmla="*/ 200 h 209"/>
                <a:gd name="T32" fmla="*/ 198 w 247"/>
                <a:gd name="T33" fmla="*/ 196 h 209"/>
                <a:gd name="T34" fmla="*/ 198 w 247"/>
                <a:gd name="T35" fmla="*/ 186 h 209"/>
                <a:gd name="T36" fmla="*/ 204 w 247"/>
                <a:gd name="T37" fmla="*/ 182 h 209"/>
                <a:gd name="T38" fmla="*/ 215 w 247"/>
                <a:gd name="T39" fmla="*/ 194 h 209"/>
                <a:gd name="T40" fmla="*/ 224 w 247"/>
                <a:gd name="T41" fmla="*/ 190 h 209"/>
                <a:gd name="T42" fmla="*/ 224 w 247"/>
                <a:gd name="T43" fmla="*/ 180 h 209"/>
                <a:gd name="T44" fmla="*/ 230 w 247"/>
                <a:gd name="T45" fmla="*/ 173 h 209"/>
                <a:gd name="T46" fmla="*/ 244 w 247"/>
                <a:gd name="T47" fmla="*/ 173 h 209"/>
                <a:gd name="T48" fmla="*/ 247 w 247"/>
                <a:gd name="T49" fmla="*/ 163 h 209"/>
                <a:gd name="T50" fmla="*/ 235 w 247"/>
                <a:gd name="T51" fmla="*/ 151 h 209"/>
                <a:gd name="T52" fmla="*/ 235 w 247"/>
                <a:gd name="T53" fmla="*/ 140 h 209"/>
                <a:gd name="T54" fmla="*/ 244 w 247"/>
                <a:gd name="T55" fmla="*/ 132 h 209"/>
                <a:gd name="T56" fmla="*/ 238 w 247"/>
                <a:gd name="T57" fmla="*/ 120 h 209"/>
                <a:gd name="T58" fmla="*/ 218 w 247"/>
                <a:gd name="T59" fmla="*/ 116 h 209"/>
                <a:gd name="T60" fmla="*/ 215 w 247"/>
                <a:gd name="T61" fmla="*/ 105 h 209"/>
                <a:gd name="T62" fmla="*/ 227 w 247"/>
                <a:gd name="T63" fmla="*/ 91 h 209"/>
                <a:gd name="T64" fmla="*/ 215 w 247"/>
                <a:gd name="T65" fmla="*/ 76 h 209"/>
                <a:gd name="T66" fmla="*/ 170 w 247"/>
                <a:gd name="T67" fmla="*/ 68 h 209"/>
                <a:gd name="T68" fmla="*/ 161 w 247"/>
                <a:gd name="T69" fmla="*/ 50 h 209"/>
                <a:gd name="T70" fmla="*/ 178 w 247"/>
                <a:gd name="T71" fmla="*/ 33 h 209"/>
                <a:gd name="T72" fmla="*/ 167 w 247"/>
                <a:gd name="T73" fmla="*/ 23 h 209"/>
                <a:gd name="T74" fmla="*/ 125 w 247"/>
                <a:gd name="T75" fmla="*/ 35 h 209"/>
                <a:gd name="T76" fmla="*/ 116 w 247"/>
                <a:gd name="T77" fmla="*/ 31 h 209"/>
                <a:gd name="T78" fmla="*/ 127 w 247"/>
                <a:gd name="T79" fmla="*/ 12 h 209"/>
                <a:gd name="T80" fmla="*/ 113 w 247"/>
                <a:gd name="T81" fmla="*/ 0 h 209"/>
                <a:gd name="T82" fmla="*/ 82 w 247"/>
                <a:gd name="T83" fmla="*/ 27 h 209"/>
                <a:gd name="T84" fmla="*/ 71 w 247"/>
                <a:gd name="T85" fmla="*/ 27 h 209"/>
                <a:gd name="T86" fmla="*/ 68 w 247"/>
                <a:gd name="T87" fmla="*/ 14 h 209"/>
                <a:gd name="T88" fmla="*/ 59 w 247"/>
                <a:gd name="T89" fmla="*/ 12 h 209"/>
                <a:gd name="T90" fmla="*/ 39 w 247"/>
                <a:gd name="T91" fmla="*/ 33 h 209"/>
                <a:gd name="T92" fmla="*/ 20 w 247"/>
                <a:gd name="T93" fmla="*/ 37 h 209"/>
                <a:gd name="T94" fmla="*/ 11 w 247"/>
                <a:gd name="T95" fmla="*/ 37 h 209"/>
                <a:gd name="T96" fmla="*/ 5 w 247"/>
                <a:gd name="T97" fmla="*/ 37 h 209"/>
                <a:gd name="T98" fmla="*/ 0 w 247"/>
                <a:gd name="T99" fmla="*/ 39 h 2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47"/>
                <a:gd name="T151" fmla="*/ 0 h 209"/>
                <a:gd name="T152" fmla="*/ 247 w 247"/>
                <a:gd name="T153" fmla="*/ 209 h 2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47" h="209">
                  <a:moveTo>
                    <a:pt x="0" y="39"/>
                  </a:moveTo>
                  <a:lnTo>
                    <a:pt x="8" y="41"/>
                  </a:lnTo>
                  <a:lnTo>
                    <a:pt x="17" y="41"/>
                  </a:lnTo>
                  <a:lnTo>
                    <a:pt x="22" y="43"/>
                  </a:lnTo>
                  <a:lnTo>
                    <a:pt x="28" y="48"/>
                  </a:lnTo>
                  <a:lnTo>
                    <a:pt x="28" y="56"/>
                  </a:lnTo>
                  <a:lnTo>
                    <a:pt x="25" y="70"/>
                  </a:lnTo>
                  <a:lnTo>
                    <a:pt x="22" y="87"/>
                  </a:lnTo>
                  <a:lnTo>
                    <a:pt x="25" y="95"/>
                  </a:lnTo>
                  <a:lnTo>
                    <a:pt x="31" y="97"/>
                  </a:lnTo>
                  <a:lnTo>
                    <a:pt x="34" y="97"/>
                  </a:lnTo>
                  <a:lnTo>
                    <a:pt x="39" y="95"/>
                  </a:lnTo>
                  <a:lnTo>
                    <a:pt x="42" y="97"/>
                  </a:lnTo>
                  <a:lnTo>
                    <a:pt x="48" y="109"/>
                  </a:lnTo>
                  <a:lnTo>
                    <a:pt x="56" y="132"/>
                  </a:lnTo>
                  <a:lnTo>
                    <a:pt x="65" y="153"/>
                  </a:lnTo>
                  <a:lnTo>
                    <a:pt x="73" y="161"/>
                  </a:lnTo>
                  <a:lnTo>
                    <a:pt x="79" y="157"/>
                  </a:lnTo>
                  <a:lnTo>
                    <a:pt x="85" y="149"/>
                  </a:lnTo>
                  <a:lnTo>
                    <a:pt x="88" y="145"/>
                  </a:lnTo>
                  <a:lnTo>
                    <a:pt x="93" y="145"/>
                  </a:lnTo>
                  <a:lnTo>
                    <a:pt x="105" y="157"/>
                  </a:lnTo>
                  <a:lnTo>
                    <a:pt x="122" y="180"/>
                  </a:lnTo>
                  <a:lnTo>
                    <a:pt x="142" y="200"/>
                  </a:lnTo>
                  <a:lnTo>
                    <a:pt x="153" y="209"/>
                  </a:lnTo>
                  <a:lnTo>
                    <a:pt x="156" y="202"/>
                  </a:lnTo>
                  <a:lnTo>
                    <a:pt x="159" y="196"/>
                  </a:lnTo>
                  <a:lnTo>
                    <a:pt x="159" y="190"/>
                  </a:lnTo>
                  <a:lnTo>
                    <a:pt x="161" y="186"/>
                  </a:lnTo>
                  <a:lnTo>
                    <a:pt x="167" y="188"/>
                  </a:lnTo>
                  <a:lnTo>
                    <a:pt x="178" y="194"/>
                  </a:lnTo>
                  <a:lnTo>
                    <a:pt x="187" y="200"/>
                  </a:lnTo>
                  <a:lnTo>
                    <a:pt x="195" y="202"/>
                  </a:lnTo>
                  <a:lnTo>
                    <a:pt x="198" y="196"/>
                  </a:lnTo>
                  <a:lnTo>
                    <a:pt x="198" y="192"/>
                  </a:lnTo>
                  <a:lnTo>
                    <a:pt x="198" y="186"/>
                  </a:lnTo>
                  <a:lnTo>
                    <a:pt x="201" y="182"/>
                  </a:lnTo>
                  <a:lnTo>
                    <a:pt x="204" y="182"/>
                  </a:lnTo>
                  <a:lnTo>
                    <a:pt x="210" y="188"/>
                  </a:lnTo>
                  <a:lnTo>
                    <a:pt x="215" y="194"/>
                  </a:lnTo>
                  <a:lnTo>
                    <a:pt x="221" y="194"/>
                  </a:lnTo>
                  <a:lnTo>
                    <a:pt x="224" y="190"/>
                  </a:lnTo>
                  <a:lnTo>
                    <a:pt x="224" y="186"/>
                  </a:lnTo>
                  <a:lnTo>
                    <a:pt x="224" y="180"/>
                  </a:lnTo>
                  <a:lnTo>
                    <a:pt x="227" y="176"/>
                  </a:lnTo>
                  <a:lnTo>
                    <a:pt x="230" y="173"/>
                  </a:lnTo>
                  <a:lnTo>
                    <a:pt x="238" y="173"/>
                  </a:lnTo>
                  <a:lnTo>
                    <a:pt x="244" y="173"/>
                  </a:lnTo>
                  <a:lnTo>
                    <a:pt x="247" y="169"/>
                  </a:lnTo>
                  <a:lnTo>
                    <a:pt x="247" y="163"/>
                  </a:lnTo>
                  <a:lnTo>
                    <a:pt x="244" y="157"/>
                  </a:lnTo>
                  <a:lnTo>
                    <a:pt x="235" y="151"/>
                  </a:lnTo>
                  <a:lnTo>
                    <a:pt x="232" y="145"/>
                  </a:lnTo>
                  <a:lnTo>
                    <a:pt x="235" y="140"/>
                  </a:lnTo>
                  <a:lnTo>
                    <a:pt x="238" y="136"/>
                  </a:lnTo>
                  <a:lnTo>
                    <a:pt x="244" y="132"/>
                  </a:lnTo>
                  <a:lnTo>
                    <a:pt x="244" y="126"/>
                  </a:lnTo>
                  <a:lnTo>
                    <a:pt x="238" y="120"/>
                  </a:lnTo>
                  <a:lnTo>
                    <a:pt x="227" y="118"/>
                  </a:lnTo>
                  <a:lnTo>
                    <a:pt x="218" y="116"/>
                  </a:lnTo>
                  <a:lnTo>
                    <a:pt x="213" y="112"/>
                  </a:lnTo>
                  <a:lnTo>
                    <a:pt x="215" y="105"/>
                  </a:lnTo>
                  <a:lnTo>
                    <a:pt x="221" y="97"/>
                  </a:lnTo>
                  <a:lnTo>
                    <a:pt x="227" y="91"/>
                  </a:lnTo>
                  <a:lnTo>
                    <a:pt x="227" y="83"/>
                  </a:lnTo>
                  <a:lnTo>
                    <a:pt x="215" y="76"/>
                  </a:lnTo>
                  <a:lnTo>
                    <a:pt x="193" y="72"/>
                  </a:lnTo>
                  <a:lnTo>
                    <a:pt x="170" y="68"/>
                  </a:lnTo>
                  <a:lnTo>
                    <a:pt x="159" y="60"/>
                  </a:lnTo>
                  <a:lnTo>
                    <a:pt x="161" y="50"/>
                  </a:lnTo>
                  <a:lnTo>
                    <a:pt x="170" y="41"/>
                  </a:lnTo>
                  <a:lnTo>
                    <a:pt x="178" y="33"/>
                  </a:lnTo>
                  <a:lnTo>
                    <a:pt x="181" y="25"/>
                  </a:lnTo>
                  <a:lnTo>
                    <a:pt x="167" y="23"/>
                  </a:lnTo>
                  <a:lnTo>
                    <a:pt x="144" y="29"/>
                  </a:lnTo>
                  <a:lnTo>
                    <a:pt x="125" y="35"/>
                  </a:lnTo>
                  <a:lnTo>
                    <a:pt x="113" y="37"/>
                  </a:lnTo>
                  <a:lnTo>
                    <a:pt x="116" y="31"/>
                  </a:lnTo>
                  <a:lnTo>
                    <a:pt x="122" y="23"/>
                  </a:lnTo>
                  <a:lnTo>
                    <a:pt x="127" y="12"/>
                  </a:lnTo>
                  <a:lnTo>
                    <a:pt x="125" y="2"/>
                  </a:lnTo>
                  <a:lnTo>
                    <a:pt x="113" y="0"/>
                  </a:lnTo>
                  <a:lnTo>
                    <a:pt x="96" y="12"/>
                  </a:lnTo>
                  <a:lnTo>
                    <a:pt x="82" y="27"/>
                  </a:lnTo>
                  <a:lnTo>
                    <a:pt x="73" y="31"/>
                  </a:lnTo>
                  <a:lnTo>
                    <a:pt x="71" y="27"/>
                  </a:lnTo>
                  <a:lnTo>
                    <a:pt x="71" y="21"/>
                  </a:lnTo>
                  <a:lnTo>
                    <a:pt x="68" y="14"/>
                  </a:lnTo>
                  <a:lnTo>
                    <a:pt x="65" y="10"/>
                  </a:lnTo>
                  <a:lnTo>
                    <a:pt x="59" y="12"/>
                  </a:lnTo>
                  <a:lnTo>
                    <a:pt x="51" y="23"/>
                  </a:lnTo>
                  <a:lnTo>
                    <a:pt x="39" y="33"/>
                  </a:lnTo>
                  <a:lnTo>
                    <a:pt x="25" y="37"/>
                  </a:lnTo>
                  <a:lnTo>
                    <a:pt x="20" y="37"/>
                  </a:lnTo>
                  <a:lnTo>
                    <a:pt x="14" y="37"/>
                  </a:lnTo>
                  <a:lnTo>
                    <a:pt x="11" y="37"/>
                  </a:lnTo>
                  <a:lnTo>
                    <a:pt x="8" y="37"/>
                  </a:lnTo>
                  <a:lnTo>
                    <a:pt x="5" y="37"/>
                  </a:lnTo>
                  <a:lnTo>
                    <a:pt x="2" y="37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6" name="Freeform 39"/>
            <p:cNvSpPr>
              <a:spLocks/>
            </p:cNvSpPr>
            <p:nvPr/>
          </p:nvSpPr>
          <p:spPr bwMode="auto">
            <a:xfrm>
              <a:off x="4499" y="1716"/>
              <a:ext cx="313" cy="201"/>
            </a:xfrm>
            <a:custGeom>
              <a:avLst/>
              <a:gdLst>
                <a:gd name="T0" fmla="*/ 244 w 313"/>
                <a:gd name="T1" fmla="*/ 5 h 201"/>
                <a:gd name="T2" fmla="*/ 233 w 313"/>
                <a:gd name="T3" fmla="*/ 17 h 201"/>
                <a:gd name="T4" fmla="*/ 222 w 313"/>
                <a:gd name="T5" fmla="*/ 27 h 201"/>
                <a:gd name="T6" fmla="*/ 205 w 313"/>
                <a:gd name="T7" fmla="*/ 48 h 201"/>
                <a:gd name="T8" fmla="*/ 213 w 313"/>
                <a:gd name="T9" fmla="*/ 54 h 201"/>
                <a:gd name="T10" fmla="*/ 247 w 313"/>
                <a:gd name="T11" fmla="*/ 52 h 201"/>
                <a:gd name="T12" fmla="*/ 273 w 313"/>
                <a:gd name="T13" fmla="*/ 58 h 201"/>
                <a:gd name="T14" fmla="*/ 301 w 313"/>
                <a:gd name="T15" fmla="*/ 73 h 201"/>
                <a:gd name="T16" fmla="*/ 293 w 313"/>
                <a:gd name="T17" fmla="*/ 75 h 201"/>
                <a:gd name="T18" fmla="*/ 261 w 313"/>
                <a:gd name="T19" fmla="*/ 79 h 201"/>
                <a:gd name="T20" fmla="*/ 250 w 313"/>
                <a:gd name="T21" fmla="*/ 77 h 201"/>
                <a:gd name="T22" fmla="*/ 242 w 313"/>
                <a:gd name="T23" fmla="*/ 75 h 201"/>
                <a:gd name="T24" fmla="*/ 244 w 313"/>
                <a:gd name="T25" fmla="*/ 83 h 201"/>
                <a:gd name="T26" fmla="*/ 250 w 313"/>
                <a:gd name="T27" fmla="*/ 108 h 201"/>
                <a:gd name="T28" fmla="*/ 242 w 313"/>
                <a:gd name="T29" fmla="*/ 131 h 201"/>
                <a:gd name="T30" fmla="*/ 236 w 313"/>
                <a:gd name="T31" fmla="*/ 145 h 201"/>
                <a:gd name="T32" fmla="*/ 233 w 313"/>
                <a:gd name="T33" fmla="*/ 145 h 201"/>
                <a:gd name="T34" fmla="*/ 230 w 313"/>
                <a:gd name="T35" fmla="*/ 135 h 201"/>
                <a:gd name="T36" fmla="*/ 216 w 313"/>
                <a:gd name="T37" fmla="*/ 128 h 201"/>
                <a:gd name="T38" fmla="*/ 193 w 313"/>
                <a:gd name="T39" fmla="*/ 114 h 201"/>
                <a:gd name="T40" fmla="*/ 176 w 313"/>
                <a:gd name="T41" fmla="*/ 133 h 201"/>
                <a:gd name="T42" fmla="*/ 128 w 313"/>
                <a:gd name="T43" fmla="*/ 182 h 201"/>
                <a:gd name="T44" fmla="*/ 114 w 313"/>
                <a:gd name="T45" fmla="*/ 184 h 201"/>
                <a:gd name="T46" fmla="*/ 122 w 313"/>
                <a:gd name="T47" fmla="*/ 139 h 201"/>
                <a:gd name="T48" fmla="*/ 145 w 313"/>
                <a:gd name="T49" fmla="*/ 110 h 201"/>
                <a:gd name="T50" fmla="*/ 134 w 313"/>
                <a:gd name="T51" fmla="*/ 116 h 201"/>
                <a:gd name="T52" fmla="*/ 117 w 313"/>
                <a:gd name="T53" fmla="*/ 133 h 201"/>
                <a:gd name="T54" fmla="*/ 85 w 313"/>
                <a:gd name="T55" fmla="*/ 149 h 201"/>
                <a:gd name="T56" fmla="*/ 51 w 313"/>
                <a:gd name="T57" fmla="*/ 166 h 201"/>
                <a:gd name="T58" fmla="*/ 15 w 313"/>
                <a:gd name="T59" fmla="*/ 182 h 201"/>
                <a:gd name="T60" fmla="*/ 23 w 313"/>
                <a:gd name="T61" fmla="*/ 174 h 201"/>
                <a:gd name="T62" fmla="*/ 60 w 313"/>
                <a:gd name="T63" fmla="*/ 143 h 201"/>
                <a:gd name="T64" fmla="*/ 91 w 313"/>
                <a:gd name="T65" fmla="*/ 116 h 201"/>
                <a:gd name="T66" fmla="*/ 120 w 313"/>
                <a:gd name="T67" fmla="*/ 97 h 201"/>
                <a:gd name="T68" fmla="*/ 137 w 313"/>
                <a:gd name="T69" fmla="*/ 87 h 201"/>
                <a:gd name="T70" fmla="*/ 134 w 313"/>
                <a:gd name="T71" fmla="*/ 87 h 201"/>
                <a:gd name="T72" fmla="*/ 108 w 313"/>
                <a:gd name="T73" fmla="*/ 95 h 201"/>
                <a:gd name="T74" fmla="*/ 77 w 313"/>
                <a:gd name="T75" fmla="*/ 97 h 201"/>
                <a:gd name="T76" fmla="*/ 66 w 313"/>
                <a:gd name="T77" fmla="*/ 95 h 201"/>
                <a:gd name="T78" fmla="*/ 100 w 313"/>
                <a:gd name="T79" fmla="*/ 81 h 201"/>
                <a:gd name="T80" fmla="*/ 137 w 313"/>
                <a:gd name="T81" fmla="*/ 67 h 201"/>
                <a:gd name="T82" fmla="*/ 179 w 313"/>
                <a:gd name="T83" fmla="*/ 58 h 201"/>
                <a:gd name="T84" fmla="*/ 199 w 313"/>
                <a:gd name="T85" fmla="*/ 52 h 201"/>
                <a:gd name="T86" fmla="*/ 216 w 313"/>
                <a:gd name="T87" fmla="*/ 31 h 201"/>
                <a:gd name="T88" fmla="*/ 230 w 313"/>
                <a:gd name="T89" fmla="*/ 17 h 201"/>
                <a:gd name="T90" fmla="*/ 239 w 313"/>
                <a:gd name="T91" fmla="*/ 5 h 201"/>
                <a:gd name="T92" fmla="*/ 247 w 313"/>
                <a:gd name="T93" fmla="*/ 0 h 2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13"/>
                <a:gd name="T142" fmla="*/ 0 h 201"/>
                <a:gd name="T143" fmla="*/ 313 w 313"/>
                <a:gd name="T144" fmla="*/ 201 h 20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13" h="201">
                  <a:moveTo>
                    <a:pt x="247" y="0"/>
                  </a:moveTo>
                  <a:lnTo>
                    <a:pt x="244" y="5"/>
                  </a:lnTo>
                  <a:lnTo>
                    <a:pt x="239" y="11"/>
                  </a:lnTo>
                  <a:lnTo>
                    <a:pt x="233" y="17"/>
                  </a:lnTo>
                  <a:lnTo>
                    <a:pt x="230" y="21"/>
                  </a:lnTo>
                  <a:lnTo>
                    <a:pt x="222" y="27"/>
                  </a:lnTo>
                  <a:lnTo>
                    <a:pt x="213" y="38"/>
                  </a:lnTo>
                  <a:lnTo>
                    <a:pt x="205" y="48"/>
                  </a:lnTo>
                  <a:lnTo>
                    <a:pt x="202" y="54"/>
                  </a:lnTo>
                  <a:lnTo>
                    <a:pt x="213" y="54"/>
                  </a:lnTo>
                  <a:lnTo>
                    <a:pt x="230" y="52"/>
                  </a:lnTo>
                  <a:lnTo>
                    <a:pt x="247" y="52"/>
                  </a:lnTo>
                  <a:lnTo>
                    <a:pt x="261" y="54"/>
                  </a:lnTo>
                  <a:lnTo>
                    <a:pt x="273" y="58"/>
                  </a:lnTo>
                  <a:lnTo>
                    <a:pt x="287" y="64"/>
                  </a:lnTo>
                  <a:lnTo>
                    <a:pt x="301" y="73"/>
                  </a:lnTo>
                  <a:lnTo>
                    <a:pt x="313" y="75"/>
                  </a:lnTo>
                  <a:lnTo>
                    <a:pt x="293" y="75"/>
                  </a:lnTo>
                  <a:lnTo>
                    <a:pt x="276" y="77"/>
                  </a:lnTo>
                  <a:lnTo>
                    <a:pt x="261" y="79"/>
                  </a:lnTo>
                  <a:lnTo>
                    <a:pt x="253" y="79"/>
                  </a:lnTo>
                  <a:lnTo>
                    <a:pt x="250" y="77"/>
                  </a:lnTo>
                  <a:lnTo>
                    <a:pt x="247" y="77"/>
                  </a:lnTo>
                  <a:lnTo>
                    <a:pt x="242" y="75"/>
                  </a:lnTo>
                  <a:lnTo>
                    <a:pt x="239" y="75"/>
                  </a:lnTo>
                  <a:lnTo>
                    <a:pt x="244" y="83"/>
                  </a:lnTo>
                  <a:lnTo>
                    <a:pt x="250" y="93"/>
                  </a:lnTo>
                  <a:lnTo>
                    <a:pt x="250" y="108"/>
                  </a:lnTo>
                  <a:lnTo>
                    <a:pt x="242" y="124"/>
                  </a:lnTo>
                  <a:lnTo>
                    <a:pt x="242" y="131"/>
                  </a:lnTo>
                  <a:lnTo>
                    <a:pt x="242" y="137"/>
                  </a:lnTo>
                  <a:lnTo>
                    <a:pt x="236" y="145"/>
                  </a:lnTo>
                  <a:lnTo>
                    <a:pt x="233" y="151"/>
                  </a:lnTo>
                  <a:lnTo>
                    <a:pt x="233" y="145"/>
                  </a:lnTo>
                  <a:lnTo>
                    <a:pt x="233" y="139"/>
                  </a:lnTo>
                  <a:lnTo>
                    <a:pt x="230" y="135"/>
                  </a:lnTo>
                  <a:lnTo>
                    <a:pt x="225" y="133"/>
                  </a:lnTo>
                  <a:lnTo>
                    <a:pt x="216" y="128"/>
                  </a:lnTo>
                  <a:lnTo>
                    <a:pt x="205" y="122"/>
                  </a:lnTo>
                  <a:lnTo>
                    <a:pt x="193" y="114"/>
                  </a:lnTo>
                  <a:lnTo>
                    <a:pt x="193" y="104"/>
                  </a:lnTo>
                  <a:lnTo>
                    <a:pt x="176" y="133"/>
                  </a:lnTo>
                  <a:lnTo>
                    <a:pt x="151" y="159"/>
                  </a:lnTo>
                  <a:lnTo>
                    <a:pt x="128" y="182"/>
                  </a:lnTo>
                  <a:lnTo>
                    <a:pt x="111" y="201"/>
                  </a:lnTo>
                  <a:lnTo>
                    <a:pt x="114" y="184"/>
                  </a:lnTo>
                  <a:lnTo>
                    <a:pt x="114" y="164"/>
                  </a:lnTo>
                  <a:lnTo>
                    <a:pt x="122" y="139"/>
                  </a:lnTo>
                  <a:lnTo>
                    <a:pt x="151" y="108"/>
                  </a:lnTo>
                  <a:lnTo>
                    <a:pt x="145" y="110"/>
                  </a:lnTo>
                  <a:lnTo>
                    <a:pt x="139" y="112"/>
                  </a:lnTo>
                  <a:lnTo>
                    <a:pt x="134" y="116"/>
                  </a:lnTo>
                  <a:lnTo>
                    <a:pt x="128" y="122"/>
                  </a:lnTo>
                  <a:lnTo>
                    <a:pt x="117" y="133"/>
                  </a:lnTo>
                  <a:lnTo>
                    <a:pt x="103" y="141"/>
                  </a:lnTo>
                  <a:lnTo>
                    <a:pt x="85" y="149"/>
                  </a:lnTo>
                  <a:lnTo>
                    <a:pt x="68" y="157"/>
                  </a:lnTo>
                  <a:lnTo>
                    <a:pt x="51" y="166"/>
                  </a:lnTo>
                  <a:lnTo>
                    <a:pt x="32" y="174"/>
                  </a:lnTo>
                  <a:lnTo>
                    <a:pt x="15" y="182"/>
                  </a:lnTo>
                  <a:lnTo>
                    <a:pt x="0" y="190"/>
                  </a:lnTo>
                  <a:lnTo>
                    <a:pt x="23" y="174"/>
                  </a:lnTo>
                  <a:lnTo>
                    <a:pt x="43" y="157"/>
                  </a:lnTo>
                  <a:lnTo>
                    <a:pt x="60" y="143"/>
                  </a:lnTo>
                  <a:lnTo>
                    <a:pt x="77" y="128"/>
                  </a:lnTo>
                  <a:lnTo>
                    <a:pt x="91" y="116"/>
                  </a:lnTo>
                  <a:lnTo>
                    <a:pt x="105" y="106"/>
                  </a:lnTo>
                  <a:lnTo>
                    <a:pt x="120" y="97"/>
                  </a:lnTo>
                  <a:lnTo>
                    <a:pt x="134" y="91"/>
                  </a:lnTo>
                  <a:lnTo>
                    <a:pt x="137" y="87"/>
                  </a:lnTo>
                  <a:lnTo>
                    <a:pt x="134" y="87"/>
                  </a:lnTo>
                  <a:lnTo>
                    <a:pt x="128" y="89"/>
                  </a:lnTo>
                  <a:lnTo>
                    <a:pt x="108" y="95"/>
                  </a:lnTo>
                  <a:lnTo>
                    <a:pt x="94" y="97"/>
                  </a:lnTo>
                  <a:lnTo>
                    <a:pt x="77" y="97"/>
                  </a:lnTo>
                  <a:lnTo>
                    <a:pt x="49" y="100"/>
                  </a:lnTo>
                  <a:lnTo>
                    <a:pt x="66" y="95"/>
                  </a:lnTo>
                  <a:lnTo>
                    <a:pt x="83" y="89"/>
                  </a:lnTo>
                  <a:lnTo>
                    <a:pt x="100" y="81"/>
                  </a:lnTo>
                  <a:lnTo>
                    <a:pt x="117" y="73"/>
                  </a:lnTo>
                  <a:lnTo>
                    <a:pt x="137" y="67"/>
                  </a:lnTo>
                  <a:lnTo>
                    <a:pt x="159" y="60"/>
                  </a:lnTo>
                  <a:lnTo>
                    <a:pt x="179" y="58"/>
                  </a:lnTo>
                  <a:lnTo>
                    <a:pt x="193" y="58"/>
                  </a:lnTo>
                  <a:lnTo>
                    <a:pt x="199" y="52"/>
                  </a:lnTo>
                  <a:lnTo>
                    <a:pt x="208" y="42"/>
                  </a:lnTo>
                  <a:lnTo>
                    <a:pt x="216" y="31"/>
                  </a:lnTo>
                  <a:lnTo>
                    <a:pt x="225" y="23"/>
                  </a:lnTo>
                  <a:lnTo>
                    <a:pt x="230" y="17"/>
                  </a:lnTo>
                  <a:lnTo>
                    <a:pt x="236" y="11"/>
                  </a:lnTo>
                  <a:lnTo>
                    <a:pt x="239" y="5"/>
                  </a:lnTo>
                  <a:lnTo>
                    <a:pt x="242" y="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47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7" name="Freeform 40"/>
            <p:cNvSpPr>
              <a:spLocks/>
            </p:cNvSpPr>
            <p:nvPr/>
          </p:nvSpPr>
          <p:spPr bwMode="auto">
            <a:xfrm>
              <a:off x="3855" y="1434"/>
              <a:ext cx="284" cy="159"/>
            </a:xfrm>
            <a:custGeom>
              <a:avLst/>
              <a:gdLst>
                <a:gd name="T0" fmla="*/ 202 w 284"/>
                <a:gd name="T1" fmla="*/ 6 h 159"/>
                <a:gd name="T2" fmla="*/ 185 w 284"/>
                <a:gd name="T3" fmla="*/ 22 h 159"/>
                <a:gd name="T4" fmla="*/ 196 w 284"/>
                <a:gd name="T5" fmla="*/ 27 h 159"/>
                <a:gd name="T6" fmla="*/ 241 w 284"/>
                <a:gd name="T7" fmla="*/ 20 h 159"/>
                <a:gd name="T8" fmla="*/ 258 w 284"/>
                <a:gd name="T9" fmla="*/ 20 h 159"/>
                <a:gd name="T10" fmla="*/ 275 w 284"/>
                <a:gd name="T11" fmla="*/ 24 h 159"/>
                <a:gd name="T12" fmla="*/ 275 w 284"/>
                <a:gd name="T13" fmla="*/ 31 h 159"/>
                <a:gd name="T14" fmla="*/ 275 w 284"/>
                <a:gd name="T15" fmla="*/ 45 h 159"/>
                <a:gd name="T16" fmla="*/ 273 w 284"/>
                <a:gd name="T17" fmla="*/ 51 h 159"/>
                <a:gd name="T18" fmla="*/ 247 w 284"/>
                <a:gd name="T19" fmla="*/ 53 h 159"/>
                <a:gd name="T20" fmla="*/ 230 w 284"/>
                <a:gd name="T21" fmla="*/ 62 h 159"/>
                <a:gd name="T22" fmla="*/ 230 w 284"/>
                <a:gd name="T23" fmla="*/ 76 h 159"/>
                <a:gd name="T24" fmla="*/ 219 w 284"/>
                <a:gd name="T25" fmla="*/ 88 h 159"/>
                <a:gd name="T26" fmla="*/ 204 w 284"/>
                <a:gd name="T27" fmla="*/ 103 h 159"/>
                <a:gd name="T28" fmla="*/ 187 w 284"/>
                <a:gd name="T29" fmla="*/ 105 h 159"/>
                <a:gd name="T30" fmla="*/ 168 w 284"/>
                <a:gd name="T31" fmla="*/ 95 h 159"/>
                <a:gd name="T32" fmla="*/ 148 w 284"/>
                <a:gd name="T33" fmla="*/ 97 h 159"/>
                <a:gd name="T34" fmla="*/ 122 w 284"/>
                <a:gd name="T35" fmla="*/ 117 h 159"/>
                <a:gd name="T36" fmla="*/ 99 w 284"/>
                <a:gd name="T37" fmla="*/ 130 h 159"/>
                <a:gd name="T38" fmla="*/ 54 w 284"/>
                <a:gd name="T39" fmla="*/ 146 h 159"/>
                <a:gd name="T40" fmla="*/ 40 w 284"/>
                <a:gd name="T41" fmla="*/ 144 h 159"/>
                <a:gd name="T42" fmla="*/ 45 w 284"/>
                <a:gd name="T43" fmla="*/ 121 h 159"/>
                <a:gd name="T44" fmla="*/ 43 w 284"/>
                <a:gd name="T45" fmla="*/ 111 h 159"/>
                <a:gd name="T46" fmla="*/ 77 w 284"/>
                <a:gd name="T47" fmla="*/ 91 h 159"/>
                <a:gd name="T48" fmla="*/ 77 w 284"/>
                <a:gd name="T49" fmla="*/ 84 h 159"/>
                <a:gd name="T50" fmla="*/ 48 w 284"/>
                <a:gd name="T51" fmla="*/ 91 h 159"/>
                <a:gd name="T52" fmla="*/ 37 w 284"/>
                <a:gd name="T53" fmla="*/ 91 h 159"/>
                <a:gd name="T54" fmla="*/ 14 w 284"/>
                <a:gd name="T55" fmla="*/ 91 h 159"/>
                <a:gd name="T56" fmla="*/ 17 w 284"/>
                <a:gd name="T57" fmla="*/ 82 h 159"/>
                <a:gd name="T58" fmla="*/ 37 w 284"/>
                <a:gd name="T59" fmla="*/ 68 h 159"/>
                <a:gd name="T60" fmla="*/ 48 w 284"/>
                <a:gd name="T61" fmla="*/ 62 h 159"/>
                <a:gd name="T62" fmla="*/ 71 w 284"/>
                <a:gd name="T63" fmla="*/ 51 h 159"/>
                <a:gd name="T64" fmla="*/ 74 w 284"/>
                <a:gd name="T65" fmla="*/ 43 h 159"/>
                <a:gd name="T66" fmla="*/ 63 w 284"/>
                <a:gd name="T67" fmla="*/ 33 h 159"/>
                <a:gd name="T68" fmla="*/ 77 w 284"/>
                <a:gd name="T69" fmla="*/ 27 h 159"/>
                <a:gd name="T70" fmla="*/ 105 w 284"/>
                <a:gd name="T71" fmla="*/ 20 h 159"/>
                <a:gd name="T72" fmla="*/ 116 w 284"/>
                <a:gd name="T73" fmla="*/ 16 h 159"/>
                <a:gd name="T74" fmla="*/ 119 w 284"/>
                <a:gd name="T75" fmla="*/ 10 h 159"/>
                <a:gd name="T76" fmla="*/ 131 w 284"/>
                <a:gd name="T77" fmla="*/ 10 h 159"/>
                <a:gd name="T78" fmla="*/ 162 w 284"/>
                <a:gd name="T79" fmla="*/ 20 h 159"/>
                <a:gd name="T80" fmla="*/ 176 w 284"/>
                <a:gd name="T81" fmla="*/ 22 h 159"/>
                <a:gd name="T82" fmla="*/ 196 w 284"/>
                <a:gd name="T83" fmla="*/ 8 h 159"/>
                <a:gd name="T84" fmla="*/ 210 w 284"/>
                <a:gd name="T85" fmla="*/ 0 h 15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4"/>
                <a:gd name="T130" fmla="*/ 0 h 159"/>
                <a:gd name="T131" fmla="*/ 284 w 284"/>
                <a:gd name="T132" fmla="*/ 159 h 15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4" h="159">
                  <a:moveTo>
                    <a:pt x="210" y="0"/>
                  </a:moveTo>
                  <a:lnTo>
                    <a:pt x="202" y="6"/>
                  </a:lnTo>
                  <a:lnTo>
                    <a:pt x="193" y="16"/>
                  </a:lnTo>
                  <a:lnTo>
                    <a:pt x="185" y="22"/>
                  </a:lnTo>
                  <a:lnTo>
                    <a:pt x="185" y="27"/>
                  </a:lnTo>
                  <a:lnTo>
                    <a:pt x="196" y="27"/>
                  </a:lnTo>
                  <a:lnTo>
                    <a:pt x="219" y="24"/>
                  </a:lnTo>
                  <a:lnTo>
                    <a:pt x="241" y="20"/>
                  </a:lnTo>
                  <a:lnTo>
                    <a:pt x="258" y="18"/>
                  </a:lnTo>
                  <a:lnTo>
                    <a:pt x="258" y="20"/>
                  </a:lnTo>
                  <a:lnTo>
                    <a:pt x="267" y="22"/>
                  </a:lnTo>
                  <a:lnTo>
                    <a:pt x="275" y="24"/>
                  </a:lnTo>
                  <a:lnTo>
                    <a:pt x="284" y="24"/>
                  </a:lnTo>
                  <a:lnTo>
                    <a:pt x="275" y="31"/>
                  </a:lnTo>
                  <a:lnTo>
                    <a:pt x="273" y="37"/>
                  </a:lnTo>
                  <a:lnTo>
                    <a:pt x="275" y="45"/>
                  </a:lnTo>
                  <a:lnTo>
                    <a:pt x="281" y="51"/>
                  </a:lnTo>
                  <a:lnTo>
                    <a:pt x="273" y="51"/>
                  </a:lnTo>
                  <a:lnTo>
                    <a:pt x="258" y="53"/>
                  </a:lnTo>
                  <a:lnTo>
                    <a:pt x="247" y="53"/>
                  </a:lnTo>
                  <a:lnTo>
                    <a:pt x="236" y="57"/>
                  </a:lnTo>
                  <a:lnTo>
                    <a:pt x="230" y="62"/>
                  </a:lnTo>
                  <a:lnTo>
                    <a:pt x="230" y="68"/>
                  </a:lnTo>
                  <a:lnTo>
                    <a:pt x="230" y="76"/>
                  </a:lnTo>
                  <a:lnTo>
                    <a:pt x="227" y="82"/>
                  </a:lnTo>
                  <a:lnTo>
                    <a:pt x="219" y="88"/>
                  </a:lnTo>
                  <a:lnTo>
                    <a:pt x="213" y="95"/>
                  </a:lnTo>
                  <a:lnTo>
                    <a:pt x="204" y="103"/>
                  </a:lnTo>
                  <a:lnTo>
                    <a:pt x="199" y="109"/>
                  </a:lnTo>
                  <a:lnTo>
                    <a:pt x="187" y="105"/>
                  </a:lnTo>
                  <a:lnTo>
                    <a:pt x="179" y="101"/>
                  </a:lnTo>
                  <a:lnTo>
                    <a:pt x="168" y="95"/>
                  </a:lnTo>
                  <a:lnTo>
                    <a:pt x="159" y="93"/>
                  </a:lnTo>
                  <a:lnTo>
                    <a:pt x="148" y="97"/>
                  </a:lnTo>
                  <a:lnTo>
                    <a:pt x="136" y="107"/>
                  </a:lnTo>
                  <a:lnTo>
                    <a:pt x="122" y="117"/>
                  </a:lnTo>
                  <a:lnTo>
                    <a:pt x="114" y="128"/>
                  </a:lnTo>
                  <a:lnTo>
                    <a:pt x="99" y="130"/>
                  </a:lnTo>
                  <a:lnTo>
                    <a:pt x="77" y="136"/>
                  </a:lnTo>
                  <a:lnTo>
                    <a:pt x="54" y="146"/>
                  </a:lnTo>
                  <a:lnTo>
                    <a:pt x="31" y="159"/>
                  </a:lnTo>
                  <a:lnTo>
                    <a:pt x="40" y="144"/>
                  </a:lnTo>
                  <a:lnTo>
                    <a:pt x="45" y="130"/>
                  </a:lnTo>
                  <a:lnTo>
                    <a:pt x="45" y="121"/>
                  </a:lnTo>
                  <a:lnTo>
                    <a:pt x="31" y="121"/>
                  </a:lnTo>
                  <a:lnTo>
                    <a:pt x="43" y="111"/>
                  </a:lnTo>
                  <a:lnTo>
                    <a:pt x="60" y="99"/>
                  </a:lnTo>
                  <a:lnTo>
                    <a:pt x="77" y="91"/>
                  </a:lnTo>
                  <a:lnTo>
                    <a:pt x="82" y="84"/>
                  </a:lnTo>
                  <a:lnTo>
                    <a:pt x="77" y="84"/>
                  </a:lnTo>
                  <a:lnTo>
                    <a:pt x="63" y="86"/>
                  </a:lnTo>
                  <a:lnTo>
                    <a:pt x="48" y="91"/>
                  </a:lnTo>
                  <a:lnTo>
                    <a:pt x="40" y="95"/>
                  </a:lnTo>
                  <a:lnTo>
                    <a:pt x="37" y="91"/>
                  </a:lnTo>
                  <a:lnTo>
                    <a:pt x="26" y="91"/>
                  </a:lnTo>
                  <a:lnTo>
                    <a:pt x="14" y="91"/>
                  </a:lnTo>
                  <a:lnTo>
                    <a:pt x="0" y="95"/>
                  </a:lnTo>
                  <a:lnTo>
                    <a:pt x="17" y="82"/>
                  </a:lnTo>
                  <a:lnTo>
                    <a:pt x="31" y="74"/>
                  </a:lnTo>
                  <a:lnTo>
                    <a:pt x="37" y="68"/>
                  </a:lnTo>
                  <a:lnTo>
                    <a:pt x="34" y="66"/>
                  </a:lnTo>
                  <a:lnTo>
                    <a:pt x="48" y="62"/>
                  </a:lnTo>
                  <a:lnTo>
                    <a:pt x="63" y="55"/>
                  </a:lnTo>
                  <a:lnTo>
                    <a:pt x="71" y="51"/>
                  </a:lnTo>
                  <a:lnTo>
                    <a:pt x="77" y="47"/>
                  </a:lnTo>
                  <a:lnTo>
                    <a:pt x="74" y="43"/>
                  </a:lnTo>
                  <a:lnTo>
                    <a:pt x="71" y="37"/>
                  </a:lnTo>
                  <a:lnTo>
                    <a:pt x="63" y="33"/>
                  </a:lnTo>
                  <a:lnTo>
                    <a:pt x="57" y="29"/>
                  </a:lnTo>
                  <a:lnTo>
                    <a:pt x="77" y="27"/>
                  </a:lnTo>
                  <a:lnTo>
                    <a:pt x="94" y="22"/>
                  </a:lnTo>
                  <a:lnTo>
                    <a:pt x="105" y="20"/>
                  </a:lnTo>
                  <a:lnTo>
                    <a:pt x="114" y="18"/>
                  </a:lnTo>
                  <a:lnTo>
                    <a:pt x="116" y="16"/>
                  </a:lnTo>
                  <a:lnTo>
                    <a:pt x="119" y="12"/>
                  </a:lnTo>
                  <a:lnTo>
                    <a:pt x="119" y="10"/>
                  </a:lnTo>
                  <a:lnTo>
                    <a:pt x="116" y="8"/>
                  </a:lnTo>
                  <a:lnTo>
                    <a:pt x="131" y="10"/>
                  </a:lnTo>
                  <a:lnTo>
                    <a:pt x="148" y="16"/>
                  </a:lnTo>
                  <a:lnTo>
                    <a:pt x="162" y="20"/>
                  </a:lnTo>
                  <a:lnTo>
                    <a:pt x="170" y="27"/>
                  </a:lnTo>
                  <a:lnTo>
                    <a:pt x="176" y="22"/>
                  </a:lnTo>
                  <a:lnTo>
                    <a:pt x="187" y="16"/>
                  </a:lnTo>
                  <a:lnTo>
                    <a:pt x="196" y="8"/>
                  </a:lnTo>
                  <a:lnTo>
                    <a:pt x="202" y="4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991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8" name="Freeform 41"/>
            <p:cNvSpPr>
              <a:spLocks/>
            </p:cNvSpPr>
            <p:nvPr/>
          </p:nvSpPr>
          <p:spPr bwMode="auto">
            <a:xfrm>
              <a:off x="3812" y="1120"/>
              <a:ext cx="191" cy="124"/>
            </a:xfrm>
            <a:custGeom>
              <a:avLst/>
              <a:gdLst>
                <a:gd name="T0" fmla="*/ 97 w 191"/>
                <a:gd name="T1" fmla="*/ 4 h 124"/>
                <a:gd name="T2" fmla="*/ 97 w 191"/>
                <a:gd name="T3" fmla="*/ 19 h 124"/>
                <a:gd name="T4" fmla="*/ 108 w 191"/>
                <a:gd name="T5" fmla="*/ 21 h 124"/>
                <a:gd name="T6" fmla="*/ 137 w 191"/>
                <a:gd name="T7" fmla="*/ 16 h 124"/>
                <a:gd name="T8" fmla="*/ 151 w 191"/>
                <a:gd name="T9" fmla="*/ 16 h 124"/>
                <a:gd name="T10" fmla="*/ 168 w 191"/>
                <a:gd name="T11" fmla="*/ 19 h 124"/>
                <a:gd name="T12" fmla="*/ 171 w 191"/>
                <a:gd name="T13" fmla="*/ 23 h 124"/>
                <a:gd name="T14" fmla="*/ 185 w 191"/>
                <a:gd name="T15" fmla="*/ 35 h 124"/>
                <a:gd name="T16" fmla="*/ 185 w 191"/>
                <a:gd name="T17" fmla="*/ 39 h 124"/>
                <a:gd name="T18" fmla="*/ 168 w 191"/>
                <a:gd name="T19" fmla="*/ 41 h 124"/>
                <a:gd name="T20" fmla="*/ 162 w 191"/>
                <a:gd name="T21" fmla="*/ 47 h 124"/>
                <a:gd name="T22" fmla="*/ 171 w 191"/>
                <a:gd name="T23" fmla="*/ 58 h 124"/>
                <a:gd name="T24" fmla="*/ 174 w 191"/>
                <a:gd name="T25" fmla="*/ 70 h 124"/>
                <a:gd name="T26" fmla="*/ 174 w 191"/>
                <a:gd name="T27" fmla="*/ 80 h 124"/>
                <a:gd name="T28" fmla="*/ 162 w 191"/>
                <a:gd name="T29" fmla="*/ 82 h 124"/>
                <a:gd name="T30" fmla="*/ 137 w 191"/>
                <a:gd name="T31" fmla="*/ 74 h 124"/>
                <a:gd name="T32" fmla="*/ 128 w 191"/>
                <a:gd name="T33" fmla="*/ 76 h 124"/>
                <a:gd name="T34" fmla="*/ 120 w 191"/>
                <a:gd name="T35" fmla="*/ 91 h 124"/>
                <a:gd name="T36" fmla="*/ 111 w 191"/>
                <a:gd name="T37" fmla="*/ 101 h 124"/>
                <a:gd name="T38" fmla="*/ 91 w 191"/>
                <a:gd name="T39" fmla="*/ 116 h 124"/>
                <a:gd name="T40" fmla="*/ 77 w 191"/>
                <a:gd name="T41" fmla="*/ 111 h 124"/>
                <a:gd name="T42" fmla="*/ 63 w 191"/>
                <a:gd name="T43" fmla="*/ 95 h 124"/>
                <a:gd name="T44" fmla="*/ 52 w 191"/>
                <a:gd name="T45" fmla="*/ 87 h 124"/>
                <a:gd name="T46" fmla="*/ 60 w 191"/>
                <a:gd name="T47" fmla="*/ 68 h 124"/>
                <a:gd name="T48" fmla="*/ 54 w 191"/>
                <a:gd name="T49" fmla="*/ 64 h 124"/>
                <a:gd name="T50" fmla="*/ 43 w 191"/>
                <a:gd name="T51" fmla="*/ 70 h 124"/>
                <a:gd name="T52" fmla="*/ 32 w 191"/>
                <a:gd name="T53" fmla="*/ 72 h 124"/>
                <a:gd name="T54" fmla="*/ 15 w 191"/>
                <a:gd name="T55" fmla="*/ 70 h 124"/>
                <a:gd name="T56" fmla="*/ 12 w 191"/>
                <a:gd name="T57" fmla="*/ 64 h 124"/>
                <a:gd name="T58" fmla="*/ 15 w 191"/>
                <a:gd name="T59" fmla="*/ 54 h 124"/>
                <a:gd name="T60" fmla="*/ 18 w 191"/>
                <a:gd name="T61" fmla="*/ 47 h 124"/>
                <a:gd name="T62" fmla="*/ 26 w 191"/>
                <a:gd name="T63" fmla="*/ 39 h 124"/>
                <a:gd name="T64" fmla="*/ 23 w 191"/>
                <a:gd name="T65" fmla="*/ 33 h 124"/>
                <a:gd name="T66" fmla="*/ 9 w 191"/>
                <a:gd name="T67" fmla="*/ 25 h 124"/>
                <a:gd name="T68" fmla="*/ 12 w 191"/>
                <a:gd name="T69" fmla="*/ 21 h 124"/>
                <a:gd name="T70" fmla="*/ 32 w 191"/>
                <a:gd name="T71" fmla="*/ 16 h 124"/>
                <a:gd name="T72" fmla="*/ 35 w 191"/>
                <a:gd name="T73" fmla="*/ 12 h 124"/>
                <a:gd name="T74" fmla="*/ 35 w 191"/>
                <a:gd name="T75" fmla="*/ 8 h 124"/>
                <a:gd name="T76" fmla="*/ 46 w 191"/>
                <a:gd name="T77" fmla="*/ 8 h 124"/>
                <a:gd name="T78" fmla="*/ 74 w 191"/>
                <a:gd name="T79" fmla="*/ 16 h 124"/>
                <a:gd name="T80" fmla="*/ 88 w 191"/>
                <a:gd name="T81" fmla="*/ 19 h 124"/>
                <a:gd name="T82" fmla="*/ 94 w 191"/>
                <a:gd name="T83" fmla="*/ 6 h 124"/>
                <a:gd name="T84" fmla="*/ 97 w 191"/>
                <a:gd name="T85" fmla="*/ 0 h 12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1"/>
                <a:gd name="T130" fmla="*/ 0 h 124"/>
                <a:gd name="T131" fmla="*/ 191 w 191"/>
                <a:gd name="T132" fmla="*/ 124 h 12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1" h="124">
                  <a:moveTo>
                    <a:pt x="97" y="0"/>
                  </a:moveTo>
                  <a:lnTo>
                    <a:pt x="97" y="4"/>
                  </a:lnTo>
                  <a:lnTo>
                    <a:pt x="97" y="12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108" y="21"/>
                  </a:lnTo>
                  <a:lnTo>
                    <a:pt x="123" y="19"/>
                  </a:lnTo>
                  <a:lnTo>
                    <a:pt x="137" y="16"/>
                  </a:lnTo>
                  <a:lnTo>
                    <a:pt x="145" y="14"/>
                  </a:lnTo>
                  <a:lnTo>
                    <a:pt x="151" y="16"/>
                  </a:lnTo>
                  <a:lnTo>
                    <a:pt x="159" y="19"/>
                  </a:lnTo>
                  <a:lnTo>
                    <a:pt x="168" y="19"/>
                  </a:lnTo>
                  <a:lnTo>
                    <a:pt x="174" y="19"/>
                  </a:lnTo>
                  <a:lnTo>
                    <a:pt x="171" y="23"/>
                  </a:lnTo>
                  <a:lnTo>
                    <a:pt x="176" y="29"/>
                  </a:lnTo>
                  <a:lnTo>
                    <a:pt x="185" y="35"/>
                  </a:lnTo>
                  <a:lnTo>
                    <a:pt x="191" y="39"/>
                  </a:lnTo>
                  <a:lnTo>
                    <a:pt x="185" y="39"/>
                  </a:lnTo>
                  <a:lnTo>
                    <a:pt x="176" y="41"/>
                  </a:lnTo>
                  <a:lnTo>
                    <a:pt x="168" y="41"/>
                  </a:lnTo>
                  <a:lnTo>
                    <a:pt x="162" y="43"/>
                  </a:lnTo>
                  <a:lnTo>
                    <a:pt x="162" y="47"/>
                  </a:lnTo>
                  <a:lnTo>
                    <a:pt x="165" y="54"/>
                  </a:lnTo>
                  <a:lnTo>
                    <a:pt x="171" y="58"/>
                  </a:lnTo>
                  <a:lnTo>
                    <a:pt x="174" y="64"/>
                  </a:lnTo>
                  <a:lnTo>
                    <a:pt x="174" y="70"/>
                  </a:lnTo>
                  <a:lnTo>
                    <a:pt x="174" y="74"/>
                  </a:lnTo>
                  <a:lnTo>
                    <a:pt x="174" y="80"/>
                  </a:lnTo>
                  <a:lnTo>
                    <a:pt x="174" y="87"/>
                  </a:lnTo>
                  <a:lnTo>
                    <a:pt x="162" y="82"/>
                  </a:lnTo>
                  <a:lnTo>
                    <a:pt x="148" y="78"/>
                  </a:lnTo>
                  <a:lnTo>
                    <a:pt x="137" y="74"/>
                  </a:lnTo>
                  <a:lnTo>
                    <a:pt x="131" y="72"/>
                  </a:lnTo>
                  <a:lnTo>
                    <a:pt x="128" y="76"/>
                  </a:lnTo>
                  <a:lnTo>
                    <a:pt x="123" y="82"/>
                  </a:lnTo>
                  <a:lnTo>
                    <a:pt x="120" y="91"/>
                  </a:lnTo>
                  <a:lnTo>
                    <a:pt x="120" y="99"/>
                  </a:lnTo>
                  <a:lnTo>
                    <a:pt x="111" y="101"/>
                  </a:lnTo>
                  <a:lnTo>
                    <a:pt x="100" y="107"/>
                  </a:lnTo>
                  <a:lnTo>
                    <a:pt x="91" y="116"/>
                  </a:lnTo>
                  <a:lnTo>
                    <a:pt x="83" y="124"/>
                  </a:lnTo>
                  <a:lnTo>
                    <a:pt x="77" y="111"/>
                  </a:lnTo>
                  <a:lnTo>
                    <a:pt x="71" y="101"/>
                  </a:lnTo>
                  <a:lnTo>
                    <a:pt x="63" y="95"/>
                  </a:lnTo>
                  <a:lnTo>
                    <a:pt x="52" y="95"/>
                  </a:lnTo>
                  <a:lnTo>
                    <a:pt x="52" y="87"/>
                  </a:lnTo>
                  <a:lnTo>
                    <a:pt x="57" y="76"/>
                  </a:lnTo>
                  <a:lnTo>
                    <a:pt x="60" y="68"/>
                  </a:lnTo>
                  <a:lnTo>
                    <a:pt x="60" y="64"/>
                  </a:lnTo>
                  <a:lnTo>
                    <a:pt x="54" y="64"/>
                  </a:lnTo>
                  <a:lnTo>
                    <a:pt x="49" y="66"/>
                  </a:lnTo>
                  <a:lnTo>
                    <a:pt x="43" y="70"/>
                  </a:lnTo>
                  <a:lnTo>
                    <a:pt x="37" y="74"/>
                  </a:lnTo>
                  <a:lnTo>
                    <a:pt x="32" y="72"/>
                  </a:lnTo>
                  <a:lnTo>
                    <a:pt x="23" y="70"/>
                  </a:lnTo>
                  <a:lnTo>
                    <a:pt x="15" y="70"/>
                  </a:lnTo>
                  <a:lnTo>
                    <a:pt x="9" y="72"/>
                  </a:lnTo>
                  <a:lnTo>
                    <a:pt x="12" y="64"/>
                  </a:lnTo>
                  <a:lnTo>
                    <a:pt x="15" y="58"/>
                  </a:lnTo>
                  <a:lnTo>
                    <a:pt x="15" y="54"/>
                  </a:lnTo>
                  <a:lnTo>
                    <a:pt x="12" y="52"/>
                  </a:lnTo>
                  <a:lnTo>
                    <a:pt x="18" y="47"/>
                  </a:lnTo>
                  <a:lnTo>
                    <a:pt x="23" y="43"/>
                  </a:lnTo>
                  <a:lnTo>
                    <a:pt x="26" y="39"/>
                  </a:lnTo>
                  <a:lnTo>
                    <a:pt x="29" y="37"/>
                  </a:lnTo>
                  <a:lnTo>
                    <a:pt x="23" y="33"/>
                  </a:lnTo>
                  <a:lnTo>
                    <a:pt x="18" y="29"/>
                  </a:lnTo>
                  <a:lnTo>
                    <a:pt x="9" y="25"/>
                  </a:lnTo>
                  <a:lnTo>
                    <a:pt x="0" y="23"/>
                  </a:lnTo>
                  <a:lnTo>
                    <a:pt x="12" y="21"/>
                  </a:lnTo>
                  <a:lnTo>
                    <a:pt x="23" y="19"/>
                  </a:lnTo>
                  <a:lnTo>
                    <a:pt x="32" y="16"/>
                  </a:lnTo>
                  <a:lnTo>
                    <a:pt x="35" y="14"/>
                  </a:lnTo>
                  <a:lnTo>
                    <a:pt x="35" y="12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2" y="6"/>
                  </a:lnTo>
                  <a:lnTo>
                    <a:pt x="46" y="8"/>
                  </a:lnTo>
                  <a:lnTo>
                    <a:pt x="60" y="12"/>
                  </a:lnTo>
                  <a:lnTo>
                    <a:pt x="74" y="16"/>
                  </a:lnTo>
                  <a:lnTo>
                    <a:pt x="86" y="21"/>
                  </a:lnTo>
                  <a:lnTo>
                    <a:pt x="88" y="19"/>
                  </a:lnTo>
                  <a:lnTo>
                    <a:pt x="91" y="12"/>
                  </a:lnTo>
                  <a:lnTo>
                    <a:pt x="94" y="6"/>
                  </a:lnTo>
                  <a:lnTo>
                    <a:pt x="94" y="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3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9" name="Freeform 42"/>
            <p:cNvSpPr>
              <a:spLocks/>
            </p:cNvSpPr>
            <p:nvPr/>
          </p:nvSpPr>
          <p:spPr bwMode="auto">
            <a:xfrm>
              <a:off x="4735" y="2389"/>
              <a:ext cx="159" cy="207"/>
            </a:xfrm>
            <a:custGeom>
              <a:avLst/>
              <a:gdLst>
                <a:gd name="T0" fmla="*/ 88 w 159"/>
                <a:gd name="T1" fmla="*/ 0 h 207"/>
                <a:gd name="T2" fmla="*/ 82 w 159"/>
                <a:gd name="T3" fmla="*/ 19 h 207"/>
                <a:gd name="T4" fmla="*/ 74 w 159"/>
                <a:gd name="T5" fmla="*/ 33 h 207"/>
                <a:gd name="T6" fmla="*/ 57 w 159"/>
                <a:gd name="T7" fmla="*/ 44 h 207"/>
                <a:gd name="T8" fmla="*/ 28 w 159"/>
                <a:gd name="T9" fmla="*/ 46 h 207"/>
                <a:gd name="T10" fmla="*/ 31 w 159"/>
                <a:gd name="T11" fmla="*/ 54 h 207"/>
                <a:gd name="T12" fmla="*/ 31 w 159"/>
                <a:gd name="T13" fmla="*/ 62 h 207"/>
                <a:gd name="T14" fmla="*/ 28 w 159"/>
                <a:gd name="T15" fmla="*/ 69 h 207"/>
                <a:gd name="T16" fmla="*/ 17 w 159"/>
                <a:gd name="T17" fmla="*/ 73 h 207"/>
                <a:gd name="T18" fmla="*/ 23 w 159"/>
                <a:gd name="T19" fmla="*/ 81 h 207"/>
                <a:gd name="T20" fmla="*/ 23 w 159"/>
                <a:gd name="T21" fmla="*/ 91 h 207"/>
                <a:gd name="T22" fmla="*/ 17 w 159"/>
                <a:gd name="T23" fmla="*/ 99 h 207"/>
                <a:gd name="T24" fmla="*/ 6 w 159"/>
                <a:gd name="T25" fmla="*/ 106 h 207"/>
                <a:gd name="T26" fmla="*/ 17 w 159"/>
                <a:gd name="T27" fmla="*/ 112 h 207"/>
                <a:gd name="T28" fmla="*/ 20 w 159"/>
                <a:gd name="T29" fmla="*/ 122 h 207"/>
                <a:gd name="T30" fmla="*/ 11 w 159"/>
                <a:gd name="T31" fmla="*/ 130 h 207"/>
                <a:gd name="T32" fmla="*/ 0 w 159"/>
                <a:gd name="T33" fmla="*/ 137 h 207"/>
                <a:gd name="T34" fmla="*/ 11 w 159"/>
                <a:gd name="T35" fmla="*/ 139 h 207"/>
                <a:gd name="T36" fmla="*/ 17 w 159"/>
                <a:gd name="T37" fmla="*/ 145 h 207"/>
                <a:gd name="T38" fmla="*/ 14 w 159"/>
                <a:gd name="T39" fmla="*/ 153 h 207"/>
                <a:gd name="T40" fmla="*/ 8 w 159"/>
                <a:gd name="T41" fmla="*/ 159 h 207"/>
                <a:gd name="T42" fmla="*/ 23 w 159"/>
                <a:gd name="T43" fmla="*/ 161 h 207"/>
                <a:gd name="T44" fmla="*/ 31 w 159"/>
                <a:gd name="T45" fmla="*/ 168 h 207"/>
                <a:gd name="T46" fmla="*/ 37 w 159"/>
                <a:gd name="T47" fmla="*/ 176 h 207"/>
                <a:gd name="T48" fmla="*/ 34 w 159"/>
                <a:gd name="T49" fmla="*/ 182 h 207"/>
                <a:gd name="T50" fmla="*/ 51 w 159"/>
                <a:gd name="T51" fmla="*/ 184 h 207"/>
                <a:gd name="T52" fmla="*/ 62 w 159"/>
                <a:gd name="T53" fmla="*/ 188 h 207"/>
                <a:gd name="T54" fmla="*/ 71 w 159"/>
                <a:gd name="T55" fmla="*/ 196 h 207"/>
                <a:gd name="T56" fmla="*/ 74 w 159"/>
                <a:gd name="T57" fmla="*/ 207 h 207"/>
                <a:gd name="T58" fmla="*/ 74 w 159"/>
                <a:gd name="T59" fmla="*/ 194 h 207"/>
                <a:gd name="T60" fmla="*/ 79 w 159"/>
                <a:gd name="T61" fmla="*/ 182 h 207"/>
                <a:gd name="T62" fmla="*/ 88 w 159"/>
                <a:gd name="T63" fmla="*/ 178 h 207"/>
                <a:gd name="T64" fmla="*/ 99 w 159"/>
                <a:gd name="T65" fmla="*/ 184 h 207"/>
                <a:gd name="T66" fmla="*/ 99 w 159"/>
                <a:gd name="T67" fmla="*/ 174 h 207"/>
                <a:gd name="T68" fmla="*/ 108 w 159"/>
                <a:gd name="T69" fmla="*/ 168 h 207"/>
                <a:gd name="T70" fmla="*/ 119 w 159"/>
                <a:gd name="T71" fmla="*/ 166 h 207"/>
                <a:gd name="T72" fmla="*/ 130 w 159"/>
                <a:gd name="T73" fmla="*/ 168 h 207"/>
                <a:gd name="T74" fmla="*/ 122 w 159"/>
                <a:gd name="T75" fmla="*/ 157 h 207"/>
                <a:gd name="T76" fmla="*/ 122 w 159"/>
                <a:gd name="T77" fmla="*/ 147 h 207"/>
                <a:gd name="T78" fmla="*/ 128 w 159"/>
                <a:gd name="T79" fmla="*/ 141 h 207"/>
                <a:gd name="T80" fmla="*/ 139 w 159"/>
                <a:gd name="T81" fmla="*/ 141 h 207"/>
                <a:gd name="T82" fmla="*/ 130 w 159"/>
                <a:gd name="T83" fmla="*/ 126 h 207"/>
                <a:gd name="T84" fmla="*/ 133 w 159"/>
                <a:gd name="T85" fmla="*/ 114 h 207"/>
                <a:gd name="T86" fmla="*/ 145 w 159"/>
                <a:gd name="T87" fmla="*/ 108 h 207"/>
                <a:gd name="T88" fmla="*/ 159 w 159"/>
                <a:gd name="T89" fmla="*/ 106 h 207"/>
                <a:gd name="T90" fmla="*/ 147 w 159"/>
                <a:gd name="T91" fmla="*/ 95 h 207"/>
                <a:gd name="T92" fmla="*/ 145 w 159"/>
                <a:gd name="T93" fmla="*/ 87 h 207"/>
                <a:gd name="T94" fmla="*/ 145 w 159"/>
                <a:gd name="T95" fmla="*/ 79 h 207"/>
                <a:gd name="T96" fmla="*/ 153 w 159"/>
                <a:gd name="T97" fmla="*/ 75 h 207"/>
                <a:gd name="T98" fmla="*/ 139 w 159"/>
                <a:gd name="T99" fmla="*/ 75 h 207"/>
                <a:gd name="T100" fmla="*/ 130 w 159"/>
                <a:gd name="T101" fmla="*/ 71 h 207"/>
                <a:gd name="T102" fmla="*/ 130 w 159"/>
                <a:gd name="T103" fmla="*/ 64 h 207"/>
                <a:gd name="T104" fmla="*/ 136 w 159"/>
                <a:gd name="T105" fmla="*/ 58 h 207"/>
                <a:gd name="T106" fmla="*/ 122 w 159"/>
                <a:gd name="T107" fmla="*/ 58 h 207"/>
                <a:gd name="T108" fmla="*/ 116 w 159"/>
                <a:gd name="T109" fmla="*/ 54 h 207"/>
                <a:gd name="T110" fmla="*/ 116 w 159"/>
                <a:gd name="T111" fmla="*/ 48 h 207"/>
                <a:gd name="T112" fmla="*/ 119 w 159"/>
                <a:gd name="T113" fmla="*/ 42 h 207"/>
                <a:gd name="T114" fmla="*/ 108 w 159"/>
                <a:gd name="T115" fmla="*/ 40 h 207"/>
                <a:gd name="T116" fmla="*/ 94 w 159"/>
                <a:gd name="T117" fmla="*/ 33 h 207"/>
                <a:gd name="T118" fmla="*/ 88 w 159"/>
                <a:gd name="T119" fmla="*/ 23 h 207"/>
                <a:gd name="T120" fmla="*/ 94 w 159"/>
                <a:gd name="T121" fmla="*/ 7 h 207"/>
                <a:gd name="T122" fmla="*/ 88 w 159"/>
                <a:gd name="T123" fmla="*/ 0 h 20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9"/>
                <a:gd name="T187" fmla="*/ 0 h 207"/>
                <a:gd name="T188" fmla="*/ 159 w 159"/>
                <a:gd name="T189" fmla="*/ 207 h 20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9" h="207">
                  <a:moveTo>
                    <a:pt x="88" y="0"/>
                  </a:moveTo>
                  <a:lnTo>
                    <a:pt x="82" y="19"/>
                  </a:lnTo>
                  <a:lnTo>
                    <a:pt x="74" y="33"/>
                  </a:lnTo>
                  <a:lnTo>
                    <a:pt x="57" y="44"/>
                  </a:lnTo>
                  <a:lnTo>
                    <a:pt x="28" y="46"/>
                  </a:lnTo>
                  <a:lnTo>
                    <a:pt x="31" y="54"/>
                  </a:lnTo>
                  <a:lnTo>
                    <a:pt x="31" y="62"/>
                  </a:lnTo>
                  <a:lnTo>
                    <a:pt x="28" y="69"/>
                  </a:lnTo>
                  <a:lnTo>
                    <a:pt x="17" y="73"/>
                  </a:lnTo>
                  <a:lnTo>
                    <a:pt x="23" y="81"/>
                  </a:lnTo>
                  <a:lnTo>
                    <a:pt x="23" y="91"/>
                  </a:lnTo>
                  <a:lnTo>
                    <a:pt x="17" y="99"/>
                  </a:lnTo>
                  <a:lnTo>
                    <a:pt x="6" y="106"/>
                  </a:lnTo>
                  <a:lnTo>
                    <a:pt x="17" y="112"/>
                  </a:lnTo>
                  <a:lnTo>
                    <a:pt x="20" y="122"/>
                  </a:lnTo>
                  <a:lnTo>
                    <a:pt x="11" y="130"/>
                  </a:lnTo>
                  <a:lnTo>
                    <a:pt x="0" y="137"/>
                  </a:lnTo>
                  <a:lnTo>
                    <a:pt x="11" y="139"/>
                  </a:lnTo>
                  <a:lnTo>
                    <a:pt x="17" y="145"/>
                  </a:lnTo>
                  <a:lnTo>
                    <a:pt x="14" y="153"/>
                  </a:lnTo>
                  <a:lnTo>
                    <a:pt x="8" y="159"/>
                  </a:lnTo>
                  <a:lnTo>
                    <a:pt x="23" y="161"/>
                  </a:lnTo>
                  <a:lnTo>
                    <a:pt x="31" y="168"/>
                  </a:lnTo>
                  <a:lnTo>
                    <a:pt x="37" y="176"/>
                  </a:lnTo>
                  <a:lnTo>
                    <a:pt x="34" y="182"/>
                  </a:lnTo>
                  <a:lnTo>
                    <a:pt x="51" y="184"/>
                  </a:lnTo>
                  <a:lnTo>
                    <a:pt x="62" y="188"/>
                  </a:lnTo>
                  <a:lnTo>
                    <a:pt x="71" y="196"/>
                  </a:lnTo>
                  <a:lnTo>
                    <a:pt x="74" y="207"/>
                  </a:lnTo>
                  <a:lnTo>
                    <a:pt x="74" y="194"/>
                  </a:lnTo>
                  <a:lnTo>
                    <a:pt x="79" y="182"/>
                  </a:lnTo>
                  <a:lnTo>
                    <a:pt x="88" y="178"/>
                  </a:lnTo>
                  <a:lnTo>
                    <a:pt x="99" y="184"/>
                  </a:lnTo>
                  <a:lnTo>
                    <a:pt x="99" y="174"/>
                  </a:lnTo>
                  <a:lnTo>
                    <a:pt x="108" y="168"/>
                  </a:lnTo>
                  <a:lnTo>
                    <a:pt x="119" y="166"/>
                  </a:lnTo>
                  <a:lnTo>
                    <a:pt x="130" y="168"/>
                  </a:lnTo>
                  <a:lnTo>
                    <a:pt x="122" y="157"/>
                  </a:lnTo>
                  <a:lnTo>
                    <a:pt x="122" y="147"/>
                  </a:lnTo>
                  <a:lnTo>
                    <a:pt x="128" y="141"/>
                  </a:lnTo>
                  <a:lnTo>
                    <a:pt x="139" y="141"/>
                  </a:lnTo>
                  <a:lnTo>
                    <a:pt x="130" y="126"/>
                  </a:lnTo>
                  <a:lnTo>
                    <a:pt x="133" y="114"/>
                  </a:lnTo>
                  <a:lnTo>
                    <a:pt x="145" y="108"/>
                  </a:lnTo>
                  <a:lnTo>
                    <a:pt x="159" y="106"/>
                  </a:lnTo>
                  <a:lnTo>
                    <a:pt x="147" y="95"/>
                  </a:lnTo>
                  <a:lnTo>
                    <a:pt x="145" y="87"/>
                  </a:lnTo>
                  <a:lnTo>
                    <a:pt x="145" y="79"/>
                  </a:lnTo>
                  <a:lnTo>
                    <a:pt x="153" y="75"/>
                  </a:lnTo>
                  <a:lnTo>
                    <a:pt x="139" y="75"/>
                  </a:lnTo>
                  <a:lnTo>
                    <a:pt x="130" y="71"/>
                  </a:lnTo>
                  <a:lnTo>
                    <a:pt x="130" y="64"/>
                  </a:lnTo>
                  <a:lnTo>
                    <a:pt x="136" y="58"/>
                  </a:lnTo>
                  <a:lnTo>
                    <a:pt x="122" y="58"/>
                  </a:lnTo>
                  <a:lnTo>
                    <a:pt x="116" y="54"/>
                  </a:lnTo>
                  <a:lnTo>
                    <a:pt x="116" y="48"/>
                  </a:lnTo>
                  <a:lnTo>
                    <a:pt x="119" y="42"/>
                  </a:lnTo>
                  <a:lnTo>
                    <a:pt x="108" y="40"/>
                  </a:lnTo>
                  <a:lnTo>
                    <a:pt x="94" y="33"/>
                  </a:lnTo>
                  <a:lnTo>
                    <a:pt x="88" y="23"/>
                  </a:lnTo>
                  <a:lnTo>
                    <a:pt x="94" y="7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0" name="Freeform 43"/>
            <p:cNvSpPr>
              <a:spLocks/>
            </p:cNvSpPr>
            <p:nvPr/>
          </p:nvSpPr>
          <p:spPr bwMode="auto">
            <a:xfrm>
              <a:off x="2447" y="2488"/>
              <a:ext cx="321" cy="151"/>
            </a:xfrm>
            <a:custGeom>
              <a:avLst/>
              <a:gdLst>
                <a:gd name="T0" fmla="*/ 6 w 321"/>
                <a:gd name="T1" fmla="*/ 23 h 151"/>
                <a:gd name="T2" fmla="*/ 23 w 321"/>
                <a:gd name="T3" fmla="*/ 33 h 151"/>
                <a:gd name="T4" fmla="*/ 40 w 321"/>
                <a:gd name="T5" fmla="*/ 29 h 151"/>
                <a:gd name="T6" fmla="*/ 57 w 321"/>
                <a:gd name="T7" fmla="*/ 11 h 151"/>
                <a:gd name="T8" fmla="*/ 71 w 321"/>
                <a:gd name="T9" fmla="*/ 9 h 151"/>
                <a:gd name="T10" fmla="*/ 80 w 321"/>
                <a:gd name="T11" fmla="*/ 15 h 151"/>
                <a:gd name="T12" fmla="*/ 97 w 321"/>
                <a:gd name="T13" fmla="*/ 13 h 151"/>
                <a:gd name="T14" fmla="*/ 145 w 321"/>
                <a:gd name="T15" fmla="*/ 0 h 151"/>
                <a:gd name="T16" fmla="*/ 159 w 321"/>
                <a:gd name="T17" fmla="*/ 11 h 151"/>
                <a:gd name="T18" fmla="*/ 159 w 321"/>
                <a:gd name="T19" fmla="*/ 21 h 151"/>
                <a:gd name="T20" fmla="*/ 171 w 321"/>
                <a:gd name="T21" fmla="*/ 23 h 151"/>
                <a:gd name="T22" fmla="*/ 199 w 321"/>
                <a:gd name="T23" fmla="*/ 23 h 151"/>
                <a:gd name="T24" fmla="*/ 233 w 321"/>
                <a:gd name="T25" fmla="*/ 25 h 151"/>
                <a:gd name="T26" fmla="*/ 259 w 321"/>
                <a:gd name="T27" fmla="*/ 27 h 151"/>
                <a:gd name="T28" fmla="*/ 264 w 321"/>
                <a:gd name="T29" fmla="*/ 36 h 151"/>
                <a:gd name="T30" fmla="*/ 259 w 321"/>
                <a:gd name="T31" fmla="*/ 44 h 151"/>
                <a:gd name="T32" fmla="*/ 264 w 321"/>
                <a:gd name="T33" fmla="*/ 52 h 151"/>
                <a:gd name="T34" fmla="*/ 290 w 321"/>
                <a:gd name="T35" fmla="*/ 58 h 151"/>
                <a:gd name="T36" fmla="*/ 298 w 321"/>
                <a:gd name="T37" fmla="*/ 64 h 151"/>
                <a:gd name="T38" fmla="*/ 293 w 321"/>
                <a:gd name="T39" fmla="*/ 71 h 151"/>
                <a:gd name="T40" fmla="*/ 293 w 321"/>
                <a:gd name="T41" fmla="*/ 77 h 151"/>
                <a:gd name="T42" fmla="*/ 313 w 321"/>
                <a:gd name="T43" fmla="*/ 79 h 151"/>
                <a:gd name="T44" fmla="*/ 318 w 321"/>
                <a:gd name="T45" fmla="*/ 85 h 151"/>
                <a:gd name="T46" fmla="*/ 310 w 321"/>
                <a:gd name="T47" fmla="*/ 91 h 151"/>
                <a:gd name="T48" fmla="*/ 310 w 321"/>
                <a:gd name="T49" fmla="*/ 100 h 151"/>
                <a:gd name="T50" fmla="*/ 321 w 321"/>
                <a:gd name="T51" fmla="*/ 108 h 151"/>
                <a:gd name="T52" fmla="*/ 315 w 321"/>
                <a:gd name="T53" fmla="*/ 118 h 151"/>
                <a:gd name="T54" fmla="*/ 298 w 321"/>
                <a:gd name="T55" fmla="*/ 116 h 151"/>
                <a:gd name="T56" fmla="*/ 290 w 321"/>
                <a:gd name="T57" fmla="*/ 122 h 151"/>
                <a:gd name="T58" fmla="*/ 290 w 321"/>
                <a:gd name="T59" fmla="*/ 133 h 151"/>
                <a:gd name="T60" fmla="*/ 276 w 321"/>
                <a:gd name="T61" fmla="*/ 137 h 151"/>
                <a:gd name="T62" fmla="*/ 256 w 321"/>
                <a:gd name="T63" fmla="*/ 124 h 151"/>
                <a:gd name="T64" fmla="*/ 247 w 321"/>
                <a:gd name="T65" fmla="*/ 128 h 151"/>
                <a:gd name="T66" fmla="*/ 247 w 321"/>
                <a:gd name="T67" fmla="*/ 147 h 151"/>
                <a:gd name="T68" fmla="*/ 225 w 321"/>
                <a:gd name="T69" fmla="*/ 145 h 151"/>
                <a:gd name="T70" fmla="*/ 179 w 321"/>
                <a:gd name="T71" fmla="*/ 120 h 151"/>
                <a:gd name="T72" fmla="*/ 156 w 321"/>
                <a:gd name="T73" fmla="*/ 122 h 151"/>
                <a:gd name="T74" fmla="*/ 162 w 321"/>
                <a:gd name="T75" fmla="*/ 145 h 151"/>
                <a:gd name="T76" fmla="*/ 142 w 321"/>
                <a:gd name="T77" fmla="*/ 143 h 151"/>
                <a:gd name="T78" fmla="*/ 111 w 321"/>
                <a:gd name="T79" fmla="*/ 106 h 151"/>
                <a:gd name="T80" fmla="*/ 100 w 321"/>
                <a:gd name="T81" fmla="*/ 102 h 151"/>
                <a:gd name="T82" fmla="*/ 94 w 321"/>
                <a:gd name="T83" fmla="*/ 120 h 151"/>
                <a:gd name="T84" fmla="*/ 74 w 321"/>
                <a:gd name="T85" fmla="*/ 118 h 151"/>
                <a:gd name="T86" fmla="*/ 66 w 321"/>
                <a:gd name="T87" fmla="*/ 81 h 151"/>
                <a:gd name="T88" fmla="*/ 57 w 321"/>
                <a:gd name="T89" fmla="*/ 73 h 151"/>
                <a:gd name="T90" fmla="*/ 43 w 321"/>
                <a:gd name="T91" fmla="*/ 77 h 151"/>
                <a:gd name="T92" fmla="*/ 34 w 321"/>
                <a:gd name="T93" fmla="*/ 73 h 151"/>
                <a:gd name="T94" fmla="*/ 32 w 321"/>
                <a:gd name="T95" fmla="*/ 50 h 151"/>
                <a:gd name="T96" fmla="*/ 15 w 321"/>
                <a:gd name="T97" fmla="*/ 36 h 151"/>
                <a:gd name="T98" fmla="*/ 6 w 321"/>
                <a:gd name="T99" fmla="*/ 29 h 151"/>
                <a:gd name="T100" fmla="*/ 0 w 321"/>
                <a:gd name="T101" fmla="*/ 25 h 151"/>
                <a:gd name="T102" fmla="*/ 0 w 321"/>
                <a:gd name="T103" fmla="*/ 19 h 15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21"/>
                <a:gd name="T157" fmla="*/ 0 h 151"/>
                <a:gd name="T158" fmla="*/ 321 w 321"/>
                <a:gd name="T159" fmla="*/ 151 h 15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21" h="151">
                  <a:moveTo>
                    <a:pt x="0" y="19"/>
                  </a:moveTo>
                  <a:lnTo>
                    <a:pt x="6" y="23"/>
                  </a:lnTo>
                  <a:lnTo>
                    <a:pt x="15" y="29"/>
                  </a:lnTo>
                  <a:lnTo>
                    <a:pt x="23" y="33"/>
                  </a:lnTo>
                  <a:lnTo>
                    <a:pt x="32" y="33"/>
                  </a:lnTo>
                  <a:lnTo>
                    <a:pt x="40" y="29"/>
                  </a:lnTo>
                  <a:lnTo>
                    <a:pt x="49" y="19"/>
                  </a:lnTo>
                  <a:lnTo>
                    <a:pt x="57" y="11"/>
                  </a:lnTo>
                  <a:lnTo>
                    <a:pt x="66" y="7"/>
                  </a:lnTo>
                  <a:lnTo>
                    <a:pt x="71" y="9"/>
                  </a:lnTo>
                  <a:lnTo>
                    <a:pt x="77" y="11"/>
                  </a:lnTo>
                  <a:lnTo>
                    <a:pt x="80" y="15"/>
                  </a:lnTo>
                  <a:lnTo>
                    <a:pt x="83" y="17"/>
                  </a:lnTo>
                  <a:lnTo>
                    <a:pt x="97" y="13"/>
                  </a:lnTo>
                  <a:lnTo>
                    <a:pt x="120" y="7"/>
                  </a:lnTo>
                  <a:lnTo>
                    <a:pt x="145" y="0"/>
                  </a:lnTo>
                  <a:lnTo>
                    <a:pt x="156" y="3"/>
                  </a:lnTo>
                  <a:lnTo>
                    <a:pt x="159" y="11"/>
                  </a:lnTo>
                  <a:lnTo>
                    <a:pt x="159" y="17"/>
                  </a:lnTo>
                  <a:lnTo>
                    <a:pt x="159" y="21"/>
                  </a:lnTo>
                  <a:lnTo>
                    <a:pt x="162" y="23"/>
                  </a:lnTo>
                  <a:lnTo>
                    <a:pt x="171" y="23"/>
                  </a:lnTo>
                  <a:lnTo>
                    <a:pt x="182" y="23"/>
                  </a:lnTo>
                  <a:lnTo>
                    <a:pt x="199" y="23"/>
                  </a:lnTo>
                  <a:lnTo>
                    <a:pt x="216" y="23"/>
                  </a:lnTo>
                  <a:lnTo>
                    <a:pt x="233" y="25"/>
                  </a:lnTo>
                  <a:lnTo>
                    <a:pt x="247" y="25"/>
                  </a:lnTo>
                  <a:lnTo>
                    <a:pt x="259" y="27"/>
                  </a:lnTo>
                  <a:lnTo>
                    <a:pt x="264" y="29"/>
                  </a:lnTo>
                  <a:lnTo>
                    <a:pt x="264" y="36"/>
                  </a:lnTo>
                  <a:lnTo>
                    <a:pt x="261" y="40"/>
                  </a:lnTo>
                  <a:lnTo>
                    <a:pt x="259" y="44"/>
                  </a:lnTo>
                  <a:lnTo>
                    <a:pt x="256" y="48"/>
                  </a:lnTo>
                  <a:lnTo>
                    <a:pt x="264" y="52"/>
                  </a:lnTo>
                  <a:lnTo>
                    <a:pt x="278" y="54"/>
                  </a:lnTo>
                  <a:lnTo>
                    <a:pt x="290" y="58"/>
                  </a:lnTo>
                  <a:lnTo>
                    <a:pt x="298" y="62"/>
                  </a:lnTo>
                  <a:lnTo>
                    <a:pt x="298" y="64"/>
                  </a:lnTo>
                  <a:lnTo>
                    <a:pt x="295" y="69"/>
                  </a:lnTo>
                  <a:lnTo>
                    <a:pt x="293" y="71"/>
                  </a:lnTo>
                  <a:lnTo>
                    <a:pt x="290" y="75"/>
                  </a:lnTo>
                  <a:lnTo>
                    <a:pt x="293" y="77"/>
                  </a:lnTo>
                  <a:lnTo>
                    <a:pt x="304" y="79"/>
                  </a:lnTo>
                  <a:lnTo>
                    <a:pt x="313" y="79"/>
                  </a:lnTo>
                  <a:lnTo>
                    <a:pt x="318" y="83"/>
                  </a:lnTo>
                  <a:lnTo>
                    <a:pt x="318" y="85"/>
                  </a:lnTo>
                  <a:lnTo>
                    <a:pt x="313" y="89"/>
                  </a:lnTo>
                  <a:lnTo>
                    <a:pt x="310" y="91"/>
                  </a:lnTo>
                  <a:lnTo>
                    <a:pt x="307" y="95"/>
                  </a:lnTo>
                  <a:lnTo>
                    <a:pt x="310" y="100"/>
                  </a:lnTo>
                  <a:lnTo>
                    <a:pt x="315" y="104"/>
                  </a:lnTo>
                  <a:lnTo>
                    <a:pt x="321" y="108"/>
                  </a:lnTo>
                  <a:lnTo>
                    <a:pt x="321" y="114"/>
                  </a:lnTo>
                  <a:lnTo>
                    <a:pt x="315" y="118"/>
                  </a:lnTo>
                  <a:lnTo>
                    <a:pt x="307" y="118"/>
                  </a:lnTo>
                  <a:lnTo>
                    <a:pt x="298" y="116"/>
                  </a:lnTo>
                  <a:lnTo>
                    <a:pt x="293" y="118"/>
                  </a:lnTo>
                  <a:lnTo>
                    <a:pt x="290" y="122"/>
                  </a:lnTo>
                  <a:lnTo>
                    <a:pt x="290" y="126"/>
                  </a:lnTo>
                  <a:lnTo>
                    <a:pt x="290" y="133"/>
                  </a:lnTo>
                  <a:lnTo>
                    <a:pt x="284" y="137"/>
                  </a:lnTo>
                  <a:lnTo>
                    <a:pt x="276" y="137"/>
                  </a:lnTo>
                  <a:lnTo>
                    <a:pt x="267" y="131"/>
                  </a:lnTo>
                  <a:lnTo>
                    <a:pt x="256" y="124"/>
                  </a:lnTo>
                  <a:lnTo>
                    <a:pt x="250" y="122"/>
                  </a:lnTo>
                  <a:lnTo>
                    <a:pt x="247" y="128"/>
                  </a:lnTo>
                  <a:lnTo>
                    <a:pt x="247" y="137"/>
                  </a:lnTo>
                  <a:lnTo>
                    <a:pt x="247" y="147"/>
                  </a:lnTo>
                  <a:lnTo>
                    <a:pt x="242" y="151"/>
                  </a:lnTo>
                  <a:lnTo>
                    <a:pt x="225" y="145"/>
                  </a:lnTo>
                  <a:lnTo>
                    <a:pt x="202" y="133"/>
                  </a:lnTo>
                  <a:lnTo>
                    <a:pt x="179" y="120"/>
                  </a:lnTo>
                  <a:lnTo>
                    <a:pt x="162" y="116"/>
                  </a:lnTo>
                  <a:lnTo>
                    <a:pt x="156" y="122"/>
                  </a:lnTo>
                  <a:lnTo>
                    <a:pt x="159" y="135"/>
                  </a:lnTo>
                  <a:lnTo>
                    <a:pt x="162" y="145"/>
                  </a:lnTo>
                  <a:lnTo>
                    <a:pt x="156" y="151"/>
                  </a:lnTo>
                  <a:lnTo>
                    <a:pt x="142" y="143"/>
                  </a:lnTo>
                  <a:lnTo>
                    <a:pt x="125" y="124"/>
                  </a:lnTo>
                  <a:lnTo>
                    <a:pt x="111" y="106"/>
                  </a:lnTo>
                  <a:lnTo>
                    <a:pt x="102" y="97"/>
                  </a:lnTo>
                  <a:lnTo>
                    <a:pt x="100" y="102"/>
                  </a:lnTo>
                  <a:lnTo>
                    <a:pt x="100" y="110"/>
                  </a:lnTo>
                  <a:lnTo>
                    <a:pt x="94" y="120"/>
                  </a:lnTo>
                  <a:lnTo>
                    <a:pt x="85" y="124"/>
                  </a:lnTo>
                  <a:lnTo>
                    <a:pt x="74" y="118"/>
                  </a:lnTo>
                  <a:lnTo>
                    <a:pt x="68" y="100"/>
                  </a:lnTo>
                  <a:lnTo>
                    <a:pt x="66" y="81"/>
                  </a:lnTo>
                  <a:lnTo>
                    <a:pt x="63" y="73"/>
                  </a:lnTo>
                  <a:lnTo>
                    <a:pt x="57" y="73"/>
                  </a:lnTo>
                  <a:lnTo>
                    <a:pt x="51" y="75"/>
                  </a:lnTo>
                  <a:lnTo>
                    <a:pt x="43" y="77"/>
                  </a:lnTo>
                  <a:lnTo>
                    <a:pt x="37" y="77"/>
                  </a:lnTo>
                  <a:lnTo>
                    <a:pt x="34" y="73"/>
                  </a:lnTo>
                  <a:lnTo>
                    <a:pt x="34" y="62"/>
                  </a:lnTo>
                  <a:lnTo>
                    <a:pt x="32" y="50"/>
                  </a:lnTo>
                  <a:lnTo>
                    <a:pt x="20" y="40"/>
                  </a:lnTo>
                  <a:lnTo>
                    <a:pt x="15" y="36"/>
                  </a:lnTo>
                  <a:lnTo>
                    <a:pt x="12" y="33"/>
                  </a:lnTo>
                  <a:lnTo>
                    <a:pt x="6" y="29"/>
                  </a:lnTo>
                  <a:lnTo>
                    <a:pt x="3" y="27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1" name="Freeform 44"/>
            <p:cNvSpPr>
              <a:spLocks/>
            </p:cNvSpPr>
            <p:nvPr/>
          </p:nvSpPr>
          <p:spPr bwMode="auto">
            <a:xfrm>
              <a:off x="2691" y="1085"/>
              <a:ext cx="188" cy="186"/>
            </a:xfrm>
            <a:custGeom>
              <a:avLst/>
              <a:gdLst>
                <a:gd name="T0" fmla="*/ 80 w 188"/>
                <a:gd name="T1" fmla="*/ 4 h 186"/>
                <a:gd name="T2" fmla="*/ 83 w 188"/>
                <a:gd name="T3" fmla="*/ 14 h 186"/>
                <a:gd name="T4" fmla="*/ 86 w 188"/>
                <a:gd name="T5" fmla="*/ 23 h 186"/>
                <a:gd name="T6" fmla="*/ 91 w 188"/>
                <a:gd name="T7" fmla="*/ 37 h 186"/>
                <a:gd name="T8" fmla="*/ 83 w 188"/>
                <a:gd name="T9" fmla="*/ 49 h 186"/>
                <a:gd name="T10" fmla="*/ 60 w 188"/>
                <a:gd name="T11" fmla="*/ 66 h 186"/>
                <a:gd name="T12" fmla="*/ 37 w 188"/>
                <a:gd name="T13" fmla="*/ 89 h 186"/>
                <a:gd name="T14" fmla="*/ 9 w 188"/>
                <a:gd name="T15" fmla="*/ 122 h 186"/>
                <a:gd name="T16" fmla="*/ 15 w 188"/>
                <a:gd name="T17" fmla="*/ 122 h 186"/>
                <a:gd name="T18" fmla="*/ 40 w 188"/>
                <a:gd name="T19" fmla="*/ 107 h 186"/>
                <a:gd name="T20" fmla="*/ 49 w 188"/>
                <a:gd name="T21" fmla="*/ 99 h 186"/>
                <a:gd name="T22" fmla="*/ 54 w 188"/>
                <a:gd name="T23" fmla="*/ 93 h 186"/>
                <a:gd name="T24" fmla="*/ 49 w 188"/>
                <a:gd name="T25" fmla="*/ 105 h 186"/>
                <a:gd name="T26" fmla="*/ 34 w 188"/>
                <a:gd name="T27" fmla="*/ 140 h 186"/>
                <a:gd name="T28" fmla="*/ 32 w 188"/>
                <a:gd name="T29" fmla="*/ 165 h 186"/>
                <a:gd name="T30" fmla="*/ 32 w 188"/>
                <a:gd name="T31" fmla="*/ 181 h 186"/>
                <a:gd name="T32" fmla="*/ 34 w 188"/>
                <a:gd name="T33" fmla="*/ 177 h 186"/>
                <a:gd name="T34" fmla="*/ 40 w 188"/>
                <a:gd name="T35" fmla="*/ 163 h 186"/>
                <a:gd name="T36" fmla="*/ 51 w 188"/>
                <a:gd name="T37" fmla="*/ 146 h 186"/>
                <a:gd name="T38" fmla="*/ 74 w 188"/>
                <a:gd name="T39" fmla="*/ 117 h 186"/>
                <a:gd name="T40" fmla="*/ 80 w 188"/>
                <a:gd name="T41" fmla="*/ 132 h 186"/>
                <a:gd name="T42" fmla="*/ 97 w 188"/>
                <a:gd name="T43" fmla="*/ 167 h 186"/>
                <a:gd name="T44" fmla="*/ 105 w 188"/>
                <a:gd name="T45" fmla="*/ 163 h 186"/>
                <a:gd name="T46" fmla="*/ 117 w 188"/>
                <a:gd name="T47" fmla="*/ 111 h 186"/>
                <a:gd name="T48" fmla="*/ 111 w 188"/>
                <a:gd name="T49" fmla="*/ 84 h 186"/>
                <a:gd name="T50" fmla="*/ 117 w 188"/>
                <a:gd name="T51" fmla="*/ 89 h 186"/>
                <a:gd name="T52" fmla="*/ 131 w 188"/>
                <a:gd name="T53" fmla="*/ 101 h 186"/>
                <a:gd name="T54" fmla="*/ 171 w 188"/>
                <a:gd name="T55" fmla="*/ 105 h 186"/>
                <a:gd name="T56" fmla="*/ 168 w 188"/>
                <a:gd name="T57" fmla="*/ 91 h 186"/>
                <a:gd name="T58" fmla="*/ 145 w 188"/>
                <a:gd name="T59" fmla="*/ 56 h 186"/>
                <a:gd name="T60" fmla="*/ 128 w 188"/>
                <a:gd name="T61" fmla="*/ 51 h 186"/>
                <a:gd name="T62" fmla="*/ 131 w 188"/>
                <a:gd name="T63" fmla="*/ 49 h 186"/>
                <a:gd name="T64" fmla="*/ 145 w 188"/>
                <a:gd name="T65" fmla="*/ 47 h 186"/>
                <a:gd name="T66" fmla="*/ 168 w 188"/>
                <a:gd name="T67" fmla="*/ 33 h 186"/>
                <a:gd name="T68" fmla="*/ 176 w 188"/>
                <a:gd name="T69" fmla="*/ 23 h 186"/>
                <a:gd name="T70" fmla="*/ 157 w 188"/>
                <a:gd name="T71" fmla="*/ 23 h 186"/>
                <a:gd name="T72" fmla="*/ 137 w 188"/>
                <a:gd name="T73" fmla="*/ 25 h 186"/>
                <a:gd name="T74" fmla="*/ 105 w 188"/>
                <a:gd name="T75" fmla="*/ 37 h 186"/>
                <a:gd name="T76" fmla="*/ 94 w 188"/>
                <a:gd name="T77" fmla="*/ 37 h 186"/>
                <a:gd name="T78" fmla="*/ 88 w 188"/>
                <a:gd name="T79" fmla="*/ 23 h 186"/>
                <a:gd name="T80" fmla="*/ 83 w 188"/>
                <a:gd name="T81" fmla="*/ 12 h 186"/>
                <a:gd name="T82" fmla="*/ 83 w 188"/>
                <a:gd name="T83" fmla="*/ 2 h 186"/>
                <a:gd name="T84" fmla="*/ 80 w 188"/>
                <a:gd name="T85" fmla="*/ 0 h 18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8"/>
                <a:gd name="T130" fmla="*/ 0 h 186"/>
                <a:gd name="T131" fmla="*/ 188 w 188"/>
                <a:gd name="T132" fmla="*/ 186 h 18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8" h="186">
                  <a:moveTo>
                    <a:pt x="80" y="0"/>
                  </a:moveTo>
                  <a:lnTo>
                    <a:pt x="80" y="4"/>
                  </a:lnTo>
                  <a:lnTo>
                    <a:pt x="83" y="8"/>
                  </a:lnTo>
                  <a:lnTo>
                    <a:pt x="83" y="14"/>
                  </a:lnTo>
                  <a:lnTo>
                    <a:pt x="86" y="18"/>
                  </a:lnTo>
                  <a:lnTo>
                    <a:pt x="86" y="23"/>
                  </a:lnTo>
                  <a:lnTo>
                    <a:pt x="88" y="29"/>
                  </a:lnTo>
                  <a:lnTo>
                    <a:pt x="91" y="37"/>
                  </a:lnTo>
                  <a:lnTo>
                    <a:pt x="91" y="45"/>
                  </a:lnTo>
                  <a:lnTo>
                    <a:pt x="83" y="49"/>
                  </a:lnTo>
                  <a:lnTo>
                    <a:pt x="71" y="58"/>
                  </a:lnTo>
                  <a:lnTo>
                    <a:pt x="60" y="66"/>
                  </a:lnTo>
                  <a:lnTo>
                    <a:pt x="49" y="76"/>
                  </a:lnTo>
                  <a:lnTo>
                    <a:pt x="37" y="89"/>
                  </a:lnTo>
                  <a:lnTo>
                    <a:pt x="23" y="105"/>
                  </a:lnTo>
                  <a:lnTo>
                    <a:pt x="9" y="122"/>
                  </a:lnTo>
                  <a:lnTo>
                    <a:pt x="0" y="130"/>
                  </a:lnTo>
                  <a:lnTo>
                    <a:pt x="15" y="122"/>
                  </a:lnTo>
                  <a:lnTo>
                    <a:pt x="29" y="113"/>
                  </a:lnTo>
                  <a:lnTo>
                    <a:pt x="40" y="107"/>
                  </a:lnTo>
                  <a:lnTo>
                    <a:pt x="46" y="103"/>
                  </a:lnTo>
                  <a:lnTo>
                    <a:pt x="49" y="99"/>
                  </a:lnTo>
                  <a:lnTo>
                    <a:pt x="51" y="97"/>
                  </a:lnTo>
                  <a:lnTo>
                    <a:pt x="54" y="93"/>
                  </a:lnTo>
                  <a:lnTo>
                    <a:pt x="57" y="91"/>
                  </a:lnTo>
                  <a:lnTo>
                    <a:pt x="49" y="105"/>
                  </a:lnTo>
                  <a:lnTo>
                    <a:pt x="43" y="122"/>
                  </a:lnTo>
                  <a:lnTo>
                    <a:pt x="34" y="140"/>
                  </a:lnTo>
                  <a:lnTo>
                    <a:pt x="34" y="157"/>
                  </a:lnTo>
                  <a:lnTo>
                    <a:pt x="32" y="165"/>
                  </a:lnTo>
                  <a:lnTo>
                    <a:pt x="32" y="173"/>
                  </a:lnTo>
                  <a:lnTo>
                    <a:pt x="32" y="181"/>
                  </a:lnTo>
                  <a:lnTo>
                    <a:pt x="32" y="186"/>
                  </a:lnTo>
                  <a:lnTo>
                    <a:pt x="34" y="177"/>
                  </a:lnTo>
                  <a:lnTo>
                    <a:pt x="37" y="171"/>
                  </a:lnTo>
                  <a:lnTo>
                    <a:pt x="40" y="163"/>
                  </a:lnTo>
                  <a:lnTo>
                    <a:pt x="43" y="157"/>
                  </a:lnTo>
                  <a:lnTo>
                    <a:pt x="51" y="146"/>
                  </a:lnTo>
                  <a:lnTo>
                    <a:pt x="63" y="132"/>
                  </a:lnTo>
                  <a:lnTo>
                    <a:pt x="74" y="117"/>
                  </a:lnTo>
                  <a:lnTo>
                    <a:pt x="77" y="105"/>
                  </a:lnTo>
                  <a:lnTo>
                    <a:pt x="80" y="132"/>
                  </a:lnTo>
                  <a:lnTo>
                    <a:pt x="88" y="151"/>
                  </a:lnTo>
                  <a:lnTo>
                    <a:pt x="97" y="167"/>
                  </a:lnTo>
                  <a:lnTo>
                    <a:pt x="103" y="184"/>
                  </a:lnTo>
                  <a:lnTo>
                    <a:pt x="105" y="163"/>
                  </a:lnTo>
                  <a:lnTo>
                    <a:pt x="114" y="138"/>
                  </a:lnTo>
                  <a:lnTo>
                    <a:pt x="117" y="111"/>
                  </a:lnTo>
                  <a:lnTo>
                    <a:pt x="108" y="87"/>
                  </a:lnTo>
                  <a:lnTo>
                    <a:pt x="111" y="84"/>
                  </a:lnTo>
                  <a:lnTo>
                    <a:pt x="114" y="87"/>
                  </a:lnTo>
                  <a:lnTo>
                    <a:pt x="117" y="89"/>
                  </a:lnTo>
                  <a:lnTo>
                    <a:pt x="120" y="93"/>
                  </a:lnTo>
                  <a:lnTo>
                    <a:pt x="131" y="101"/>
                  </a:lnTo>
                  <a:lnTo>
                    <a:pt x="151" y="103"/>
                  </a:lnTo>
                  <a:lnTo>
                    <a:pt x="171" y="105"/>
                  </a:lnTo>
                  <a:lnTo>
                    <a:pt x="188" y="109"/>
                  </a:lnTo>
                  <a:lnTo>
                    <a:pt x="168" y="91"/>
                  </a:lnTo>
                  <a:lnTo>
                    <a:pt x="157" y="72"/>
                  </a:lnTo>
                  <a:lnTo>
                    <a:pt x="145" y="56"/>
                  </a:lnTo>
                  <a:lnTo>
                    <a:pt x="128" y="54"/>
                  </a:lnTo>
                  <a:lnTo>
                    <a:pt x="128" y="51"/>
                  </a:lnTo>
                  <a:lnTo>
                    <a:pt x="131" y="49"/>
                  </a:lnTo>
                  <a:lnTo>
                    <a:pt x="134" y="49"/>
                  </a:lnTo>
                  <a:lnTo>
                    <a:pt x="145" y="47"/>
                  </a:lnTo>
                  <a:lnTo>
                    <a:pt x="157" y="41"/>
                  </a:lnTo>
                  <a:lnTo>
                    <a:pt x="168" y="33"/>
                  </a:lnTo>
                  <a:lnTo>
                    <a:pt x="188" y="20"/>
                  </a:lnTo>
                  <a:lnTo>
                    <a:pt x="176" y="23"/>
                  </a:lnTo>
                  <a:lnTo>
                    <a:pt x="168" y="25"/>
                  </a:lnTo>
                  <a:lnTo>
                    <a:pt x="157" y="23"/>
                  </a:lnTo>
                  <a:lnTo>
                    <a:pt x="148" y="23"/>
                  </a:lnTo>
                  <a:lnTo>
                    <a:pt x="137" y="25"/>
                  </a:lnTo>
                  <a:lnTo>
                    <a:pt x="120" y="29"/>
                  </a:lnTo>
                  <a:lnTo>
                    <a:pt x="105" y="37"/>
                  </a:lnTo>
                  <a:lnTo>
                    <a:pt x="97" y="43"/>
                  </a:lnTo>
                  <a:lnTo>
                    <a:pt x="94" y="37"/>
                  </a:lnTo>
                  <a:lnTo>
                    <a:pt x="91" y="29"/>
                  </a:lnTo>
                  <a:lnTo>
                    <a:pt x="88" y="23"/>
                  </a:lnTo>
                  <a:lnTo>
                    <a:pt x="86" y="16"/>
                  </a:lnTo>
                  <a:lnTo>
                    <a:pt x="83" y="12"/>
                  </a:lnTo>
                  <a:lnTo>
                    <a:pt x="83" y="8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B2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2" name="Freeform 45"/>
            <p:cNvSpPr>
              <a:spLocks/>
            </p:cNvSpPr>
            <p:nvPr/>
          </p:nvSpPr>
          <p:spPr bwMode="auto">
            <a:xfrm>
              <a:off x="1499" y="2414"/>
              <a:ext cx="256" cy="322"/>
            </a:xfrm>
            <a:custGeom>
              <a:avLst/>
              <a:gdLst>
                <a:gd name="T0" fmla="*/ 154 w 256"/>
                <a:gd name="T1" fmla="*/ 6 h 322"/>
                <a:gd name="T2" fmla="*/ 148 w 256"/>
                <a:gd name="T3" fmla="*/ 27 h 322"/>
                <a:gd name="T4" fmla="*/ 159 w 256"/>
                <a:gd name="T5" fmla="*/ 39 h 322"/>
                <a:gd name="T6" fmla="*/ 199 w 256"/>
                <a:gd name="T7" fmla="*/ 48 h 322"/>
                <a:gd name="T8" fmla="*/ 208 w 256"/>
                <a:gd name="T9" fmla="*/ 60 h 322"/>
                <a:gd name="T10" fmla="*/ 202 w 256"/>
                <a:gd name="T11" fmla="*/ 68 h 322"/>
                <a:gd name="T12" fmla="*/ 210 w 256"/>
                <a:gd name="T13" fmla="*/ 85 h 322"/>
                <a:gd name="T14" fmla="*/ 253 w 256"/>
                <a:gd name="T15" fmla="*/ 120 h 322"/>
                <a:gd name="T16" fmla="*/ 244 w 256"/>
                <a:gd name="T17" fmla="*/ 136 h 322"/>
                <a:gd name="T18" fmla="*/ 225 w 256"/>
                <a:gd name="T19" fmla="*/ 141 h 322"/>
                <a:gd name="T20" fmla="*/ 230 w 256"/>
                <a:gd name="T21" fmla="*/ 159 h 322"/>
                <a:gd name="T22" fmla="*/ 256 w 256"/>
                <a:gd name="T23" fmla="*/ 217 h 322"/>
                <a:gd name="T24" fmla="*/ 244 w 256"/>
                <a:gd name="T25" fmla="*/ 235 h 322"/>
                <a:gd name="T26" fmla="*/ 227 w 256"/>
                <a:gd name="T27" fmla="*/ 231 h 322"/>
                <a:gd name="T28" fmla="*/ 219 w 256"/>
                <a:gd name="T29" fmla="*/ 242 h 322"/>
                <a:gd name="T30" fmla="*/ 222 w 256"/>
                <a:gd name="T31" fmla="*/ 271 h 322"/>
                <a:gd name="T32" fmla="*/ 208 w 256"/>
                <a:gd name="T33" fmla="*/ 281 h 322"/>
                <a:gd name="T34" fmla="*/ 196 w 256"/>
                <a:gd name="T35" fmla="*/ 277 h 322"/>
                <a:gd name="T36" fmla="*/ 185 w 256"/>
                <a:gd name="T37" fmla="*/ 283 h 322"/>
                <a:gd name="T38" fmla="*/ 191 w 256"/>
                <a:gd name="T39" fmla="*/ 299 h 322"/>
                <a:gd name="T40" fmla="*/ 182 w 256"/>
                <a:gd name="T41" fmla="*/ 308 h 322"/>
                <a:gd name="T42" fmla="*/ 165 w 256"/>
                <a:gd name="T43" fmla="*/ 302 h 322"/>
                <a:gd name="T44" fmla="*/ 154 w 256"/>
                <a:gd name="T45" fmla="*/ 306 h 322"/>
                <a:gd name="T46" fmla="*/ 148 w 256"/>
                <a:gd name="T47" fmla="*/ 320 h 322"/>
                <a:gd name="T48" fmla="*/ 128 w 256"/>
                <a:gd name="T49" fmla="*/ 320 h 322"/>
                <a:gd name="T50" fmla="*/ 120 w 256"/>
                <a:gd name="T51" fmla="*/ 306 h 322"/>
                <a:gd name="T52" fmla="*/ 108 w 256"/>
                <a:gd name="T53" fmla="*/ 297 h 322"/>
                <a:gd name="T54" fmla="*/ 91 w 256"/>
                <a:gd name="T55" fmla="*/ 302 h 322"/>
                <a:gd name="T56" fmla="*/ 80 w 256"/>
                <a:gd name="T57" fmla="*/ 291 h 322"/>
                <a:gd name="T58" fmla="*/ 88 w 256"/>
                <a:gd name="T59" fmla="*/ 271 h 322"/>
                <a:gd name="T60" fmla="*/ 80 w 256"/>
                <a:gd name="T61" fmla="*/ 262 h 322"/>
                <a:gd name="T62" fmla="*/ 51 w 256"/>
                <a:gd name="T63" fmla="*/ 271 h 322"/>
                <a:gd name="T64" fmla="*/ 40 w 256"/>
                <a:gd name="T65" fmla="*/ 252 h 322"/>
                <a:gd name="T66" fmla="*/ 63 w 256"/>
                <a:gd name="T67" fmla="*/ 198 h 322"/>
                <a:gd name="T68" fmla="*/ 49 w 256"/>
                <a:gd name="T69" fmla="*/ 182 h 322"/>
                <a:gd name="T70" fmla="*/ 15 w 256"/>
                <a:gd name="T71" fmla="*/ 194 h 322"/>
                <a:gd name="T72" fmla="*/ 0 w 256"/>
                <a:gd name="T73" fmla="*/ 186 h 322"/>
                <a:gd name="T74" fmla="*/ 17 w 256"/>
                <a:gd name="T75" fmla="*/ 167 h 322"/>
                <a:gd name="T76" fmla="*/ 46 w 256"/>
                <a:gd name="T77" fmla="*/ 147 h 322"/>
                <a:gd name="T78" fmla="*/ 66 w 256"/>
                <a:gd name="T79" fmla="*/ 130 h 322"/>
                <a:gd name="T80" fmla="*/ 60 w 256"/>
                <a:gd name="T81" fmla="*/ 126 h 322"/>
                <a:gd name="T82" fmla="*/ 29 w 256"/>
                <a:gd name="T83" fmla="*/ 130 h 322"/>
                <a:gd name="T84" fmla="*/ 15 w 256"/>
                <a:gd name="T85" fmla="*/ 118 h 322"/>
                <a:gd name="T86" fmla="*/ 34 w 256"/>
                <a:gd name="T87" fmla="*/ 103 h 322"/>
                <a:gd name="T88" fmla="*/ 66 w 256"/>
                <a:gd name="T89" fmla="*/ 93 h 322"/>
                <a:gd name="T90" fmla="*/ 88 w 256"/>
                <a:gd name="T91" fmla="*/ 83 h 322"/>
                <a:gd name="T92" fmla="*/ 85 w 256"/>
                <a:gd name="T93" fmla="*/ 77 h 322"/>
                <a:gd name="T94" fmla="*/ 74 w 256"/>
                <a:gd name="T95" fmla="*/ 66 h 322"/>
                <a:gd name="T96" fmla="*/ 80 w 256"/>
                <a:gd name="T97" fmla="*/ 56 h 322"/>
                <a:gd name="T98" fmla="*/ 120 w 256"/>
                <a:gd name="T99" fmla="*/ 41 h 322"/>
                <a:gd name="T100" fmla="*/ 137 w 256"/>
                <a:gd name="T101" fmla="*/ 23 h 322"/>
                <a:gd name="T102" fmla="*/ 145 w 256"/>
                <a:gd name="T103" fmla="*/ 13 h 322"/>
                <a:gd name="T104" fmla="*/ 148 w 256"/>
                <a:gd name="T105" fmla="*/ 6 h 322"/>
                <a:gd name="T106" fmla="*/ 156 w 256"/>
                <a:gd name="T107" fmla="*/ 0 h 32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56"/>
                <a:gd name="T163" fmla="*/ 0 h 322"/>
                <a:gd name="T164" fmla="*/ 256 w 256"/>
                <a:gd name="T165" fmla="*/ 322 h 32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56" h="322">
                  <a:moveTo>
                    <a:pt x="156" y="0"/>
                  </a:moveTo>
                  <a:lnTo>
                    <a:pt x="154" y="6"/>
                  </a:lnTo>
                  <a:lnTo>
                    <a:pt x="151" y="17"/>
                  </a:lnTo>
                  <a:lnTo>
                    <a:pt x="148" y="27"/>
                  </a:lnTo>
                  <a:lnTo>
                    <a:pt x="148" y="35"/>
                  </a:lnTo>
                  <a:lnTo>
                    <a:pt x="159" y="39"/>
                  </a:lnTo>
                  <a:lnTo>
                    <a:pt x="179" y="44"/>
                  </a:lnTo>
                  <a:lnTo>
                    <a:pt x="199" y="48"/>
                  </a:lnTo>
                  <a:lnTo>
                    <a:pt x="208" y="54"/>
                  </a:lnTo>
                  <a:lnTo>
                    <a:pt x="208" y="60"/>
                  </a:lnTo>
                  <a:lnTo>
                    <a:pt x="205" y="64"/>
                  </a:lnTo>
                  <a:lnTo>
                    <a:pt x="202" y="68"/>
                  </a:lnTo>
                  <a:lnTo>
                    <a:pt x="199" y="72"/>
                  </a:lnTo>
                  <a:lnTo>
                    <a:pt x="210" y="85"/>
                  </a:lnTo>
                  <a:lnTo>
                    <a:pt x="233" y="101"/>
                  </a:lnTo>
                  <a:lnTo>
                    <a:pt x="253" y="120"/>
                  </a:lnTo>
                  <a:lnTo>
                    <a:pt x="256" y="132"/>
                  </a:lnTo>
                  <a:lnTo>
                    <a:pt x="244" y="136"/>
                  </a:lnTo>
                  <a:lnTo>
                    <a:pt x="233" y="138"/>
                  </a:lnTo>
                  <a:lnTo>
                    <a:pt x="225" y="141"/>
                  </a:lnTo>
                  <a:lnTo>
                    <a:pt x="222" y="143"/>
                  </a:lnTo>
                  <a:lnTo>
                    <a:pt x="230" y="159"/>
                  </a:lnTo>
                  <a:lnTo>
                    <a:pt x="244" y="188"/>
                  </a:lnTo>
                  <a:lnTo>
                    <a:pt x="256" y="217"/>
                  </a:lnTo>
                  <a:lnTo>
                    <a:pt x="256" y="233"/>
                  </a:lnTo>
                  <a:lnTo>
                    <a:pt x="244" y="235"/>
                  </a:lnTo>
                  <a:lnTo>
                    <a:pt x="236" y="233"/>
                  </a:lnTo>
                  <a:lnTo>
                    <a:pt x="227" y="231"/>
                  </a:lnTo>
                  <a:lnTo>
                    <a:pt x="222" y="233"/>
                  </a:lnTo>
                  <a:lnTo>
                    <a:pt x="219" y="242"/>
                  </a:lnTo>
                  <a:lnTo>
                    <a:pt x="222" y="256"/>
                  </a:lnTo>
                  <a:lnTo>
                    <a:pt x="222" y="271"/>
                  </a:lnTo>
                  <a:lnTo>
                    <a:pt x="216" y="279"/>
                  </a:lnTo>
                  <a:lnTo>
                    <a:pt x="208" y="281"/>
                  </a:lnTo>
                  <a:lnTo>
                    <a:pt x="202" y="279"/>
                  </a:lnTo>
                  <a:lnTo>
                    <a:pt x="196" y="277"/>
                  </a:lnTo>
                  <a:lnTo>
                    <a:pt x="188" y="277"/>
                  </a:lnTo>
                  <a:lnTo>
                    <a:pt x="185" y="283"/>
                  </a:lnTo>
                  <a:lnTo>
                    <a:pt x="188" y="291"/>
                  </a:lnTo>
                  <a:lnTo>
                    <a:pt x="191" y="299"/>
                  </a:lnTo>
                  <a:lnTo>
                    <a:pt x="188" y="306"/>
                  </a:lnTo>
                  <a:lnTo>
                    <a:pt x="182" y="308"/>
                  </a:lnTo>
                  <a:lnTo>
                    <a:pt x="173" y="306"/>
                  </a:lnTo>
                  <a:lnTo>
                    <a:pt x="165" y="302"/>
                  </a:lnTo>
                  <a:lnTo>
                    <a:pt x="159" y="302"/>
                  </a:lnTo>
                  <a:lnTo>
                    <a:pt x="154" y="306"/>
                  </a:lnTo>
                  <a:lnTo>
                    <a:pt x="151" y="314"/>
                  </a:lnTo>
                  <a:lnTo>
                    <a:pt x="148" y="320"/>
                  </a:lnTo>
                  <a:lnTo>
                    <a:pt x="139" y="322"/>
                  </a:lnTo>
                  <a:lnTo>
                    <a:pt x="128" y="320"/>
                  </a:lnTo>
                  <a:lnTo>
                    <a:pt x="122" y="314"/>
                  </a:lnTo>
                  <a:lnTo>
                    <a:pt x="120" y="306"/>
                  </a:lnTo>
                  <a:lnTo>
                    <a:pt x="114" y="299"/>
                  </a:lnTo>
                  <a:lnTo>
                    <a:pt x="108" y="297"/>
                  </a:lnTo>
                  <a:lnTo>
                    <a:pt x="100" y="299"/>
                  </a:lnTo>
                  <a:lnTo>
                    <a:pt x="91" y="302"/>
                  </a:lnTo>
                  <a:lnTo>
                    <a:pt x="83" y="299"/>
                  </a:lnTo>
                  <a:lnTo>
                    <a:pt x="80" y="291"/>
                  </a:lnTo>
                  <a:lnTo>
                    <a:pt x="85" y="281"/>
                  </a:lnTo>
                  <a:lnTo>
                    <a:pt x="88" y="271"/>
                  </a:lnTo>
                  <a:lnTo>
                    <a:pt x="88" y="262"/>
                  </a:lnTo>
                  <a:lnTo>
                    <a:pt x="80" y="262"/>
                  </a:lnTo>
                  <a:lnTo>
                    <a:pt x="66" y="266"/>
                  </a:lnTo>
                  <a:lnTo>
                    <a:pt x="51" y="271"/>
                  </a:lnTo>
                  <a:lnTo>
                    <a:pt x="40" y="268"/>
                  </a:lnTo>
                  <a:lnTo>
                    <a:pt x="40" y="252"/>
                  </a:lnTo>
                  <a:lnTo>
                    <a:pt x="51" y="225"/>
                  </a:lnTo>
                  <a:lnTo>
                    <a:pt x="63" y="198"/>
                  </a:lnTo>
                  <a:lnTo>
                    <a:pt x="63" y="182"/>
                  </a:lnTo>
                  <a:lnTo>
                    <a:pt x="49" y="182"/>
                  </a:lnTo>
                  <a:lnTo>
                    <a:pt x="32" y="188"/>
                  </a:lnTo>
                  <a:lnTo>
                    <a:pt x="15" y="194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6" y="178"/>
                  </a:lnTo>
                  <a:lnTo>
                    <a:pt x="17" y="167"/>
                  </a:lnTo>
                  <a:lnTo>
                    <a:pt x="32" y="157"/>
                  </a:lnTo>
                  <a:lnTo>
                    <a:pt x="46" y="147"/>
                  </a:lnTo>
                  <a:lnTo>
                    <a:pt x="60" y="136"/>
                  </a:lnTo>
                  <a:lnTo>
                    <a:pt x="66" y="130"/>
                  </a:lnTo>
                  <a:lnTo>
                    <a:pt x="68" y="126"/>
                  </a:lnTo>
                  <a:lnTo>
                    <a:pt x="60" y="126"/>
                  </a:lnTo>
                  <a:lnTo>
                    <a:pt x="43" y="130"/>
                  </a:lnTo>
                  <a:lnTo>
                    <a:pt x="29" y="130"/>
                  </a:lnTo>
                  <a:lnTo>
                    <a:pt x="17" y="124"/>
                  </a:lnTo>
                  <a:lnTo>
                    <a:pt x="15" y="118"/>
                  </a:lnTo>
                  <a:lnTo>
                    <a:pt x="23" y="110"/>
                  </a:lnTo>
                  <a:lnTo>
                    <a:pt x="34" y="103"/>
                  </a:lnTo>
                  <a:lnTo>
                    <a:pt x="49" y="97"/>
                  </a:lnTo>
                  <a:lnTo>
                    <a:pt x="66" y="93"/>
                  </a:lnTo>
                  <a:lnTo>
                    <a:pt x="80" y="87"/>
                  </a:lnTo>
                  <a:lnTo>
                    <a:pt x="88" y="83"/>
                  </a:lnTo>
                  <a:lnTo>
                    <a:pt x="91" y="81"/>
                  </a:lnTo>
                  <a:lnTo>
                    <a:pt x="85" y="77"/>
                  </a:lnTo>
                  <a:lnTo>
                    <a:pt x="80" y="70"/>
                  </a:lnTo>
                  <a:lnTo>
                    <a:pt x="74" y="66"/>
                  </a:lnTo>
                  <a:lnTo>
                    <a:pt x="71" y="60"/>
                  </a:lnTo>
                  <a:lnTo>
                    <a:pt x="80" y="56"/>
                  </a:lnTo>
                  <a:lnTo>
                    <a:pt x="100" y="50"/>
                  </a:lnTo>
                  <a:lnTo>
                    <a:pt x="120" y="41"/>
                  </a:lnTo>
                  <a:lnTo>
                    <a:pt x="134" y="29"/>
                  </a:lnTo>
                  <a:lnTo>
                    <a:pt x="137" y="23"/>
                  </a:lnTo>
                  <a:lnTo>
                    <a:pt x="142" y="19"/>
                  </a:lnTo>
                  <a:lnTo>
                    <a:pt x="145" y="13"/>
                  </a:lnTo>
                  <a:lnTo>
                    <a:pt x="148" y="8"/>
                  </a:lnTo>
                  <a:lnTo>
                    <a:pt x="148" y="6"/>
                  </a:lnTo>
                  <a:lnTo>
                    <a:pt x="154" y="2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D8A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3" name="Freeform 46"/>
            <p:cNvSpPr>
              <a:spLocks/>
            </p:cNvSpPr>
            <p:nvPr/>
          </p:nvSpPr>
          <p:spPr bwMode="auto">
            <a:xfrm>
              <a:off x="1008" y="2688"/>
              <a:ext cx="429" cy="275"/>
            </a:xfrm>
            <a:custGeom>
              <a:avLst/>
              <a:gdLst>
                <a:gd name="T0" fmla="*/ 335 w 429"/>
                <a:gd name="T1" fmla="*/ 6 h 275"/>
                <a:gd name="T2" fmla="*/ 321 w 429"/>
                <a:gd name="T3" fmla="*/ 23 h 275"/>
                <a:gd name="T4" fmla="*/ 304 w 429"/>
                <a:gd name="T5" fmla="*/ 37 h 275"/>
                <a:gd name="T6" fmla="*/ 284 w 429"/>
                <a:gd name="T7" fmla="*/ 64 h 275"/>
                <a:gd name="T8" fmla="*/ 295 w 429"/>
                <a:gd name="T9" fmla="*/ 73 h 275"/>
                <a:gd name="T10" fmla="*/ 341 w 429"/>
                <a:gd name="T11" fmla="*/ 68 h 275"/>
                <a:gd name="T12" fmla="*/ 372 w 429"/>
                <a:gd name="T13" fmla="*/ 79 h 275"/>
                <a:gd name="T14" fmla="*/ 415 w 429"/>
                <a:gd name="T15" fmla="*/ 99 h 275"/>
                <a:gd name="T16" fmla="*/ 403 w 429"/>
                <a:gd name="T17" fmla="*/ 104 h 275"/>
                <a:gd name="T18" fmla="*/ 355 w 429"/>
                <a:gd name="T19" fmla="*/ 108 h 275"/>
                <a:gd name="T20" fmla="*/ 341 w 429"/>
                <a:gd name="T21" fmla="*/ 104 h 275"/>
                <a:gd name="T22" fmla="*/ 332 w 429"/>
                <a:gd name="T23" fmla="*/ 104 h 275"/>
                <a:gd name="T24" fmla="*/ 335 w 429"/>
                <a:gd name="T25" fmla="*/ 116 h 275"/>
                <a:gd name="T26" fmla="*/ 344 w 429"/>
                <a:gd name="T27" fmla="*/ 147 h 275"/>
                <a:gd name="T28" fmla="*/ 335 w 429"/>
                <a:gd name="T29" fmla="*/ 178 h 275"/>
                <a:gd name="T30" fmla="*/ 327 w 429"/>
                <a:gd name="T31" fmla="*/ 198 h 275"/>
                <a:gd name="T32" fmla="*/ 318 w 429"/>
                <a:gd name="T33" fmla="*/ 198 h 275"/>
                <a:gd name="T34" fmla="*/ 315 w 429"/>
                <a:gd name="T35" fmla="*/ 184 h 275"/>
                <a:gd name="T36" fmla="*/ 298 w 429"/>
                <a:gd name="T37" fmla="*/ 174 h 275"/>
                <a:gd name="T38" fmla="*/ 270 w 429"/>
                <a:gd name="T39" fmla="*/ 153 h 275"/>
                <a:gd name="T40" fmla="*/ 256 w 429"/>
                <a:gd name="T41" fmla="*/ 161 h 275"/>
                <a:gd name="T42" fmla="*/ 227 w 429"/>
                <a:gd name="T43" fmla="*/ 201 h 275"/>
                <a:gd name="T44" fmla="*/ 190 w 429"/>
                <a:gd name="T45" fmla="*/ 234 h 275"/>
                <a:gd name="T46" fmla="*/ 159 w 429"/>
                <a:gd name="T47" fmla="*/ 262 h 275"/>
                <a:gd name="T48" fmla="*/ 156 w 429"/>
                <a:gd name="T49" fmla="*/ 250 h 275"/>
                <a:gd name="T50" fmla="*/ 168 w 429"/>
                <a:gd name="T51" fmla="*/ 188 h 275"/>
                <a:gd name="T52" fmla="*/ 199 w 429"/>
                <a:gd name="T53" fmla="*/ 149 h 275"/>
                <a:gd name="T54" fmla="*/ 182 w 429"/>
                <a:gd name="T55" fmla="*/ 159 h 275"/>
                <a:gd name="T56" fmla="*/ 159 w 429"/>
                <a:gd name="T57" fmla="*/ 180 h 275"/>
                <a:gd name="T58" fmla="*/ 117 w 429"/>
                <a:gd name="T59" fmla="*/ 203 h 275"/>
                <a:gd name="T60" fmla="*/ 68 w 429"/>
                <a:gd name="T61" fmla="*/ 225 h 275"/>
                <a:gd name="T62" fmla="*/ 20 w 429"/>
                <a:gd name="T63" fmla="*/ 246 h 275"/>
                <a:gd name="T64" fmla="*/ 31 w 429"/>
                <a:gd name="T65" fmla="*/ 236 h 275"/>
                <a:gd name="T66" fmla="*/ 85 w 429"/>
                <a:gd name="T67" fmla="*/ 194 h 275"/>
                <a:gd name="T68" fmla="*/ 125 w 429"/>
                <a:gd name="T69" fmla="*/ 157 h 275"/>
                <a:gd name="T70" fmla="*/ 165 w 429"/>
                <a:gd name="T71" fmla="*/ 132 h 275"/>
                <a:gd name="T72" fmla="*/ 188 w 429"/>
                <a:gd name="T73" fmla="*/ 120 h 275"/>
                <a:gd name="T74" fmla="*/ 182 w 429"/>
                <a:gd name="T75" fmla="*/ 118 h 275"/>
                <a:gd name="T76" fmla="*/ 159 w 429"/>
                <a:gd name="T77" fmla="*/ 128 h 275"/>
                <a:gd name="T78" fmla="*/ 139 w 429"/>
                <a:gd name="T79" fmla="*/ 132 h 275"/>
                <a:gd name="T80" fmla="*/ 119 w 429"/>
                <a:gd name="T81" fmla="*/ 132 h 275"/>
                <a:gd name="T82" fmla="*/ 88 w 429"/>
                <a:gd name="T83" fmla="*/ 132 h 275"/>
                <a:gd name="T84" fmla="*/ 80 w 429"/>
                <a:gd name="T85" fmla="*/ 132 h 275"/>
                <a:gd name="T86" fmla="*/ 102 w 429"/>
                <a:gd name="T87" fmla="*/ 124 h 275"/>
                <a:gd name="T88" fmla="*/ 125 w 429"/>
                <a:gd name="T89" fmla="*/ 116 h 275"/>
                <a:gd name="T90" fmla="*/ 148 w 429"/>
                <a:gd name="T91" fmla="*/ 106 h 275"/>
                <a:gd name="T92" fmla="*/ 173 w 429"/>
                <a:gd name="T93" fmla="*/ 93 h 275"/>
                <a:gd name="T94" fmla="*/ 205 w 429"/>
                <a:gd name="T95" fmla="*/ 85 h 275"/>
                <a:gd name="T96" fmla="*/ 233 w 429"/>
                <a:gd name="T97" fmla="*/ 81 h 275"/>
                <a:gd name="T98" fmla="*/ 256 w 429"/>
                <a:gd name="T99" fmla="*/ 79 h 275"/>
                <a:gd name="T100" fmla="*/ 273 w 429"/>
                <a:gd name="T101" fmla="*/ 68 h 275"/>
                <a:gd name="T102" fmla="*/ 295 w 429"/>
                <a:gd name="T103" fmla="*/ 40 h 275"/>
                <a:gd name="T104" fmla="*/ 318 w 429"/>
                <a:gd name="T105" fmla="*/ 21 h 275"/>
                <a:gd name="T106" fmla="*/ 329 w 429"/>
                <a:gd name="T107" fmla="*/ 6 h 275"/>
                <a:gd name="T108" fmla="*/ 341 w 429"/>
                <a:gd name="T109" fmla="*/ 0 h 27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29"/>
                <a:gd name="T166" fmla="*/ 0 h 275"/>
                <a:gd name="T167" fmla="*/ 429 w 429"/>
                <a:gd name="T168" fmla="*/ 275 h 27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29" h="275">
                  <a:moveTo>
                    <a:pt x="341" y="0"/>
                  </a:moveTo>
                  <a:lnTo>
                    <a:pt x="335" y="6"/>
                  </a:lnTo>
                  <a:lnTo>
                    <a:pt x="329" y="15"/>
                  </a:lnTo>
                  <a:lnTo>
                    <a:pt x="321" y="23"/>
                  </a:lnTo>
                  <a:lnTo>
                    <a:pt x="312" y="29"/>
                  </a:lnTo>
                  <a:lnTo>
                    <a:pt x="304" y="37"/>
                  </a:lnTo>
                  <a:lnTo>
                    <a:pt x="293" y="52"/>
                  </a:lnTo>
                  <a:lnTo>
                    <a:pt x="284" y="64"/>
                  </a:lnTo>
                  <a:lnTo>
                    <a:pt x="281" y="75"/>
                  </a:lnTo>
                  <a:lnTo>
                    <a:pt x="295" y="73"/>
                  </a:lnTo>
                  <a:lnTo>
                    <a:pt x="315" y="70"/>
                  </a:lnTo>
                  <a:lnTo>
                    <a:pt x="341" y="68"/>
                  </a:lnTo>
                  <a:lnTo>
                    <a:pt x="358" y="73"/>
                  </a:lnTo>
                  <a:lnTo>
                    <a:pt x="372" y="79"/>
                  </a:lnTo>
                  <a:lnTo>
                    <a:pt x="395" y="89"/>
                  </a:lnTo>
                  <a:lnTo>
                    <a:pt x="415" y="99"/>
                  </a:lnTo>
                  <a:lnTo>
                    <a:pt x="429" y="101"/>
                  </a:lnTo>
                  <a:lnTo>
                    <a:pt x="403" y="104"/>
                  </a:lnTo>
                  <a:lnTo>
                    <a:pt x="378" y="106"/>
                  </a:lnTo>
                  <a:lnTo>
                    <a:pt x="355" y="108"/>
                  </a:lnTo>
                  <a:lnTo>
                    <a:pt x="346" y="106"/>
                  </a:lnTo>
                  <a:lnTo>
                    <a:pt x="341" y="104"/>
                  </a:lnTo>
                  <a:lnTo>
                    <a:pt x="338" y="104"/>
                  </a:lnTo>
                  <a:lnTo>
                    <a:pt x="332" y="104"/>
                  </a:lnTo>
                  <a:lnTo>
                    <a:pt x="327" y="104"/>
                  </a:lnTo>
                  <a:lnTo>
                    <a:pt x="335" y="116"/>
                  </a:lnTo>
                  <a:lnTo>
                    <a:pt x="344" y="128"/>
                  </a:lnTo>
                  <a:lnTo>
                    <a:pt x="344" y="147"/>
                  </a:lnTo>
                  <a:lnTo>
                    <a:pt x="332" y="170"/>
                  </a:lnTo>
                  <a:lnTo>
                    <a:pt x="335" y="178"/>
                  </a:lnTo>
                  <a:lnTo>
                    <a:pt x="332" y="188"/>
                  </a:lnTo>
                  <a:lnTo>
                    <a:pt x="327" y="198"/>
                  </a:lnTo>
                  <a:lnTo>
                    <a:pt x="318" y="205"/>
                  </a:lnTo>
                  <a:lnTo>
                    <a:pt x="318" y="198"/>
                  </a:lnTo>
                  <a:lnTo>
                    <a:pt x="318" y="190"/>
                  </a:lnTo>
                  <a:lnTo>
                    <a:pt x="315" y="184"/>
                  </a:lnTo>
                  <a:lnTo>
                    <a:pt x="310" y="180"/>
                  </a:lnTo>
                  <a:lnTo>
                    <a:pt x="298" y="174"/>
                  </a:lnTo>
                  <a:lnTo>
                    <a:pt x="281" y="165"/>
                  </a:lnTo>
                  <a:lnTo>
                    <a:pt x="270" y="153"/>
                  </a:lnTo>
                  <a:lnTo>
                    <a:pt x="267" y="141"/>
                  </a:lnTo>
                  <a:lnTo>
                    <a:pt x="256" y="161"/>
                  </a:lnTo>
                  <a:lnTo>
                    <a:pt x="241" y="182"/>
                  </a:lnTo>
                  <a:lnTo>
                    <a:pt x="227" y="201"/>
                  </a:lnTo>
                  <a:lnTo>
                    <a:pt x="207" y="217"/>
                  </a:lnTo>
                  <a:lnTo>
                    <a:pt x="190" y="234"/>
                  </a:lnTo>
                  <a:lnTo>
                    <a:pt x="173" y="248"/>
                  </a:lnTo>
                  <a:lnTo>
                    <a:pt x="159" y="262"/>
                  </a:lnTo>
                  <a:lnTo>
                    <a:pt x="151" y="275"/>
                  </a:lnTo>
                  <a:lnTo>
                    <a:pt x="156" y="250"/>
                  </a:lnTo>
                  <a:lnTo>
                    <a:pt x="156" y="223"/>
                  </a:lnTo>
                  <a:lnTo>
                    <a:pt x="168" y="188"/>
                  </a:lnTo>
                  <a:lnTo>
                    <a:pt x="205" y="147"/>
                  </a:lnTo>
                  <a:lnTo>
                    <a:pt x="199" y="149"/>
                  </a:lnTo>
                  <a:lnTo>
                    <a:pt x="190" y="153"/>
                  </a:lnTo>
                  <a:lnTo>
                    <a:pt x="182" y="159"/>
                  </a:lnTo>
                  <a:lnTo>
                    <a:pt x="173" y="167"/>
                  </a:lnTo>
                  <a:lnTo>
                    <a:pt x="159" y="180"/>
                  </a:lnTo>
                  <a:lnTo>
                    <a:pt x="139" y="192"/>
                  </a:lnTo>
                  <a:lnTo>
                    <a:pt x="117" y="203"/>
                  </a:lnTo>
                  <a:lnTo>
                    <a:pt x="94" y="213"/>
                  </a:lnTo>
                  <a:lnTo>
                    <a:pt x="68" y="225"/>
                  </a:lnTo>
                  <a:lnTo>
                    <a:pt x="43" y="236"/>
                  </a:lnTo>
                  <a:lnTo>
                    <a:pt x="20" y="246"/>
                  </a:lnTo>
                  <a:lnTo>
                    <a:pt x="0" y="258"/>
                  </a:lnTo>
                  <a:lnTo>
                    <a:pt x="31" y="236"/>
                  </a:lnTo>
                  <a:lnTo>
                    <a:pt x="60" y="215"/>
                  </a:lnTo>
                  <a:lnTo>
                    <a:pt x="85" y="194"/>
                  </a:lnTo>
                  <a:lnTo>
                    <a:pt x="105" y="176"/>
                  </a:lnTo>
                  <a:lnTo>
                    <a:pt x="125" y="157"/>
                  </a:lnTo>
                  <a:lnTo>
                    <a:pt x="145" y="143"/>
                  </a:lnTo>
                  <a:lnTo>
                    <a:pt x="165" y="132"/>
                  </a:lnTo>
                  <a:lnTo>
                    <a:pt x="185" y="124"/>
                  </a:lnTo>
                  <a:lnTo>
                    <a:pt x="188" y="120"/>
                  </a:lnTo>
                  <a:lnTo>
                    <a:pt x="188" y="118"/>
                  </a:lnTo>
                  <a:lnTo>
                    <a:pt x="182" y="118"/>
                  </a:lnTo>
                  <a:lnTo>
                    <a:pt x="173" y="122"/>
                  </a:lnTo>
                  <a:lnTo>
                    <a:pt x="159" y="128"/>
                  </a:lnTo>
                  <a:lnTo>
                    <a:pt x="148" y="132"/>
                  </a:lnTo>
                  <a:lnTo>
                    <a:pt x="139" y="132"/>
                  </a:lnTo>
                  <a:lnTo>
                    <a:pt x="131" y="132"/>
                  </a:lnTo>
                  <a:lnTo>
                    <a:pt x="119" y="132"/>
                  </a:lnTo>
                  <a:lnTo>
                    <a:pt x="105" y="132"/>
                  </a:lnTo>
                  <a:lnTo>
                    <a:pt x="88" y="132"/>
                  </a:lnTo>
                  <a:lnTo>
                    <a:pt x="68" y="134"/>
                  </a:lnTo>
                  <a:lnTo>
                    <a:pt x="80" y="132"/>
                  </a:lnTo>
                  <a:lnTo>
                    <a:pt x="91" y="128"/>
                  </a:lnTo>
                  <a:lnTo>
                    <a:pt x="102" y="124"/>
                  </a:lnTo>
                  <a:lnTo>
                    <a:pt x="114" y="120"/>
                  </a:lnTo>
                  <a:lnTo>
                    <a:pt x="125" y="116"/>
                  </a:lnTo>
                  <a:lnTo>
                    <a:pt x="136" y="112"/>
                  </a:lnTo>
                  <a:lnTo>
                    <a:pt x="148" y="106"/>
                  </a:lnTo>
                  <a:lnTo>
                    <a:pt x="159" y="99"/>
                  </a:lnTo>
                  <a:lnTo>
                    <a:pt x="173" y="93"/>
                  </a:lnTo>
                  <a:lnTo>
                    <a:pt x="188" y="89"/>
                  </a:lnTo>
                  <a:lnTo>
                    <a:pt x="205" y="85"/>
                  </a:lnTo>
                  <a:lnTo>
                    <a:pt x="219" y="83"/>
                  </a:lnTo>
                  <a:lnTo>
                    <a:pt x="233" y="81"/>
                  </a:lnTo>
                  <a:lnTo>
                    <a:pt x="247" y="79"/>
                  </a:lnTo>
                  <a:lnTo>
                    <a:pt x="256" y="79"/>
                  </a:lnTo>
                  <a:lnTo>
                    <a:pt x="264" y="79"/>
                  </a:lnTo>
                  <a:lnTo>
                    <a:pt x="273" y="68"/>
                  </a:lnTo>
                  <a:lnTo>
                    <a:pt x="284" y="54"/>
                  </a:lnTo>
                  <a:lnTo>
                    <a:pt x="295" y="40"/>
                  </a:lnTo>
                  <a:lnTo>
                    <a:pt x="307" y="29"/>
                  </a:lnTo>
                  <a:lnTo>
                    <a:pt x="318" y="21"/>
                  </a:lnTo>
                  <a:lnTo>
                    <a:pt x="324" y="13"/>
                  </a:lnTo>
                  <a:lnTo>
                    <a:pt x="329" y="6"/>
                  </a:lnTo>
                  <a:lnTo>
                    <a:pt x="332" y="2"/>
                  </a:lnTo>
                  <a:lnTo>
                    <a:pt x="341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4" name="Freeform 47"/>
            <p:cNvSpPr>
              <a:spLocks/>
            </p:cNvSpPr>
            <p:nvPr/>
          </p:nvSpPr>
          <p:spPr bwMode="auto">
            <a:xfrm>
              <a:off x="2277" y="1803"/>
              <a:ext cx="426" cy="240"/>
            </a:xfrm>
            <a:custGeom>
              <a:avLst/>
              <a:gdLst>
                <a:gd name="T0" fmla="*/ 125 w 426"/>
                <a:gd name="T1" fmla="*/ 10 h 240"/>
                <a:gd name="T2" fmla="*/ 153 w 426"/>
                <a:gd name="T3" fmla="*/ 35 h 240"/>
                <a:gd name="T4" fmla="*/ 145 w 426"/>
                <a:gd name="T5" fmla="*/ 41 h 240"/>
                <a:gd name="T6" fmla="*/ 119 w 426"/>
                <a:gd name="T7" fmla="*/ 39 h 240"/>
                <a:gd name="T8" fmla="*/ 85 w 426"/>
                <a:gd name="T9" fmla="*/ 35 h 240"/>
                <a:gd name="T10" fmla="*/ 54 w 426"/>
                <a:gd name="T11" fmla="*/ 29 h 240"/>
                <a:gd name="T12" fmla="*/ 43 w 426"/>
                <a:gd name="T13" fmla="*/ 31 h 240"/>
                <a:gd name="T14" fmla="*/ 11 w 426"/>
                <a:gd name="T15" fmla="*/ 37 h 240"/>
                <a:gd name="T16" fmla="*/ 14 w 426"/>
                <a:gd name="T17" fmla="*/ 46 h 240"/>
                <a:gd name="T18" fmla="*/ 17 w 426"/>
                <a:gd name="T19" fmla="*/ 68 h 240"/>
                <a:gd name="T20" fmla="*/ 23 w 426"/>
                <a:gd name="T21" fmla="*/ 79 h 240"/>
                <a:gd name="T22" fmla="*/ 60 w 426"/>
                <a:gd name="T23" fmla="*/ 83 h 240"/>
                <a:gd name="T24" fmla="*/ 82 w 426"/>
                <a:gd name="T25" fmla="*/ 95 h 240"/>
                <a:gd name="T26" fmla="*/ 82 w 426"/>
                <a:gd name="T27" fmla="*/ 114 h 240"/>
                <a:gd name="T28" fmla="*/ 99 w 426"/>
                <a:gd name="T29" fmla="*/ 134 h 240"/>
                <a:gd name="T30" fmla="*/ 122 w 426"/>
                <a:gd name="T31" fmla="*/ 157 h 240"/>
                <a:gd name="T32" fmla="*/ 148 w 426"/>
                <a:gd name="T33" fmla="*/ 159 h 240"/>
                <a:gd name="T34" fmla="*/ 176 w 426"/>
                <a:gd name="T35" fmla="*/ 143 h 240"/>
                <a:gd name="T36" fmla="*/ 204 w 426"/>
                <a:gd name="T37" fmla="*/ 147 h 240"/>
                <a:gd name="T38" fmla="*/ 244 w 426"/>
                <a:gd name="T39" fmla="*/ 178 h 240"/>
                <a:gd name="T40" fmla="*/ 267 w 426"/>
                <a:gd name="T41" fmla="*/ 192 h 240"/>
                <a:gd name="T42" fmla="*/ 295 w 426"/>
                <a:gd name="T43" fmla="*/ 198 h 240"/>
                <a:gd name="T44" fmla="*/ 329 w 426"/>
                <a:gd name="T45" fmla="*/ 213 h 240"/>
                <a:gd name="T46" fmla="*/ 363 w 426"/>
                <a:gd name="T47" fmla="*/ 231 h 240"/>
                <a:gd name="T48" fmla="*/ 369 w 426"/>
                <a:gd name="T49" fmla="*/ 217 h 240"/>
                <a:gd name="T50" fmla="*/ 363 w 426"/>
                <a:gd name="T51" fmla="*/ 184 h 240"/>
                <a:gd name="T52" fmla="*/ 366 w 426"/>
                <a:gd name="T53" fmla="*/ 167 h 240"/>
                <a:gd name="T54" fmla="*/ 318 w 426"/>
                <a:gd name="T55" fmla="*/ 134 h 240"/>
                <a:gd name="T56" fmla="*/ 318 w 426"/>
                <a:gd name="T57" fmla="*/ 126 h 240"/>
                <a:gd name="T58" fmla="*/ 358 w 426"/>
                <a:gd name="T59" fmla="*/ 138 h 240"/>
                <a:gd name="T60" fmla="*/ 375 w 426"/>
                <a:gd name="T61" fmla="*/ 138 h 240"/>
                <a:gd name="T62" fmla="*/ 409 w 426"/>
                <a:gd name="T63" fmla="*/ 138 h 240"/>
                <a:gd name="T64" fmla="*/ 400 w 426"/>
                <a:gd name="T65" fmla="*/ 124 h 240"/>
                <a:gd name="T66" fmla="*/ 372 w 426"/>
                <a:gd name="T67" fmla="*/ 103 h 240"/>
                <a:gd name="T68" fmla="*/ 355 w 426"/>
                <a:gd name="T69" fmla="*/ 91 h 240"/>
                <a:gd name="T70" fmla="*/ 321 w 426"/>
                <a:gd name="T71" fmla="*/ 77 h 240"/>
                <a:gd name="T72" fmla="*/ 315 w 426"/>
                <a:gd name="T73" fmla="*/ 64 h 240"/>
                <a:gd name="T74" fmla="*/ 332 w 426"/>
                <a:gd name="T75" fmla="*/ 50 h 240"/>
                <a:gd name="T76" fmla="*/ 318 w 426"/>
                <a:gd name="T77" fmla="*/ 41 h 240"/>
                <a:gd name="T78" fmla="*/ 270 w 426"/>
                <a:gd name="T79" fmla="*/ 31 h 240"/>
                <a:gd name="T80" fmla="*/ 253 w 426"/>
                <a:gd name="T81" fmla="*/ 23 h 240"/>
                <a:gd name="T82" fmla="*/ 250 w 426"/>
                <a:gd name="T83" fmla="*/ 17 h 240"/>
                <a:gd name="T84" fmla="*/ 233 w 426"/>
                <a:gd name="T85" fmla="*/ 17 h 240"/>
                <a:gd name="T86" fmla="*/ 187 w 426"/>
                <a:gd name="T87" fmla="*/ 33 h 240"/>
                <a:gd name="T88" fmla="*/ 162 w 426"/>
                <a:gd name="T89" fmla="*/ 37 h 240"/>
                <a:gd name="T90" fmla="*/ 136 w 426"/>
                <a:gd name="T91" fmla="*/ 13 h 240"/>
                <a:gd name="T92" fmla="*/ 114 w 426"/>
                <a:gd name="T93" fmla="*/ 0 h 24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26"/>
                <a:gd name="T142" fmla="*/ 0 h 240"/>
                <a:gd name="T143" fmla="*/ 426 w 426"/>
                <a:gd name="T144" fmla="*/ 240 h 24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26" h="240">
                  <a:moveTo>
                    <a:pt x="114" y="0"/>
                  </a:moveTo>
                  <a:lnTo>
                    <a:pt x="125" y="10"/>
                  </a:lnTo>
                  <a:lnTo>
                    <a:pt x="139" y="23"/>
                  </a:lnTo>
                  <a:lnTo>
                    <a:pt x="153" y="35"/>
                  </a:lnTo>
                  <a:lnTo>
                    <a:pt x="153" y="41"/>
                  </a:lnTo>
                  <a:lnTo>
                    <a:pt x="145" y="41"/>
                  </a:lnTo>
                  <a:lnTo>
                    <a:pt x="133" y="39"/>
                  </a:lnTo>
                  <a:lnTo>
                    <a:pt x="119" y="39"/>
                  </a:lnTo>
                  <a:lnTo>
                    <a:pt x="102" y="37"/>
                  </a:lnTo>
                  <a:lnTo>
                    <a:pt x="85" y="35"/>
                  </a:lnTo>
                  <a:lnTo>
                    <a:pt x="68" y="33"/>
                  </a:lnTo>
                  <a:lnTo>
                    <a:pt x="54" y="29"/>
                  </a:lnTo>
                  <a:lnTo>
                    <a:pt x="45" y="27"/>
                  </a:lnTo>
                  <a:lnTo>
                    <a:pt x="43" y="31"/>
                  </a:lnTo>
                  <a:lnTo>
                    <a:pt x="28" y="35"/>
                  </a:lnTo>
                  <a:lnTo>
                    <a:pt x="11" y="37"/>
                  </a:lnTo>
                  <a:lnTo>
                    <a:pt x="0" y="37"/>
                  </a:lnTo>
                  <a:lnTo>
                    <a:pt x="14" y="46"/>
                  </a:lnTo>
                  <a:lnTo>
                    <a:pt x="20" y="58"/>
                  </a:lnTo>
                  <a:lnTo>
                    <a:pt x="17" y="68"/>
                  </a:lnTo>
                  <a:lnTo>
                    <a:pt x="9" y="77"/>
                  </a:lnTo>
                  <a:lnTo>
                    <a:pt x="23" y="79"/>
                  </a:lnTo>
                  <a:lnTo>
                    <a:pt x="43" y="79"/>
                  </a:lnTo>
                  <a:lnTo>
                    <a:pt x="60" y="83"/>
                  </a:lnTo>
                  <a:lnTo>
                    <a:pt x="77" y="87"/>
                  </a:lnTo>
                  <a:lnTo>
                    <a:pt x="82" y="95"/>
                  </a:lnTo>
                  <a:lnTo>
                    <a:pt x="82" y="103"/>
                  </a:lnTo>
                  <a:lnTo>
                    <a:pt x="82" y="114"/>
                  </a:lnTo>
                  <a:lnTo>
                    <a:pt x="88" y="124"/>
                  </a:lnTo>
                  <a:lnTo>
                    <a:pt x="99" y="134"/>
                  </a:lnTo>
                  <a:lnTo>
                    <a:pt x="111" y="145"/>
                  </a:lnTo>
                  <a:lnTo>
                    <a:pt x="122" y="157"/>
                  </a:lnTo>
                  <a:lnTo>
                    <a:pt x="131" y="165"/>
                  </a:lnTo>
                  <a:lnTo>
                    <a:pt x="148" y="159"/>
                  </a:lnTo>
                  <a:lnTo>
                    <a:pt x="162" y="149"/>
                  </a:lnTo>
                  <a:lnTo>
                    <a:pt x="176" y="143"/>
                  </a:lnTo>
                  <a:lnTo>
                    <a:pt x="190" y="141"/>
                  </a:lnTo>
                  <a:lnTo>
                    <a:pt x="204" y="147"/>
                  </a:lnTo>
                  <a:lnTo>
                    <a:pt x="224" y="161"/>
                  </a:lnTo>
                  <a:lnTo>
                    <a:pt x="244" y="178"/>
                  </a:lnTo>
                  <a:lnTo>
                    <a:pt x="258" y="192"/>
                  </a:lnTo>
                  <a:lnTo>
                    <a:pt x="267" y="192"/>
                  </a:lnTo>
                  <a:lnTo>
                    <a:pt x="281" y="194"/>
                  </a:lnTo>
                  <a:lnTo>
                    <a:pt x="295" y="198"/>
                  </a:lnTo>
                  <a:lnTo>
                    <a:pt x="312" y="205"/>
                  </a:lnTo>
                  <a:lnTo>
                    <a:pt x="329" y="213"/>
                  </a:lnTo>
                  <a:lnTo>
                    <a:pt x="346" y="221"/>
                  </a:lnTo>
                  <a:lnTo>
                    <a:pt x="363" y="231"/>
                  </a:lnTo>
                  <a:lnTo>
                    <a:pt x="380" y="240"/>
                  </a:lnTo>
                  <a:lnTo>
                    <a:pt x="369" y="217"/>
                  </a:lnTo>
                  <a:lnTo>
                    <a:pt x="360" y="196"/>
                  </a:lnTo>
                  <a:lnTo>
                    <a:pt x="363" y="184"/>
                  </a:lnTo>
                  <a:lnTo>
                    <a:pt x="383" y="182"/>
                  </a:lnTo>
                  <a:lnTo>
                    <a:pt x="366" y="167"/>
                  </a:lnTo>
                  <a:lnTo>
                    <a:pt x="341" y="151"/>
                  </a:lnTo>
                  <a:lnTo>
                    <a:pt x="318" y="134"/>
                  </a:lnTo>
                  <a:lnTo>
                    <a:pt x="309" y="126"/>
                  </a:lnTo>
                  <a:lnTo>
                    <a:pt x="318" y="126"/>
                  </a:lnTo>
                  <a:lnTo>
                    <a:pt x="338" y="130"/>
                  </a:lnTo>
                  <a:lnTo>
                    <a:pt x="358" y="138"/>
                  </a:lnTo>
                  <a:lnTo>
                    <a:pt x="369" y="145"/>
                  </a:lnTo>
                  <a:lnTo>
                    <a:pt x="375" y="138"/>
                  </a:lnTo>
                  <a:lnTo>
                    <a:pt x="389" y="136"/>
                  </a:lnTo>
                  <a:lnTo>
                    <a:pt x="409" y="138"/>
                  </a:lnTo>
                  <a:lnTo>
                    <a:pt x="426" y="143"/>
                  </a:lnTo>
                  <a:lnTo>
                    <a:pt x="400" y="124"/>
                  </a:lnTo>
                  <a:lnTo>
                    <a:pt x="383" y="112"/>
                  </a:lnTo>
                  <a:lnTo>
                    <a:pt x="372" y="103"/>
                  </a:lnTo>
                  <a:lnTo>
                    <a:pt x="375" y="99"/>
                  </a:lnTo>
                  <a:lnTo>
                    <a:pt x="355" y="91"/>
                  </a:lnTo>
                  <a:lnTo>
                    <a:pt x="335" y="83"/>
                  </a:lnTo>
                  <a:lnTo>
                    <a:pt x="321" y="77"/>
                  </a:lnTo>
                  <a:lnTo>
                    <a:pt x="315" y="70"/>
                  </a:lnTo>
                  <a:lnTo>
                    <a:pt x="315" y="64"/>
                  </a:lnTo>
                  <a:lnTo>
                    <a:pt x="324" y="56"/>
                  </a:lnTo>
                  <a:lnTo>
                    <a:pt x="332" y="50"/>
                  </a:lnTo>
                  <a:lnTo>
                    <a:pt x="341" y="46"/>
                  </a:lnTo>
                  <a:lnTo>
                    <a:pt x="318" y="41"/>
                  </a:lnTo>
                  <a:lnTo>
                    <a:pt x="292" y="35"/>
                  </a:lnTo>
                  <a:lnTo>
                    <a:pt x="270" y="31"/>
                  </a:lnTo>
                  <a:lnTo>
                    <a:pt x="258" y="27"/>
                  </a:lnTo>
                  <a:lnTo>
                    <a:pt x="253" y="23"/>
                  </a:lnTo>
                  <a:lnTo>
                    <a:pt x="253" y="19"/>
                  </a:lnTo>
                  <a:lnTo>
                    <a:pt x="250" y="17"/>
                  </a:lnTo>
                  <a:lnTo>
                    <a:pt x="253" y="13"/>
                  </a:lnTo>
                  <a:lnTo>
                    <a:pt x="233" y="17"/>
                  </a:lnTo>
                  <a:lnTo>
                    <a:pt x="210" y="23"/>
                  </a:lnTo>
                  <a:lnTo>
                    <a:pt x="187" y="33"/>
                  </a:lnTo>
                  <a:lnTo>
                    <a:pt x="173" y="41"/>
                  </a:lnTo>
                  <a:lnTo>
                    <a:pt x="162" y="37"/>
                  </a:lnTo>
                  <a:lnTo>
                    <a:pt x="148" y="25"/>
                  </a:lnTo>
                  <a:lnTo>
                    <a:pt x="136" y="13"/>
                  </a:lnTo>
                  <a:lnTo>
                    <a:pt x="128" y="6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5" name="Freeform 48"/>
            <p:cNvSpPr>
              <a:spLocks/>
            </p:cNvSpPr>
            <p:nvPr/>
          </p:nvSpPr>
          <p:spPr bwMode="auto">
            <a:xfrm>
              <a:off x="2112" y="2688"/>
              <a:ext cx="284" cy="221"/>
            </a:xfrm>
            <a:custGeom>
              <a:avLst/>
              <a:gdLst>
                <a:gd name="T0" fmla="*/ 31 w 284"/>
                <a:gd name="T1" fmla="*/ 4 h 221"/>
                <a:gd name="T2" fmla="*/ 45 w 284"/>
                <a:gd name="T3" fmla="*/ 14 h 221"/>
                <a:gd name="T4" fmla="*/ 51 w 284"/>
                <a:gd name="T5" fmla="*/ 27 h 221"/>
                <a:gd name="T6" fmla="*/ 68 w 284"/>
                <a:gd name="T7" fmla="*/ 47 h 221"/>
                <a:gd name="T8" fmla="*/ 88 w 284"/>
                <a:gd name="T9" fmla="*/ 45 h 221"/>
                <a:gd name="T10" fmla="*/ 122 w 284"/>
                <a:gd name="T11" fmla="*/ 31 h 221"/>
                <a:gd name="T12" fmla="*/ 147 w 284"/>
                <a:gd name="T13" fmla="*/ 27 h 221"/>
                <a:gd name="T14" fmla="*/ 173 w 284"/>
                <a:gd name="T15" fmla="*/ 25 h 221"/>
                <a:gd name="T16" fmla="*/ 201 w 284"/>
                <a:gd name="T17" fmla="*/ 25 h 221"/>
                <a:gd name="T18" fmla="*/ 227 w 284"/>
                <a:gd name="T19" fmla="*/ 23 h 221"/>
                <a:gd name="T20" fmla="*/ 213 w 284"/>
                <a:gd name="T21" fmla="*/ 29 h 221"/>
                <a:gd name="T22" fmla="*/ 184 w 284"/>
                <a:gd name="T23" fmla="*/ 45 h 221"/>
                <a:gd name="T24" fmla="*/ 170 w 284"/>
                <a:gd name="T25" fmla="*/ 47 h 221"/>
                <a:gd name="T26" fmla="*/ 159 w 284"/>
                <a:gd name="T27" fmla="*/ 50 h 221"/>
                <a:gd name="T28" fmla="*/ 164 w 284"/>
                <a:gd name="T29" fmla="*/ 54 h 221"/>
                <a:gd name="T30" fmla="*/ 187 w 284"/>
                <a:gd name="T31" fmla="*/ 56 h 221"/>
                <a:gd name="T32" fmla="*/ 213 w 284"/>
                <a:gd name="T33" fmla="*/ 62 h 221"/>
                <a:gd name="T34" fmla="*/ 235 w 284"/>
                <a:gd name="T35" fmla="*/ 72 h 221"/>
                <a:gd name="T36" fmla="*/ 258 w 284"/>
                <a:gd name="T37" fmla="*/ 85 h 221"/>
                <a:gd name="T38" fmla="*/ 278 w 284"/>
                <a:gd name="T39" fmla="*/ 95 h 221"/>
                <a:gd name="T40" fmla="*/ 272 w 284"/>
                <a:gd name="T41" fmla="*/ 97 h 221"/>
                <a:gd name="T42" fmla="*/ 252 w 284"/>
                <a:gd name="T43" fmla="*/ 93 h 221"/>
                <a:gd name="T44" fmla="*/ 224 w 284"/>
                <a:gd name="T45" fmla="*/ 95 h 221"/>
                <a:gd name="T46" fmla="*/ 176 w 284"/>
                <a:gd name="T47" fmla="*/ 93 h 221"/>
                <a:gd name="T48" fmla="*/ 179 w 284"/>
                <a:gd name="T49" fmla="*/ 99 h 221"/>
                <a:gd name="T50" fmla="*/ 204 w 284"/>
                <a:gd name="T51" fmla="*/ 126 h 221"/>
                <a:gd name="T52" fmla="*/ 221 w 284"/>
                <a:gd name="T53" fmla="*/ 153 h 221"/>
                <a:gd name="T54" fmla="*/ 235 w 284"/>
                <a:gd name="T55" fmla="*/ 175 h 221"/>
                <a:gd name="T56" fmla="*/ 235 w 284"/>
                <a:gd name="T57" fmla="*/ 178 h 221"/>
                <a:gd name="T58" fmla="*/ 201 w 284"/>
                <a:gd name="T59" fmla="*/ 165 h 221"/>
                <a:gd name="T60" fmla="*/ 164 w 284"/>
                <a:gd name="T61" fmla="*/ 149 h 221"/>
                <a:gd name="T62" fmla="*/ 130 w 284"/>
                <a:gd name="T63" fmla="*/ 124 h 221"/>
                <a:gd name="T64" fmla="*/ 116 w 284"/>
                <a:gd name="T65" fmla="*/ 111 h 221"/>
                <a:gd name="T66" fmla="*/ 119 w 284"/>
                <a:gd name="T67" fmla="*/ 120 h 221"/>
                <a:gd name="T68" fmla="*/ 127 w 284"/>
                <a:gd name="T69" fmla="*/ 149 h 221"/>
                <a:gd name="T70" fmla="*/ 113 w 284"/>
                <a:gd name="T71" fmla="*/ 196 h 221"/>
                <a:gd name="T72" fmla="*/ 99 w 284"/>
                <a:gd name="T73" fmla="*/ 182 h 221"/>
                <a:gd name="T74" fmla="*/ 68 w 284"/>
                <a:gd name="T75" fmla="*/ 124 h 221"/>
                <a:gd name="T76" fmla="*/ 71 w 284"/>
                <a:gd name="T77" fmla="*/ 99 h 221"/>
                <a:gd name="T78" fmla="*/ 65 w 284"/>
                <a:gd name="T79" fmla="*/ 101 h 221"/>
                <a:gd name="T80" fmla="*/ 57 w 284"/>
                <a:gd name="T81" fmla="*/ 116 h 221"/>
                <a:gd name="T82" fmla="*/ 25 w 284"/>
                <a:gd name="T83" fmla="*/ 130 h 221"/>
                <a:gd name="T84" fmla="*/ 8 w 284"/>
                <a:gd name="T85" fmla="*/ 132 h 221"/>
                <a:gd name="T86" fmla="*/ 17 w 284"/>
                <a:gd name="T87" fmla="*/ 111 h 221"/>
                <a:gd name="T88" fmla="*/ 31 w 284"/>
                <a:gd name="T89" fmla="*/ 85 h 221"/>
                <a:gd name="T90" fmla="*/ 59 w 284"/>
                <a:gd name="T91" fmla="*/ 64 h 221"/>
                <a:gd name="T92" fmla="*/ 68 w 284"/>
                <a:gd name="T93" fmla="*/ 52 h 221"/>
                <a:gd name="T94" fmla="*/ 51 w 284"/>
                <a:gd name="T95" fmla="*/ 31 h 221"/>
                <a:gd name="T96" fmla="*/ 39 w 284"/>
                <a:gd name="T97" fmla="*/ 14 h 221"/>
                <a:gd name="T98" fmla="*/ 28 w 284"/>
                <a:gd name="T99" fmla="*/ 4 h 221"/>
                <a:gd name="T100" fmla="*/ 28 w 284"/>
                <a:gd name="T101" fmla="*/ 0 h 22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84"/>
                <a:gd name="T154" fmla="*/ 0 h 221"/>
                <a:gd name="T155" fmla="*/ 284 w 284"/>
                <a:gd name="T156" fmla="*/ 221 h 22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84" h="221">
                  <a:moveTo>
                    <a:pt x="28" y="0"/>
                  </a:moveTo>
                  <a:lnTo>
                    <a:pt x="31" y="4"/>
                  </a:lnTo>
                  <a:lnTo>
                    <a:pt x="39" y="8"/>
                  </a:lnTo>
                  <a:lnTo>
                    <a:pt x="45" y="14"/>
                  </a:lnTo>
                  <a:lnTo>
                    <a:pt x="48" y="21"/>
                  </a:lnTo>
                  <a:lnTo>
                    <a:pt x="51" y="27"/>
                  </a:lnTo>
                  <a:lnTo>
                    <a:pt x="59" y="37"/>
                  </a:lnTo>
                  <a:lnTo>
                    <a:pt x="68" y="47"/>
                  </a:lnTo>
                  <a:lnTo>
                    <a:pt x="79" y="52"/>
                  </a:lnTo>
                  <a:lnTo>
                    <a:pt x="88" y="45"/>
                  </a:lnTo>
                  <a:lnTo>
                    <a:pt x="105" y="39"/>
                  </a:lnTo>
                  <a:lnTo>
                    <a:pt x="122" y="31"/>
                  </a:lnTo>
                  <a:lnTo>
                    <a:pt x="139" y="27"/>
                  </a:lnTo>
                  <a:lnTo>
                    <a:pt x="147" y="27"/>
                  </a:lnTo>
                  <a:lnTo>
                    <a:pt x="159" y="25"/>
                  </a:lnTo>
                  <a:lnTo>
                    <a:pt x="173" y="25"/>
                  </a:lnTo>
                  <a:lnTo>
                    <a:pt x="187" y="25"/>
                  </a:lnTo>
                  <a:lnTo>
                    <a:pt x="201" y="25"/>
                  </a:lnTo>
                  <a:lnTo>
                    <a:pt x="215" y="23"/>
                  </a:lnTo>
                  <a:lnTo>
                    <a:pt x="227" y="23"/>
                  </a:lnTo>
                  <a:lnTo>
                    <a:pt x="232" y="21"/>
                  </a:lnTo>
                  <a:lnTo>
                    <a:pt x="213" y="29"/>
                  </a:lnTo>
                  <a:lnTo>
                    <a:pt x="196" y="37"/>
                  </a:lnTo>
                  <a:lnTo>
                    <a:pt x="184" y="45"/>
                  </a:lnTo>
                  <a:lnTo>
                    <a:pt x="176" y="47"/>
                  </a:lnTo>
                  <a:lnTo>
                    <a:pt x="170" y="47"/>
                  </a:lnTo>
                  <a:lnTo>
                    <a:pt x="164" y="50"/>
                  </a:lnTo>
                  <a:lnTo>
                    <a:pt x="159" y="50"/>
                  </a:lnTo>
                  <a:lnTo>
                    <a:pt x="153" y="52"/>
                  </a:lnTo>
                  <a:lnTo>
                    <a:pt x="164" y="54"/>
                  </a:lnTo>
                  <a:lnTo>
                    <a:pt x="176" y="54"/>
                  </a:lnTo>
                  <a:lnTo>
                    <a:pt x="187" y="56"/>
                  </a:lnTo>
                  <a:lnTo>
                    <a:pt x="198" y="60"/>
                  </a:lnTo>
                  <a:lnTo>
                    <a:pt x="213" y="62"/>
                  </a:lnTo>
                  <a:lnTo>
                    <a:pt x="224" y="66"/>
                  </a:lnTo>
                  <a:lnTo>
                    <a:pt x="235" y="72"/>
                  </a:lnTo>
                  <a:lnTo>
                    <a:pt x="247" y="81"/>
                  </a:lnTo>
                  <a:lnTo>
                    <a:pt x="258" y="85"/>
                  </a:lnTo>
                  <a:lnTo>
                    <a:pt x="269" y="91"/>
                  </a:lnTo>
                  <a:lnTo>
                    <a:pt x="278" y="95"/>
                  </a:lnTo>
                  <a:lnTo>
                    <a:pt x="284" y="101"/>
                  </a:lnTo>
                  <a:lnTo>
                    <a:pt x="272" y="97"/>
                  </a:lnTo>
                  <a:lnTo>
                    <a:pt x="264" y="95"/>
                  </a:lnTo>
                  <a:lnTo>
                    <a:pt x="252" y="93"/>
                  </a:lnTo>
                  <a:lnTo>
                    <a:pt x="241" y="93"/>
                  </a:lnTo>
                  <a:lnTo>
                    <a:pt x="224" y="95"/>
                  </a:lnTo>
                  <a:lnTo>
                    <a:pt x="201" y="95"/>
                  </a:lnTo>
                  <a:lnTo>
                    <a:pt x="176" y="93"/>
                  </a:lnTo>
                  <a:lnTo>
                    <a:pt x="159" y="87"/>
                  </a:lnTo>
                  <a:lnTo>
                    <a:pt x="179" y="99"/>
                  </a:lnTo>
                  <a:lnTo>
                    <a:pt x="193" y="114"/>
                  </a:lnTo>
                  <a:lnTo>
                    <a:pt x="204" y="126"/>
                  </a:lnTo>
                  <a:lnTo>
                    <a:pt x="213" y="140"/>
                  </a:lnTo>
                  <a:lnTo>
                    <a:pt x="221" y="153"/>
                  </a:lnTo>
                  <a:lnTo>
                    <a:pt x="227" y="165"/>
                  </a:lnTo>
                  <a:lnTo>
                    <a:pt x="235" y="175"/>
                  </a:lnTo>
                  <a:lnTo>
                    <a:pt x="247" y="184"/>
                  </a:lnTo>
                  <a:lnTo>
                    <a:pt x="235" y="178"/>
                  </a:lnTo>
                  <a:lnTo>
                    <a:pt x="218" y="171"/>
                  </a:lnTo>
                  <a:lnTo>
                    <a:pt x="201" y="165"/>
                  </a:lnTo>
                  <a:lnTo>
                    <a:pt x="181" y="157"/>
                  </a:lnTo>
                  <a:lnTo>
                    <a:pt x="164" y="149"/>
                  </a:lnTo>
                  <a:lnTo>
                    <a:pt x="145" y="138"/>
                  </a:lnTo>
                  <a:lnTo>
                    <a:pt x="130" y="124"/>
                  </a:lnTo>
                  <a:lnTo>
                    <a:pt x="119" y="107"/>
                  </a:lnTo>
                  <a:lnTo>
                    <a:pt x="116" y="111"/>
                  </a:lnTo>
                  <a:lnTo>
                    <a:pt x="116" y="114"/>
                  </a:lnTo>
                  <a:lnTo>
                    <a:pt x="119" y="120"/>
                  </a:lnTo>
                  <a:lnTo>
                    <a:pt x="122" y="126"/>
                  </a:lnTo>
                  <a:lnTo>
                    <a:pt x="127" y="149"/>
                  </a:lnTo>
                  <a:lnTo>
                    <a:pt x="122" y="171"/>
                  </a:lnTo>
                  <a:lnTo>
                    <a:pt x="113" y="196"/>
                  </a:lnTo>
                  <a:lnTo>
                    <a:pt x="110" y="221"/>
                  </a:lnTo>
                  <a:lnTo>
                    <a:pt x="99" y="182"/>
                  </a:lnTo>
                  <a:lnTo>
                    <a:pt x="79" y="151"/>
                  </a:lnTo>
                  <a:lnTo>
                    <a:pt x="68" y="124"/>
                  </a:lnTo>
                  <a:lnTo>
                    <a:pt x="71" y="103"/>
                  </a:lnTo>
                  <a:lnTo>
                    <a:pt x="71" y="99"/>
                  </a:lnTo>
                  <a:lnTo>
                    <a:pt x="68" y="99"/>
                  </a:lnTo>
                  <a:lnTo>
                    <a:pt x="65" y="101"/>
                  </a:lnTo>
                  <a:lnTo>
                    <a:pt x="62" y="105"/>
                  </a:lnTo>
                  <a:lnTo>
                    <a:pt x="57" y="116"/>
                  </a:lnTo>
                  <a:lnTo>
                    <a:pt x="45" y="124"/>
                  </a:lnTo>
                  <a:lnTo>
                    <a:pt x="25" y="130"/>
                  </a:lnTo>
                  <a:lnTo>
                    <a:pt x="0" y="142"/>
                  </a:lnTo>
                  <a:lnTo>
                    <a:pt x="8" y="132"/>
                  </a:lnTo>
                  <a:lnTo>
                    <a:pt x="14" y="122"/>
                  </a:lnTo>
                  <a:lnTo>
                    <a:pt x="17" y="111"/>
                  </a:lnTo>
                  <a:lnTo>
                    <a:pt x="22" y="99"/>
                  </a:lnTo>
                  <a:lnTo>
                    <a:pt x="31" y="85"/>
                  </a:lnTo>
                  <a:lnTo>
                    <a:pt x="45" y="72"/>
                  </a:lnTo>
                  <a:lnTo>
                    <a:pt x="59" y="64"/>
                  </a:lnTo>
                  <a:lnTo>
                    <a:pt x="74" y="58"/>
                  </a:lnTo>
                  <a:lnTo>
                    <a:pt x="68" y="52"/>
                  </a:lnTo>
                  <a:lnTo>
                    <a:pt x="59" y="41"/>
                  </a:lnTo>
                  <a:lnTo>
                    <a:pt x="51" y="31"/>
                  </a:lnTo>
                  <a:lnTo>
                    <a:pt x="45" y="23"/>
                  </a:lnTo>
                  <a:lnTo>
                    <a:pt x="39" y="14"/>
                  </a:lnTo>
                  <a:lnTo>
                    <a:pt x="34" y="8"/>
                  </a:lnTo>
                  <a:lnTo>
                    <a:pt x="28" y="4"/>
                  </a:lnTo>
                  <a:lnTo>
                    <a:pt x="25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6" name="Freeform 49"/>
            <p:cNvSpPr>
              <a:spLocks/>
            </p:cNvSpPr>
            <p:nvPr/>
          </p:nvSpPr>
          <p:spPr bwMode="auto">
            <a:xfrm>
              <a:off x="2825" y="1849"/>
              <a:ext cx="303" cy="336"/>
            </a:xfrm>
            <a:custGeom>
              <a:avLst/>
              <a:gdLst>
                <a:gd name="T0" fmla="*/ 51 w 303"/>
                <a:gd name="T1" fmla="*/ 45 h 336"/>
                <a:gd name="T2" fmla="*/ 59 w 303"/>
                <a:gd name="T3" fmla="*/ 57 h 336"/>
                <a:gd name="T4" fmla="*/ 65 w 303"/>
                <a:gd name="T5" fmla="*/ 72 h 336"/>
                <a:gd name="T6" fmla="*/ 82 w 303"/>
                <a:gd name="T7" fmla="*/ 95 h 336"/>
                <a:gd name="T8" fmla="*/ 105 w 303"/>
                <a:gd name="T9" fmla="*/ 88 h 336"/>
                <a:gd name="T10" fmla="*/ 139 w 303"/>
                <a:gd name="T11" fmla="*/ 55 h 336"/>
                <a:gd name="T12" fmla="*/ 167 w 303"/>
                <a:gd name="T13" fmla="*/ 39 h 336"/>
                <a:gd name="T14" fmla="*/ 196 w 303"/>
                <a:gd name="T15" fmla="*/ 28 h 336"/>
                <a:gd name="T16" fmla="*/ 227 w 303"/>
                <a:gd name="T17" fmla="*/ 16 h 336"/>
                <a:gd name="T18" fmla="*/ 250 w 303"/>
                <a:gd name="T19" fmla="*/ 4 h 336"/>
                <a:gd name="T20" fmla="*/ 238 w 303"/>
                <a:gd name="T21" fmla="*/ 18 h 336"/>
                <a:gd name="T22" fmla="*/ 204 w 303"/>
                <a:gd name="T23" fmla="*/ 53 h 336"/>
                <a:gd name="T24" fmla="*/ 187 w 303"/>
                <a:gd name="T25" fmla="*/ 62 h 336"/>
                <a:gd name="T26" fmla="*/ 176 w 303"/>
                <a:gd name="T27" fmla="*/ 68 h 336"/>
                <a:gd name="T28" fmla="*/ 184 w 303"/>
                <a:gd name="T29" fmla="*/ 70 h 336"/>
                <a:gd name="T30" fmla="*/ 207 w 303"/>
                <a:gd name="T31" fmla="*/ 68 h 336"/>
                <a:gd name="T32" fmla="*/ 233 w 303"/>
                <a:gd name="T33" fmla="*/ 70 h 336"/>
                <a:gd name="T34" fmla="*/ 255 w 303"/>
                <a:gd name="T35" fmla="*/ 76 h 336"/>
                <a:gd name="T36" fmla="*/ 278 w 303"/>
                <a:gd name="T37" fmla="*/ 86 h 336"/>
                <a:gd name="T38" fmla="*/ 298 w 303"/>
                <a:gd name="T39" fmla="*/ 97 h 336"/>
                <a:gd name="T40" fmla="*/ 295 w 303"/>
                <a:gd name="T41" fmla="*/ 101 h 336"/>
                <a:gd name="T42" fmla="*/ 272 w 303"/>
                <a:gd name="T43" fmla="*/ 101 h 336"/>
                <a:gd name="T44" fmla="*/ 255 w 303"/>
                <a:gd name="T45" fmla="*/ 105 h 336"/>
                <a:gd name="T46" fmla="*/ 233 w 303"/>
                <a:gd name="T47" fmla="*/ 115 h 336"/>
                <a:gd name="T48" fmla="*/ 207 w 303"/>
                <a:gd name="T49" fmla="*/ 123 h 336"/>
                <a:gd name="T50" fmla="*/ 184 w 303"/>
                <a:gd name="T51" fmla="*/ 125 h 336"/>
                <a:gd name="T52" fmla="*/ 207 w 303"/>
                <a:gd name="T53" fmla="*/ 150 h 336"/>
                <a:gd name="T54" fmla="*/ 238 w 303"/>
                <a:gd name="T55" fmla="*/ 214 h 336"/>
                <a:gd name="T56" fmla="*/ 244 w 303"/>
                <a:gd name="T57" fmla="*/ 231 h 336"/>
                <a:gd name="T58" fmla="*/ 213 w 303"/>
                <a:gd name="T59" fmla="*/ 223 h 336"/>
                <a:gd name="T60" fmla="*/ 173 w 303"/>
                <a:gd name="T61" fmla="*/ 212 h 336"/>
                <a:gd name="T62" fmla="*/ 142 w 303"/>
                <a:gd name="T63" fmla="*/ 187 h 336"/>
                <a:gd name="T64" fmla="*/ 128 w 303"/>
                <a:gd name="T65" fmla="*/ 173 h 336"/>
                <a:gd name="T66" fmla="*/ 128 w 303"/>
                <a:gd name="T67" fmla="*/ 185 h 336"/>
                <a:gd name="T68" fmla="*/ 136 w 303"/>
                <a:gd name="T69" fmla="*/ 225 h 336"/>
                <a:gd name="T70" fmla="*/ 116 w 303"/>
                <a:gd name="T71" fmla="*/ 301 h 336"/>
                <a:gd name="T72" fmla="*/ 102 w 303"/>
                <a:gd name="T73" fmla="*/ 284 h 336"/>
                <a:gd name="T74" fmla="*/ 74 w 303"/>
                <a:gd name="T75" fmla="*/ 210 h 336"/>
                <a:gd name="T76" fmla="*/ 79 w 303"/>
                <a:gd name="T77" fmla="*/ 173 h 336"/>
                <a:gd name="T78" fmla="*/ 74 w 303"/>
                <a:gd name="T79" fmla="*/ 177 h 336"/>
                <a:gd name="T80" fmla="*/ 62 w 303"/>
                <a:gd name="T81" fmla="*/ 202 h 336"/>
                <a:gd name="T82" fmla="*/ 28 w 303"/>
                <a:gd name="T83" fmla="*/ 233 h 336"/>
                <a:gd name="T84" fmla="*/ 11 w 303"/>
                <a:gd name="T85" fmla="*/ 243 h 336"/>
                <a:gd name="T86" fmla="*/ 23 w 303"/>
                <a:gd name="T87" fmla="*/ 210 h 336"/>
                <a:gd name="T88" fmla="*/ 40 w 303"/>
                <a:gd name="T89" fmla="*/ 165 h 336"/>
                <a:gd name="T90" fmla="*/ 74 w 303"/>
                <a:gd name="T91" fmla="*/ 123 h 336"/>
                <a:gd name="T92" fmla="*/ 82 w 303"/>
                <a:gd name="T93" fmla="*/ 103 h 336"/>
                <a:gd name="T94" fmla="*/ 65 w 303"/>
                <a:gd name="T95" fmla="*/ 78 h 336"/>
                <a:gd name="T96" fmla="*/ 57 w 303"/>
                <a:gd name="T97" fmla="*/ 59 h 336"/>
                <a:gd name="T98" fmla="*/ 45 w 303"/>
                <a:gd name="T99" fmla="*/ 47 h 336"/>
                <a:gd name="T100" fmla="*/ 45 w 303"/>
                <a:gd name="T101" fmla="*/ 41 h 3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3"/>
                <a:gd name="T154" fmla="*/ 0 h 336"/>
                <a:gd name="T155" fmla="*/ 303 w 303"/>
                <a:gd name="T156" fmla="*/ 336 h 3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3" h="336">
                  <a:moveTo>
                    <a:pt x="45" y="41"/>
                  </a:moveTo>
                  <a:lnTo>
                    <a:pt x="51" y="45"/>
                  </a:lnTo>
                  <a:lnTo>
                    <a:pt x="54" y="51"/>
                  </a:lnTo>
                  <a:lnTo>
                    <a:pt x="59" y="57"/>
                  </a:lnTo>
                  <a:lnTo>
                    <a:pt x="62" y="64"/>
                  </a:lnTo>
                  <a:lnTo>
                    <a:pt x="65" y="72"/>
                  </a:lnTo>
                  <a:lnTo>
                    <a:pt x="74" y="84"/>
                  </a:lnTo>
                  <a:lnTo>
                    <a:pt x="82" y="95"/>
                  </a:lnTo>
                  <a:lnTo>
                    <a:pt x="93" y="99"/>
                  </a:lnTo>
                  <a:lnTo>
                    <a:pt x="105" y="88"/>
                  </a:lnTo>
                  <a:lnTo>
                    <a:pt x="119" y="72"/>
                  </a:lnTo>
                  <a:lnTo>
                    <a:pt x="139" y="55"/>
                  </a:lnTo>
                  <a:lnTo>
                    <a:pt x="159" y="43"/>
                  </a:lnTo>
                  <a:lnTo>
                    <a:pt x="167" y="39"/>
                  </a:lnTo>
                  <a:lnTo>
                    <a:pt x="179" y="35"/>
                  </a:lnTo>
                  <a:lnTo>
                    <a:pt x="196" y="28"/>
                  </a:lnTo>
                  <a:lnTo>
                    <a:pt x="210" y="22"/>
                  </a:lnTo>
                  <a:lnTo>
                    <a:pt x="227" y="16"/>
                  </a:lnTo>
                  <a:lnTo>
                    <a:pt x="238" y="10"/>
                  </a:lnTo>
                  <a:lnTo>
                    <a:pt x="250" y="4"/>
                  </a:lnTo>
                  <a:lnTo>
                    <a:pt x="255" y="0"/>
                  </a:lnTo>
                  <a:lnTo>
                    <a:pt x="238" y="18"/>
                  </a:lnTo>
                  <a:lnTo>
                    <a:pt x="218" y="37"/>
                  </a:lnTo>
                  <a:lnTo>
                    <a:pt x="204" y="53"/>
                  </a:lnTo>
                  <a:lnTo>
                    <a:pt x="193" y="59"/>
                  </a:lnTo>
                  <a:lnTo>
                    <a:pt x="187" y="62"/>
                  </a:lnTo>
                  <a:lnTo>
                    <a:pt x="181" y="66"/>
                  </a:lnTo>
                  <a:lnTo>
                    <a:pt x="176" y="68"/>
                  </a:lnTo>
                  <a:lnTo>
                    <a:pt x="173" y="72"/>
                  </a:lnTo>
                  <a:lnTo>
                    <a:pt x="184" y="70"/>
                  </a:lnTo>
                  <a:lnTo>
                    <a:pt x="196" y="70"/>
                  </a:lnTo>
                  <a:lnTo>
                    <a:pt x="207" y="68"/>
                  </a:lnTo>
                  <a:lnTo>
                    <a:pt x="221" y="68"/>
                  </a:lnTo>
                  <a:lnTo>
                    <a:pt x="233" y="70"/>
                  </a:lnTo>
                  <a:lnTo>
                    <a:pt x="244" y="72"/>
                  </a:lnTo>
                  <a:lnTo>
                    <a:pt x="255" y="76"/>
                  </a:lnTo>
                  <a:lnTo>
                    <a:pt x="267" y="84"/>
                  </a:lnTo>
                  <a:lnTo>
                    <a:pt x="278" y="86"/>
                  </a:lnTo>
                  <a:lnTo>
                    <a:pt x="289" y="90"/>
                  </a:lnTo>
                  <a:lnTo>
                    <a:pt x="298" y="97"/>
                  </a:lnTo>
                  <a:lnTo>
                    <a:pt x="303" y="103"/>
                  </a:lnTo>
                  <a:lnTo>
                    <a:pt x="295" y="101"/>
                  </a:lnTo>
                  <a:lnTo>
                    <a:pt x="284" y="99"/>
                  </a:lnTo>
                  <a:lnTo>
                    <a:pt x="272" y="101"/>
                  </a:lnTo>
                  <a:lnTo>
                    <a:pt x="261" y="103"/>
                  </a:lnTo>
                  <a:lnTo>
                    <a:pt x="255" y="105"/>
                  </a:lnTo>
                  <a:lnTo>
                    <a:pt x="244" y="111"/>
                  </a:lnTo>
                  <a:lnTo>
                    <a:pt x="233" y="115"/>
                  </a:lnTo>
                  <a:lnTo>
                    <a:pt x="218" y="119"/>
                  </a:lnTo>
                  <a:lnTo>
                    <a:pt x="207" y="123"/>
                  </a:lnTo>
                  <a:lnTo>
                    <a:pt x="196" y="125"/>
                  </a:lnTo>
                  <a:lnTo>
                    <a:pt x="184" y="125"/>
                  </a:lnTo>
                  <a:lnTo>
                    <a:pt x="176" y="123"/>
                  </a:lnTo>
                  <a:lnTo>
                    <a:pt x="207" y="150"/>
                  </a:lnTo>
                  <a:lnTo>
                    <a:pt x="227" y="181"/>
                  </a:lnTo>
                  <a:lnTo>
                    <a:pt x="238" y="214"/>
                  </a:lnTo>
                  <a:lnTo>
                    <a:pt x="255" y="235"/>
                  </a:lnTo>
                  <a:lnTo>
                    <a:pt x="244" y="231"/>
                  </a:lnTo>
                  <a:lnTo>
                    <a:pt x="230" y="227"/>
                  </a:lnTo>
                  <a:lnTo>
                    <a:pt x="213" y="223"/>
                  </a:lnTo>
                  <a:lnTo>
                    <a:pt x="193" y="218"/>
                  </a:lnTo>
                  <a:lnTo>
                    <a:pt x="173" y="212"/>
                  </a:lnTo>
                  <a:lnTo>
                    <a:pt x="156" y="204"/>
                  </a:lnTo>
                  <a:lnTo>
                    <a:pt x="142" y="187"/>
                  </a:lnTo>
                  <a:lnTo>
                    <a:pt x="130" y="167"/>
                  </a:lnTo>
                  <a:lnTo>
                    <a:pt x="128" y="173"/>
                  </a:lnTo>
                  <a:lnTo>
                    <a:pt x="128" y="179"/>
                  </a:lnTo>
                  <a:lnTo>
                    <a:pt x="128" y="185"/>
                  </a:lnTo>
                  <a:lnTo>
                    <a:pt x="133" y="194"/>
                  </a:lnTo>
                  <a:lnTo>
                    <a:pt x="136" y="225"/>
                  </a:lnTo>
                  <a:lnTo>
                    <a:pt x="128" y="262"/>
                  </a:lnTo>
                  <a:lnTo>
                    <a:pt x="116" y="301"/>
                  </a:lnTo>
                  <a:lnTo>
                    <a:pt x="110" y="336"/>
                  </a:lnTo>
                  <a:lnTo>
                    <a:pt x="102" y="284"/>
                  </a:lnTo>
                  <a:lnTo>
                    <a:pt x="85" y="243"/>
                  </a:lnTo>
                  <a:lnTo>
                    <a:pt x="74" y="210"/>
                  </a:lnTo>
                  <a:lnTo>
                    <a:pt x="79" y="177"/>
                  </a:lnTo>
                  <a:lnTo>
                    <a:pt x="79" y="173"/>
                  </a:lnTo>
                  <a:lnTo>
                    <a:pt x="76" y="173"/>
                  </a:lnTo>
                  <a:lnTo>
                    <a:pt x="74" y="177"/>
                  </a:lnTo>
                  <a:lnTo>
                    <a:pt x="71" y="183"/>
                  </a:lnTo>
                  <a:lnTo>
                    <a:pt x="62" y="202"/>
                  </a:lnTo>
                  <a:lnTo>
                    <a:pt x="48" y="216"/>
                  </a:lnTo>
                  <a:lnTo>
                    <a:pt x="28" y="233"/>
                  </a:lnTo>
                  <a:lnTo>
                    <a:pt x="0" y="260"/>
                  </a:lnTo>
                  <a:lnTo>
                    <a:pt x="11" y="243"/>
                  </a:lnTo>
                  <a:lnTo>
                    <a:pt x="20" y="227"/>
                  </a:lnTo>
                  <a:lnTo>
                    <a:pt x="23" y="210"/>
                  </a:lnTo>
                  <a:lnTo>
                    <a:pt x="28" y="189"/>
                  </a:lnTo>
                  <a:lnTo>
                    <a:pt x="40" y="165"/>
                  </a:lnTo>
                  <a:lnTo>
                    <a:pt x="54" y="142"/>
                  </a:lnTo>
                  <a:lnTo>
                    <a:pt x="74" y="123"/>
                  </a:lnTo>
                  <a:lnTo>
                    <a:pt x="88" y="111"/>
                  </a:lnTo>
                  <a:lnTo>
                    <a:pt x="82" y="103"/>
                  </a:lnTo>
                  <a:lnTo>
                    <a:pt x="74" y="90"/>
                  </a:lnTo>
                  <a:lnTo>
                    <a:pt x="65" y="78"/>
                  </a:lnTo>
                  <a:lnTo>
                    <a:pt x="59" y="68"/>
                  </a:lnTo>
                  <a:lnTo>
                    <a:pt x="57" y="59"/>
                  </a:lnTo>
                  <a:lnTo>
                    <a:pt x="51" y="53"/>
                  </a:lnTo>
                  <a:lnTo>
                    <a:pt x="45" y="47"/>
                  </a:lnTo>
                  <a:lnTo>
                    <a:pt x="42" y="45"/>
                  </a:lnTo>
                  <a:lnTo>
                    <a:pt x="45" y="41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7" name="Freeform 50"/>
            <p:cNvSpPr>
              <a:spLocks/>
            </p:cNvSpPr>
            <p:nvPr/>
          </p:nvSpPr>
          <p:spPr bwMode="auto">
            <a:xfrm>
              <a:off x="2612" y="1549"/>
              <a:ext cx="173" cy="128"/>
            </a:xfrm>
            <a:custGeom>
              <a:avLst/>
              <a:gdLst>
                <a:gd name="T0" fmla="*/ 159 w 173"/>
                <a:gd name="T1" fmla="*/ 116 h 128"/>
                <a:gd name="T2" fmla="*/ 111 w 173"/>
                <a:gd name="T3" fmla="*/ 93 h 128"/>
                <a:gd name="T4" fmla="*/ 71 w 173"/>
                <a:gd name="T5" fmla="*/ 97 h 128"/>
                <a:gd name="T6" fmla="*/ 37 w 173"/>
                <a:gd name="T7" fmla="*/ 112 h 128"/>
                <a:gd name="T8" fmla="*/ 23 w 173"/>
                <a:gd name="T9" fmla="*/ 118 h 128"/>
                <a:gd name="T10" fmla="*/ 14 w 173"/>
                <a:gd name="T11" fmla="*/ 114 h 128"/>
                <a:gd name="T12" fmla="*/ 11 w 173"/>
                <a:gd name="T13" fmla="*/ 110 h 128"/>
                <a:gd name="T14" fmla="*/ 6 w 173"/>
                <a:gd name="T15" fmla="*/ 108 h 128"/>
                <a:gd name="T16" fmla="*/ 6 w 173"/>
                <a:gd name="T17" fmla="*/ 103 h 128"/>
                <a:gd name="T18" fmla="*/ 6 w 173"/>
                <a:gd name="T19" fmla="*/ 99 h 128"/>
                <a:gd name="T20" fmla="*/ 6 w 173"/>
                <a:gd name="T21" fmla="*/ 95 h 128"/>
                <a:gd name="T22" fmla="*/ 0 w 173"/>
                <a:gd name="T23" fmla="*/ 91 h 128"/>
                <a:gd name="T24" fmla="*/ 0 w 173"/>
                <a:gd name="T25" fmla="*/ 85 h 128"/>
                <a:gd name="T26" fmla="*/ 3 w 173"/>
                <a:gd name="T27" fmla="*/ 79 h 128"/>
                <a:gd name="T28" fmla="*/ 0 w 173"/>
                <a:gd name="T29" fmla="*/ 70 h 128"/>
                <a:gd name="T30" fmla="*/ 0 w 173"/>
                <a:gd name="T31" fmla="*/ 56 h 128"/>
                <a:gd name="T32" fmla="*/ 3 w 173"/>
                <a:gd name="T33" fmla="*/ 50 h 128"/>
                <a:gd name="T34" fmla="*/ 6 w 173"/>
                <a:gd name="T35" fmla="*/ 50 h 128"/>
                <a:gd name="T36" fmla="*/ 6 w 173"/>
                <a:gd name="T37" fmla="*/ 48 h 128"/>
                <a:gd name="T38" fmla="*/ 3 w 173"/>
                <a:gd name="T39" fmla="*/ 39 h 128"/>
                <a:gd name="T40" fmla="*/ 6 w 173"/>
                <a:gd name="T41" fmla="*/ 35 h 128"/>
                <a:gd name="T42" fmla="*/ 11 w 173"/>
                <a:gd name="T43" fmla="*/ 35 h 128"/>
                <a:gd name="T44" fmla="*/ 11 w 173"/>
                <a:gd name="T45" fmla="*/ 31 h 128"/>
                <a:gd name="T46" fmla="*/ 11 w 173"/>
                <a:gd name="T47" fmla="*/ 25 h 128"/>
                <a:gd name="T48" fmla="*/ 14 w 173"/>
                <a:gd name="T49" fmla="*/ 23 h 128"/>
                <a:gd name="T50" fmla="*/ 23 w 173"/>
                <a:gd name="T51" fmla="*/ 23 h 128"/>
                <a:gd name="T52" fmla="*/ 25 w 173"/>
                <a:gd name="T53" fmla="*/ 21 h 128"/>
                <a:gd name="T54" fmla="*/ 28 w 173"/>
                <a:gd name="T55" fmla="*/ 17 h 128"/>
                <a:gd name="T56" fmla="*/ 28 w 173"/>
                <a:gd name="T57" fmla="*/ 15 h 128"/>
                <a:gd name="T58" fmla="*/ 31 w 173"/>
                <a:gd name="T59" fmla="*/ 13 h 128"/>
                <a:gd name="T60" fmla="*/ 34 w 173"/>
                <a:gd name="T61" fmla="*/ 13 h 128"/>
                <a:gd name="T62" fmla="*/ 37 w 173"/>
                <a:gd name="T63" fmla="*/ 6 h 128"/>
                <a:gd name="T64" fmla="*/ 40 w 173"/>
                <a:gd name="T65" fmla="*/ 4 h 128"/>
                <a:gd name="T66" fmla="*/ 45 w 173"/>
                <a:gd name="T67" fmla="*/ 9 h 128"/>
                <a:gd name="T68" fmla="*/ 51 w 173"/>
                <a:gd name="T69" fmla="*/ 6 h 128"/>
                <a:gd name="T70" fmla="*/ 57 w 173"/>
                <a:gd name="T71" fmla="*/ 2 h 128"/>
                <a:gd name="T72" fmla="*/ 62 w 173"/>
                <a:gd name="T73" fmla="*/ 0 h 128"/>
                <a:gd name="T74" fmla="*/ 71 w 173"/>
                <a:gd name="T75" fmla="*/ 4 h 128"/>
                <a:gd name="T76" fmla="*/ 82 w 173"/>
                <a:gd name="T77" fmla="*/ 21 h 128"/>
                <a:gd name="T78" fmla="*/ 88 w 173"/>
                <a:gd name="T79" fmla="*/ 68 h 128"/>
                <a:gd name="T80" fmla="*/ 122 w 173"/>
                <a:gd name="T81" fmla="*/ 91 h 128"/>
                <a:gd name="T82" fmla="*/ 156 w 173"/>
                <a:gd name="T83" fmla="*/ 110 h 128"/>
                <a:gd name="T84" fmla="*/ 173 w 173"/>
                <a:gd name="T85" fmla="*/ 128 h 12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3"/>
                <a:gd name="T130" fmla="*/ 0 h 128"/>
                <a:gd name="T131" fmla="*/ 173 w 173"/>
                <a:gd name="T132" fmla="*/ 128 h 12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3" h="128">
                  <a:moveTo>
                    <a:pt x="173" y="128"/>
                  </a:moveTo>
                  <a:lnTo>
                    <a:pt x="159" y="116"/>
                  </a:lnTo>
                  <a:lnTo>
                    <a:pt x="136" y="103"/>
                  </a:lnTo>
                  <a:lnTo>
                    <a:pt x="111" y="93"/>
                  </a:lnTo>
                  <a:lnTo>
                    <a:pt x="91" y="91"/>
                  </a:lnTo>
                  <a:lnTo>
                    <a:pt x="71" y="97"/>
                  </a:lnTo>
                  <a:lnTo>
                    <a:pt x="51" y="103"/>
                  </a:lnTo>
                  <a:lnTo>
                    <a:pt x="37" y="112"/>
                  </a:lnTo>
                  <a:lnTo>
                    <a:pt x="28" y="116"/>
                  </a:lnTo>
                  <a:lnTo>
                    <a:pt x="23" y="118"/>
                  </a:lnTo>
                  <a:lnTo>
                    <a:pt x="17" y="116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1" y="110"/>
                  </a:lnTo>
                  <a:lnTo>
                    <a:pt x="8" y="108"/>
                  </a:lnTo>
                  <a:lnTo>
                    <a:pt x="6" y="108"/>
                  </a:lnTo>
                  <a:lnTo>
                    <a:pt x="6" y="106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6" y="99"/>
                  </a:lnTo>
                  <a:lnTo>
                    <a:pt x="6" y="97"/>
                  </a:lnTo>
                  <a:lnTo>
                    <a:pt x="6" y="95"/>
                  </a:lnTo>
                  <a:lnTo>
                    <a:pt x="3" y="93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5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3" y="75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3" y="50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6" y="48"/>
                  </a:lnTo>
                  <a:lnTo>
                    <a:pt x="3" y="44"/>
                  </a:lnTo>
                  <a:lnTo>
                    <a:pt x="3" y="39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4" y="23"/>
                  </a:lnTo>
                  <a:lnTo>
                    <a:pt x="20" y="23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8" y="19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31" y="13"/>
                  </a:lnTo>
                  <a:lnTo>
                    <a:pt x="34" y="13"/>
                  </a:lnTo>
                  <a:lnTo>
                    <a:pt x="37" y="9"/>
                  </a:lnTo>
                  <a:lnTo>
                    <a:pt x="37" y="6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8" y="9"/>
                  </a:lnTo>
                  <a:lnTo>
                    <a:pt x="51" y="6"/>
                  </a:lnTo>
                  <a:lnTo>
                    <a:pt x="54" y="4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4" y="6"/>
                  </a:lnTo>
                  <a:lnTo>
                    <a:pt x="82" y="21"/>
                  </a:lnTo>
                  <a:lnTo>
                    <a:pt x="85" y="44"/>
                  </a:lnTo>
                  <a:lnTo>
                    <a:pt x="88" y="68"/>
                  </a:lnTo>
                  <a:lnTo>
                    <a:pt x="99" y="83"/>
                  </a:lnTo>
                  <a:lnTo>
                    <a:pt x="122" y="91"/>
                  </a:lnTo>
                  <a:lnTo>
                    <a:pt x="142" y="99"/>
                  </a:lnTo>
                  <a:lnTo>
                    <a:pt x="156" y="110"/>
                  </a:lnTo>
                  <a:lnTo>
                    <a:pt x="167" y="118"/>
                  </a:lnTo>
                  <a:lnTo>
                    <a:pt x="173" y="128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8" name="Freeform 51"/>
            <p:cNvSpPr>
              <a:spLocks/>
            </p:cNvSpPr>
            <p:nvPr/>
          </p:nvSpPr>
          <p:spPr bwMode="auto">
            <a:xfrm>
              <a:off x="3546" y="1822"/>
              <a:ext cx="301" cy="119"/>
            </a:xfrm>
            <a:custGeom>
              <a:avLst/>
              <a:gdLst>
                <a:gd name="T0" fmla="*/ 249 w 301"/>
                <a:gd name="T1" fmla="*/ 78 h 119"/>
                <a:gd name="T2" fmla="*/ 224 w 301"/>
                <a:gd name="T3" fmla="*/ 72 h 119"/>
                <a:gd name="T4" fmla="*/ 230 w 301"/>
                <a:gd name="T5" fmla="*/ 66 h 119"/>
                <a:gd name="T6" fmla="*/ 269 w 301"/>
                <a:gd name="T7" fmla="*/ 53 h 119"/>
                <a:gd name="T8" fmla="*/ 281 w 301"/>
                <a:gd name="T9" fmla="*/ 45 h 119"/>
                <a:gd name="T10" fmla="*/ 295 w 301"/>
                <a:gd name="T11" fmla="*/ 37 h 119"/>
                <a:gd name="T12" fmla="*/ 289 w 301"/>
                <a:gd name="T13" fmla="*/ 31 h 119"/>
                <a:gd name="T14" fmla="*/ 278 w 301"/>
                <a:gd name="T15" fmla="*/ 20 h 119"/>
                <a:gd name="T16" fmla="*/ 269 w 301"/>
                <a:gd name="T17" fmla="*/ 16 h 119"/>
                <a:gd name="T18" fmla="*/ 247 w 301"/>
                <a:gd name="T19" fmla="*/ 25 h 119"/>
                <a:gd name="T20" fmla="*/ 230 w 301"/>
                <a:gd name="T21" fmla="*/ 25 h 119"/>
                <a:gd name="T22" fmla="*/ 221 w 301"/>
                <a:gd name="T23" fmla="*/ 14 h 119"/>
                <a:gd name="T24" fmla="*/ 201 w 301"/>
                <a:gd name="T25" fmla="*/ 8 h 119"/>
                <a:gd name="T26" fmla="*/ 179 w 301"/>
                <a:gd name="T27" fmla="*/ 2 h 119"/>
                <a:gd name="T28" fmla="*/ 164 w 301"/>
                <a:gd name="T29" fmla="*/ 8 h 119"/>
                <a:gd name="T30" fmla="*/ 156 w 301"/>
                <a:gd name="T31" fmla="*/ 25 h 119"/>
                <a:gd name="T32" fmla="*/ 139 w 301"/>
                <a:gd name="T33" fmla="*/ 29 h 119"/>
                <a:gd name="T34" fmla="*/ 102 w 301"/>
                <a:gd name="T35" fmla="*/ 25 h 119"/>
                <a:gd name="T36" fmla="*/ 82 w 301"/>
                <a:gd name="T37" fmla="*/ 22 h 119"/>
                <a:gd name="T38" fmla="*/ 65 w 301"/>
                <a:gd name="T39" fmla="*/ 27 h 119"/>
                <a:gd name="T40" fmla="*/ 39 w 301"/>
                <a:gd name="T41" fmla="*/ 29 h 119"/>
                <a:gd name="T42" fmla="*/ 11 w 301"/>
                <a:gd name="T43" fmla="*/ 27 h 119"/>
                <a:gd name="T44" fmla="*/ 17 w 301"/>
                <a:gd name="T45" fmla="*/ 35 h 119"/>
                <a:gd name="T46" fmla="*/ 37 w 301"/>
                <a:gd name="T47" fmla="*/ 51 h 119"/>
                <a:gd name="T48" fmla="*/ 45 w 301"/>
                <a:gd name="T49" fmla="*/ 62 h 119"/>
                <a:gd name="T50" fmla="*/ 85 w 301"/>
                <a:gd name="T51" fmla="*/ 66 h 119"/>
                <a:gd name="T52" fmla="*/ 91 w 301"/>
                <a:gd name="T53" fmla="*/ 70 h 119"/>
                <a:gd name="T54" fmla="*/ 65 w 301"/>
                <a:gd name="T55" fmla="*/ 74 h 119"/>
                <a:gd name="T56" fmla="*/ 54 w 301"/>
                <a:gd name="T57" fmla="*/ 78 h 119"/>
                <a:gd name="T58" fmla="*/ 37 w 301"/>
                <a:gd name="T59" fmla="*/ 89 h 119"/>
                <a:gd name="T60" fmla="*/ 48 w 301"/>
                <a:gd name="T61" fmla="*/ 93 h 119"/>
                <a:gd name="T62" fmla="*/ 71 w 301"/>
                <a:gd name="T63" fmla="*/ 97 h 119"/>
                <a:gd name="T64" fmla="*/ 88 w 301"/>
                <a:gd name="T65" fmla="*/ 97 h 119"/>
                <a:gd name="T66" fmla="*/ 113 w 301"/>
                <a:gd name="T67" fmla="*/ 97 h 119"/>
                <a:gd name="T68" fmla="*/ 122 w 301"/>
                <a:gd name="T69" fmla="*/ 103 h 119"/>
                <a:gd name="T70" fmla="*/ 122 w 301"/>
                <a:gd name="T71" fmla="*/ 115 h 119"/>
                <a:gd name="T72" fmla="*/ 133 w 301"/>
                <a:gd name="T73" fmla="*/ 115 h 119"/>
                <a:gd name="T74" fmla="*/ 161 w 301"/>
                <a:gd name="T75" fmla="*/ 107 h 119"/>
                <a:gd name="T76" fmla="*/ 176 w 301"/>
                <a:gd name="T77" fmla="*/ 105 h 119"/>
                <a:gd name="T78" fmla="*/ 179 w 301"/>
                <a:gd name="T79" fmla="*/ 109 h 119"/>
                <a:gd name="T80" fmla="*/ 190 w 301"/>
                <a:gd name="T81" fmla="*/ 105 h 119"/>
                <a:gd name="T82" fmla="*/ 204 w 301"/>
                <a:gd name="T83" fmla="*/ 84 h 119"/>
                <a:gd name="T84" fmla="*/ 215 w 301"/>
                <a:gd name="T85" fmla="*/ 76 h 119"/>
                <a:gd name="T86" fmla="*/ 244 w 301"/>
                <a:gd name="T87" fmla="*/ 80 h 119"/>
                <a:gd name="T88" fmla="*/ 261 w 301"/>
                <a:gd name="T89" fmla="*/ 80 h 11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01"/>
                <a:gd name="T136" fmla="*/ 0 h 119"/>
                <a:gd name="T137" fmla="*/ 301 w 301"/>
                <a:gd name="T138" fmla="*/ 119 h 11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01" h="119">
                  <a:moveTo>
                    <a:pt x="261" y="80"/>
                  </a:moveTo>
                  <a:lnTo>
                    <a:pt x="249" y="78"/>
                  </a:lnTo>
                  <a:lnTo>
                    <a:pt x="235" y="74"/>
                  </a:lnTo>
                  <a:lnTo>
                    <a:pt x="224" y="72"/>
                  </a:lnTo>
                  <a:lnTo>
                    <a:pt x="218" y="70"/>
                  </a:lnTo>
                  <a:lnTo>
                    <a:pt x="230" y="66"/>
                  </a:lnTo>
                  <a:lnTo>
                    <a:pt x="249" y="60"/>
                  </a:lnTo>
                  <a:lnTo>
                    <a:pt x="269" y="53"/>
                  </a:lnTo>
                  <a:lnTo>
                    <a:pt x="284" y="49"/>
                  </a:lnTo>
                  <a:lnTo>
                    <a:pt x="281" y="45"/>
                  </a:lnTo>
                  <a:lnTo>
                    <a:pt x="286" y="41"/>
                  </a:lnTo>
                  <a:lnTo>
                    <a:pt x="295" y="37"/>
                  </a:lnTo>
                  <a:lnTo>
                    <a:pt x="301" y="33"/>
                  </a:lnTo>
                  <a:lnTo>
                    <a:pt x="289" y="31"/>
                  </a:lnTo>
                  <a:lnTo>
                    <a:pt x="281" y="27"/>
                  </a:lnTo>
                  <a:lnTo>
                    <a:pt x="278" y="20"/>
                  </a:lnTo>
                  <a:lnTo>
                    <a:pt x="278" y="14"/>
                  </a:lnTo>
                  <a:lnTo>
                    <a:pt x="269" y="16"/>
                  </a:lnTo>
                  <a:lnTo>
                    <a:pt x="258" y="20"/>
                  </a:lnTo>
                  <a:lnTo>
                    <a:pt x="247" y="25"/>
                  </a:lnTo>
                  <a:lnTo>
                    <a:pt x="238" y="27"/>
                  </a:lnTo>
                  <a:lnTo>
                    <a:pt x="230" y="25"/>
                  </a:lnTo>
                  <a:lnTo>
                    <a:pt x="227" y="20"/>
                  </a:lnTo>
                  <a:lnTo>
                    <a:pt x="221" y="14"/>
                  </a:lnTo>
                  <a:lnTo>
                    <a:pt x="213" y="10"/>
                  </a:lnTo>
                  <a:lnTo>
                    <a:pt x="201" y="8"/>
                  </a:lnTo>
                  <a:lnTo>
                    <a:pt x="190" y="4"/>
                  </a:lnTo>
                  <a:lnTo>
                    <a:pt x="179" y="2"/>
                  </a:lnTo>
                  <a:lnTo>
                    <a:pt x="170" y="0"/>
                  </a:lnTo>
                  <a:lnTo>
                    <a:pt x="164" y="8"/>
                  </a:lnTo>
                  <a:lnTo>
                    <a:pt x="159" y="16"/>
                  </a:lnTo>
                  <a:lnTo>
                    <a:pt x="156" y="25"/>
                  </a:lnTo>
                  <a:lnTo>
                    <a:pt x="150" y="29"/>
                  </a:lnTo>
                  <a:lnTo>
                    <a:pt x="139" y="29"/>
                  </a:lnTo>
                  <a:lnTo>
                    <a:pt x="122" y="27"/>
                  </a:lnTo>
                  <a:lnTo>
                    <a:pt x="102" y="25"/>
                  </a:lnTo>
                  <a:lnTo>
                    <a:pt x="88" y="20"/>
                  </a:lnTo>
                  <a:lnTo>
                    <a:pt x="82" y="22"/>
                  </a:lnTo>
                  <a:lnTo>
                    <a:pt x="73" y="25"/>
                  </a:lnTo>
                  <a:lnTo>
                    <a:pt x="65" y="27"/>
                  </a:lnTo>
                  <a:lnTo>
                    <a:pt x="54" y="27"/>
                  </a:lnTo>
                  <a:lnTo>
                    <a:pt x="39" y="29"/>
                  </a:lnTo>
                  <a:lnTo>
                    <a:pt x="25" y="29"/>
                  </a:lnTo>
                  <a:lnTo>
                    <a:pt x="11" y="27"/>
                  </a:lnTo>
                  <a:lnTo>
                    <a:pt x="0" y="27"/>
                  </a:lnTo>
                  <a:lnTo>
                    <a:pt x="17" y="35"/>
                  </a:lnTo>
                  <a:lnTo>
                    <a:pt x="31" y="45"/>
                  </a:lnTo>
                  <a:lnTo>
                    <a:pt x="37" y="51"/>
                  </a:lnTo>
                  <a:lnTo>
                    <a:pt x="28" y="58"/>
                  </a:lnTo>
                  <a:lnTo>
                    <a:pt x="45" y="62"/>
                  </a:lnTo>
                  <a:lnTo>
                    <a:pt x="68" y="64"/>
                  </a:lnTo>
                  <a:lnTo>
                    <a:pt x="85" y="66"/>
                  </a:lnTo>
                  <a:lnTo>
                    <a:pt x="96" y="68"/>
                  </a:lnTo>
                  <a:lnTo>
                    <a:pt x="91" y="70"/>
                  </a:lnTo>
                  <a:lnTo>
                    <a:pt x="79" y="74"/>
                  </a:lnTo>
                  <a:lnTo>
                    <a:pt x="65" y="74"/>
                  </a:lnTo>
                  <a:lnTo>
                    <a:pt x="54" y="74"/>
                  </a:lnTo>
                  <a:lnTo>
                    <a:pt x="54" y="78"/>
                  </a:lnTo>
                  <a:lnTo>
                    <a:pt x="48" y="84"/>
                  </a:lnTo>
                  <a:lnTo>
                    <a:pt x="37" y="89"/>
                  </a:lnTo>
                  <a:lnTo>
                    <a:pt x="25" y="91"/>
                  </a:lnTo>
                  <a:lnTo>
                    <a:pt x="48" y="93"/>
                  </a:lnTo>
                  <a:lnTo>
                    <a:pt x="62" y="95"/>
                  </a:lnTo>
                  <a:lnTo>
                    <a:pt x="71" y="97"/>
                  </a:lnTo>
                  <a:lnTo>
                    <a:pt x="71" y="99"/>
                  </a:lnTo>
                  <a:lnTo>
                    <a:pt x="88" y="97"/>
                  </a:lnTo>
                  <a:lnTo>
                    <a:pt x="102" y="97"/>
                  </a:lnTo>
                  <a:lnTo>
                    <a:pt x="113" y="97"/>
                  </a:lnTo>
                  <a:lnTo>
                    <a:pt x="119" y="99"/>
                  </a:lnTo>
                  <a:lnTo>
                    <a:pt x="122" y="103"/>
                  </a:lnTo>
                  <a:lnTo>
                    <a:pt x="125" y="109"/>
                  </a:lnTo>
                  <a:lnTo>
                    <a:pt x="122" y="115"/>
                  </a:lnTo>
                  <a:lnTo>
                    <a:pt x="119" y="119"/>
                  </a:lnTo>
                  <a:lnTo>
                    <a:pt x="133" y="115"/>
                  </a:lnTo>
                  <a:lnTo>
                    <a:pt x="150" y="109"/>
                  </a:lnTo>
                  <a:lnTo>
                    <a:pt x="161" y="107"/>
                  </a:lnTo>
                  <a:lnTo>
                    <a:pt x="170" y="105"/>
                  </a:lnTo>
                  <a:lnTo>
                    <a:pt x="176" y="105"/>
                  </a:lnTo>
                  <a:lnTo>
                    <a:pt x="179" y="107"/>
                  </a:lnTo>
                  <a:lnTo>
                    <a:pt x="179" y="109"/>
                  </a:lnTo>
                  <a:lnTo>
                    <a:pt x="181" y="111"/>
                  </a:lnTo>
                  <a:lnTo>
                    <a:pt x="190" y="105"/>
                  </a:lnTo>
                  <a:lnTo>
                    <a:pt x="198" y="95"/>
                  </a:lnTo>
                  <a:lnTo>
                    <a:pt x="204" y="84"/>
                  </a:lnTo>
                  <a:lnTo>
                    <a:pt x="207" y="76"/>
                  </a:lnTo>
                  <a:lnTo>
                    <a:pt x="215" y="76"/>
                  </a:lnTo>
                  <a:lnTo>
                    <a:pt x="230" y="78"/>
                  </a:lnTo>
                  <a:lnTo>
                    <a:pt x="244" y="80"/>
                  </a:lnTo>
                  <a:lnTo>
                    <a:pt x="252" y="82"/>
                  </a:lnTo>
                  <a:lnTo>
                    <a:pt x="261" y="80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9" name="Freeform 52"/>
            <p:cNvSpPr>
              <a:spLocks/>
            </p:cNvSpPr>
            <p:nvPr/>
          </p:nvSpPr>
          <p:spPr bwMode="auto">
            <a:xfrm>
              <a:off x="4284" y="1314"/>
              <a:ext cx="147" cy="268"/>
            </a:xfrm>
            <a:custGeom>
              <a:avLst/>
              <a:gdLst>
                <a:gd name="T0" fmla="*/ 42 w 147"/>
                <a:gd name="T1" fmla="*/ 27 h 268"/>
                <a:gd name="T2" fmla="*/ 54 w 147"/>
                <a:gd name="T3" fmla="*/ 97 h 268"/>
                <a:gd name="T4" fmla="*/ 88 w 147"/>
                <a:gd name="T5" fmla="*/ 126 h 268"/>
                <a:gd name="T6" fmla="*/ 127 w 147"/>
                <a:gd name="T7" fmla="*/ 134 h 268"/>
                <a:gd name="T8" fmla="*/ 144 w 147"/>
                <a:gd name="T9" fmla="*/ 138 h 268"/>
                <a:gd name="T10" fmla="*/ 147 w 147"/>
                <a:gd name="T11" fmla="*/ 149 h 268"/>
                <a:gd name="T12" fmla="*/ 144 w 147"/>
                <a:gd name="T13" fmla="*/ 159 h 268"/>
                <a:gd name="T14" fmla="*/ 144 w 147"/>
                <a:gd name="T15" fmla="*/ 165 h 268"/>
                <a:gd name="T16" fmla="*/ 142 w 147"/>
                <a:gd name="T17" fmla="*/ 171 h 268"/>
                <a:gd name="T18" fmla="*/ 139 w 147"/>
                <a:gd name="T19" fmla="*/ 175 h 268"/>
                <a:gd name="T20" fmla="*/ 136 w 147"/>
                <a:gd name="T21" fmla="*/ 182 h 268"/>
                <a:gd name="T22" fmla="*/ 136 w 147"/>
                <a:gd name="T23" fmla="*/ 190 h 268"/>
                <a:gd name="T24" fmla="*/ 130 w 147"/>
                <a:gd name="T25" fmla="*/ 198 h 268"/>
                <a:gd name="T26" fmla="*/ 122 w 147"/>
                <a:gd name="T27" fmla="*/ 204 h 268"/>
                <a:gd name="T28" fmla="*/ 116 w 147"/>
                <a:gd name="T29" fmla="*/ 215 h 268"/>
                <a:gd name="T30" fmla="*/ 102 w 147"/>
                <a:gd name="T31" fmla="*/ 237 h 268"/>
                <a:gd name="T32" fmla="*/ 93 w 147"/>
                <a:gd name="T33" fmla="*/ 241 h 268"/>
                <a:gd name="T34" fmla="*/ 93 w 147"/>
                <a:gd name="T35" fmla="*/ 237 h 268"/>
                <a:gd name="T36" fmla="*/ 90 w 147"/>
                <a:gd name="T37" fmla="*/ 241 h 268"/>
                <a:gd name="T38" fmla="*/ 85 w 147"/>
                <a:gd name="T39" fmla="*/ 254 h 268"/>
                <a:gd name="T40" fmla="*/ 79 w 147"/>
                <a:gd name="T41" fmla="*/ 256 h 268"/>
                <a:gd name="T42" fmla="*/ 73 w 147"/>
                <a:gd name="T43" fmla="*/ 254 h 268"/>
                <a:gd name="T44" fmla="*/ 68 w 147"/>
                <a:gd name="T45" fmla="*/ 256 h 268"/>
                <a:gd name="T46" fmla="*/ 65 w 147"/>
                <a:gd name="T47" fmla="*/ 262 h 268"/>
                <a:gd name="T48" fmla="*/ 59 w 147"/>
                <a:gd name="T49" fmla="*/ 264 h 268"/>
                <a:gd name="T50" fmla="*/ 54 w 147"/>
                <a:gd name="T51" fmla="*/ 258 h 268"/>
                <a:gd name="T52" fmla="*/ 48 w 147"/>
                <a:gd name="T53" fmla="*/ 258 h 268"/>
                <a:gd name="T54" fmla="*/ 45 w 147"/>
                <a:gd name="T55" fmla="*/ 264 h 268"/>
                <a:gd name="T56" fmla="*/ 39 w 147"/>
                <a:gd name="T57" fmla="*/ 264 h 268"/>
                <a:gd name="T58" fmla="*/ 37 w 147"/>
                <a:gd name="T59" fmla="*/ 262 h 268"/>
                <a:gd name="T60" fmla="*/ 34 w 147"/>
                <a:gd name="T61" fmla="*/ 260 h 268"/>
                <a:gd name="T62" fmla="*/ 28 w 147"/>
                <a:gd name="T63" fmla="*/ 266 h 268"/>
                <a:gd name="T64" fmla="*/ 22 w 147"/>
                <a:gd name="T65" fmla="*/ 266 h 268"/>
                <a:gd name="T66" fmla="*/ 22 w 147"/>
                <a:gd name="T67" fmla="*/ 258 h 268"/>
                <a:gd name="T68" fmla="*/ 17 w 147"/>
                <a:gd name="T69" fmla="*/ 252 h 268"/>
                <a:gd name="T70" fmla="*/ 8 w 147"/>
                <a:gd name="T71" fmla="*/ 256 h 268"/>
                <a:gd name="T72" fmla="*/ 5 w 147"/>
                <a:gd name="T73" fmla="*/ 252 h 268"/>
                <a:gd name="T74" fmla="*/ 2 w 147"/>
                <a:gd name="T75" fmla="*/ 241 h 268"/>
                <a:gd name="T76" fmla="*/ 5 w 147"/>
                <a:gd name="T77" fmla="*/ 211 h 268"/>
                <a:gd name="T78" fmla="*/ 51 w 147"/>
                <a:gd name="T79" fmla="*/ 147 h 268"/>
                <a:gd name="T80" fmla="*/ 45 w 147"/>
                <a:gd name="T81" fmla="*/ 89 h 268"/>
                <a:gd name="T82" fmla="*/ 37 w 147"/>
                <a:gd name="T83" fmla="*/ 35 h 268"/>
                <a:gd name="T84" fmla="*/ 42 w 147"/>
                <a:gd name="T85" fmla="*/ 0 h 2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7"/>
                <a:gd name="T130" fmla="*/ 0 h 268"/>
                <a:gd name="T131" fmla="*/ 147 w 147"/>
                <a:gd name="T132" fmla="*/ 268 h 2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7" h="268">
                  <a:moveTo>
                    <a:pt x="42" y="0"/>
                  </a:moveTo>
                  <a:lnTo>
                    <a:pt x="42" y="27"/>
                  </a:lnTo>
                  <a:lnTo>
                    <a:pt x="48" y="62"/>
                  </a:lnTo>
                  <a:lnTo>
                    <a:pt x="54" y="97"/>
                  </a:lnTo>
                  <a:lnTo>
                    <a:pt x="68" y="118"/>
                  </a:lnTo>
                  <a:lnTo>
                    <a:pt x="88" y="126"/>
                  </a:lnTo>
                  <a:lnTo>
                    <a:pt x="107" y="130"/>
                  </a:lnTo>
                  <a:lnTo>
                    <a:pt x="127" y="134"/>
                  </a:lnTo>
                  <a:lnTo>
                    <a:pt x="139" y="136"/>
                  </a:lnTo>
                  <a:lnTo>
                    <a:pt x="144" y="138"/>
                  </a:lnTo>
                  <a:lnTo>
                    <a:pt x="147" y="144"/>
                  </a:lnTo>
                  <a:lnTo>
                    <a:pt x="147" y="149"/>
                  </a:lnTo>
                  <a:lnTo>
                    <a:pt x="144" y="155"/>
                  </a:lnTo>
                  <a:lnTo>
                    <a:pt x="144" y="159"/>
                  </a:lnTo>
                  <a:lnTo>
                    <a:pt x="144" y="161"/>
                  </a:lnTo>
                  <a:lnTo>
                    <a:pt x="144" y="165"/>
                  </a:lnTo>
                  <a:lnTo>
                    <a:pt x="144" y="169"/>
                  </a:lnTo>
                  <a:lnTo>
                    <a:pt x="142" y="171"/>
                  </a:lnTo>
                  <a:lnTo>
                    <a:pt x="142" y="173"/>
                  </a:lnTo>
                  <a:lnTo>
                    <a:pt x="139" y="175"/>
                  </a:lnTo>
                  <a:lnTo>
                    <a:pt x="136" y="177"/>
                  </a:lnTo>
                  <a:lnTo>
                    <a:pt x="136" y="182"/>
                  </a:lnTo>
                  <a:lnTo>
                    <a:pt x="136" y="186"/>
                  </a:lnTo>
                  <a:lnTo>
                    <a:pt x="136" y="190"/>
                  </a:lnTo>
                  <a:lnTo>
                    <a:pt x="133" y="194"/>
                  </a:lnTo>
                  <a:lnTo>
                    <a:pt x="130" y="198"/>
                  </a:lnTo>
                  <a:lnTo>
                    <a:pt x="127" y="200"/>
                  </a:lnTo>
                  <a:lnTo>
                    <a:pt x="122" y="204"/>
                  </a:lnTo>
                  <a:lnTo>
                    <a:pt x="119" y="208"/>
                  </a:lnTo>
                  <a:lnTo>
                    <a:pt x="116" y="215"/>
                  </a:lnTo>
                  <a:lnTo>
                    <a:pt x="107" y="227"/>
                  </a:lnTo>
                  <a:lnTo>
                    <a:pt x="102" y="237"/>
                  </a:lnTo>
                  <a:lnTo>
                    <a:pt x="96" y="244"/>
                  </a:lnTo>
                  <a:lnTo>
                    <a:pt x="93" y="241"/>
                  </a:lnTo>
                  <a:lnTo>
                    <a:pt x="93" y="239"/>
                  </a:lnTo>
                  <a:lnTo>
                    <a:pt x="93" y="237"/>
                  </a:lnTo>
                  <a:lnTo>
                    <a:pt x="90" y="235"/>
                  </a:lnTo>
                  <a:lnTo>
                    <a:pt x="90" y="241"/>
                  </a:lnTo>
                  <a:lnTo>
                    <a:pt x="88" y="248"/>
                  </a:lnTo>
                  <a:lnTo>
                    <a:pt x="85" y="254"/>
                  </a:lnTo>
                  <a:lnTo>
                    <a:pt x="82" y="256"/>
                  </a:lnTo>
                  <a:lnTo>
                    <a:pt x="79" y="256"/>
                  </a:lnTo>
                  <a:lnTo>
                    <a:pt x="76" y="254"/>
                  </a:lnTo>
                  <a:lnTo>
                    <a:pt x="73" y="254"/>
                  </a:lnTo>
                  <a:lnTo>
                    <a:pt x="71" y="254"/>
                  </a:lnTo>
                  <a:lnTo>
                    <a:pt x="68" y="256"/>
                  </a:lnTo>
                  <a:lnTo>
                    <a:pt x="68" y="260"/>
                  </a:lnTo>
                  <a:lnTo>
                    <a:pt x="65" y="262"/>
                  </a:lnTo>
                  <a:lnTo>
                    <a:pt x="62" y="264"/>
                  </a:lnTo>
                  <a:lnTo>
                    <a:pt x="59" y="264"/>
                  </a:lnTo>
                  <a:lnTo>
                    <a:pt x="56" y="260"/>
                  </a:lnTo>
                  <a:lnTo>
                    <a:pt x="54" y="258"/>
                  </a:lnTo>
                  <a:lnTo>
                    <a:pt x="51" y="256"/>
                  </a:lnTo>
                  <a:lnTo>
                    <a:pt x="48" y="258"/>
                  </a:lnTo>
                  <a:lnTo>
                    <a:pt x="45" y="260"/>
                  </a:lnTo>
                  <a:lnTo>
                    <a:pt x="45" y="264"/>
                  </a:lnTo>
                  <a:lnTo>
                    <a:pt x="42" y="264"/>
                  </a:lnTo>
                  <a:lnTo>
                    <a:pt x="39" y="264"/>
                  </a:lnTo>
                  <a:lnTo>
                    <a:pt x="37" y="264"/>
                  </a:lnTo>
                  <a:lnTo>
                    <a:pt x="37" y="262"/>
                  </a:lnTo>
                  <a:lnTo>
                    <a:pt x="37" y="260"/>
                  </a:lnTo>
                  <a:lnTo>
                    <a:pt x="34" y="260"/>
                  </a:lnTo>
                  <a:lnTo>
                    <a:pt x="31" y="264"/>
                  </a:lnTo>
                  <a:lnTo>
                    <a:pt x="28" y="266"/>
                  </a:lnTo>
                  <a:lnTo>
                    <a:pt x="25" y="268"/>
                  </a:lnTo>
                  <a:lnTo>
                    <a:pt x="22" y="266"/>
                  </a:lnTo>
                  <a:lnTo>
                    <a:pt x="22" y="262"/>
                  </a:lnTo>
                  <a:lnTo>
                    <a:pt x="22" y="258"/>
                  </a:lnTo>
                  <a:lnTo>
                    <a:pt x="20" y="254"/>
                  </a:lnTo>
                  <a:lnTo>
                    <a:pt x="17" y="252"/>
                  </a:lnTo>
                  <a:lnTo>
                    <a:pt x="11" y="254"/>
                  </a:lnTo>
                  <a:lnTo>
                    <a:pt x="8" y="256"/>
                  </a:lnTo>
                  <a:lnTo>
                    <a:pt x="8" y="254"/>
                  </a:lnTo>
                  <a:lnTo>
                    <a:pt x="5" y="252"/>
                  </a:lnTo>
                  <a:lnTo>
                    <a:pt x="2" y="246"/>
                  </a:lnTo>
                  <a:lnTo>
                    <a:pt x="2" y="241"/>
                  </a:lnTo>
                  <a:lnTo>
                    <a:pt x="0" y="235"/>
                  </a:lnTo>
                  <a:lnTo>
                    <a:pt x="5" y="211"/>
                  </a:lnTo>
                  <a:lnTo>
                    <a:pt x="28" y="180"/>
                  </a:lnTo>
                  <a:lnTo>
                    <a:pt x="51" y="147"/>
                  </a:lnTo>
                  <a:lnTo>
                    <a:pt x="54" y="118"/>
                  </a:lnTo>
                  <a:lnTo>
                    <a:pt x="45" y="89"/>
                  </a:lnTo>
                  <a:lnTo>
                    <a:pt x="39" y="62"/>
                  </a:lnTo>
                  <a:lnTo>
                    <a:pt x="37" y="35"/>
                  </a:lnTo>
                  <a:lnTo>
                    <a:pt x="37" y="1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0" name="Freeform 53"/>
            <p:cNvSpPr>
              <a:spLocks/>
            </p:cNvSpPr>
            <p:nvPr/>
          </p:nvSpPr>
          <p:spPr bwMode="auto">
            <a:xfrm>
              <a:off x="2496" y="2928"/>
              <a:ext cx="139" cy="106"/>
            </a:xfrm>
            <a:custGeom>
              <a:avLst/>
              <a:gdLst>
                <a:gd name="T0" fmla="*/ 60 w 139"/>
                <a:gd name="T1" fmla="*/ 58 h 106"/>
                <a:gd name="T2" fmla="*/ 40 w 139"/>
                <a:gd name="T3" fmla="*/ 50 h 106"/>
                <a:gd name="T4" fmla="*/ 17 w 139"/>
                <a:gd name="T5" fmla="*/ 35 h 106"/>
                <a:gd name="T6" fmla="*/ 0 w 139"/>
                <a:gd name="T7" fmla="*/ 19 h 106"/>
                <a:gd name="T8" fmla="*/ 0 w 139"/>
                <a:gd name="T9" fmla="*/ 4 h 106"/>
                <a:gd name="T10" fmla="*/ 8 w 139"/>
                <a:gd name="T11" fmla="*/ 0 h 106"/>
                <a:gd name="T12" fmla="*/ 20 w 139"/>
                <a:gd name="T13" fmla="*/ 11 h 106"/>
                <a:gd name="T14" fmla="*/ 31 w 139"/>
                <a:gd name="T15" fmla="*/ 29 h 106"/>
                <a:gd name="T16" fmla="*/ 45 w 139"/>
                <a:gd name="T17" fmla="*/ 42 h 106"/>
                <a:gd name="T18" fmla="*/ 60 w 139"/>
                <a:gd name="T19" fmla="*/ 37 h 106"/>
                <a:gd name="T20" fmla="*/ 82 w 139"/>
                <a:gd name="T21" fmla="*/ 33 h 106"/>
                <a:gd name="T22" fmla="*/ 105 w 139"/>
                <a:gd name="T23" fmla="*/ 33 h 106"/>
                <a:gd name="T24" fmla="*/ 119 w 139"/>
                <a:gd name="T25" fmla="*/ 46 h 106"/>
                <a:gd name="T26" fmla="*/ 133 w 139"/>
                <a:gd name="T27" fmla="*/ 52 h 106"/>
                <a:gd name="T28" fmla="*/ 139 w 139"/>
                <a:gd name="T29" fmla="*/ 68 h 106"/>
                <a:gd name="T30" fmla="*/ 133 w 139"/>
                <a:gd name="T31" fmla="*/ 87 h 106"/>
                <a:gd name="T32" fmla="*/ 111 w 139"/>
                <a:gd name="T33" fmla="*/ 106 h 106"/>
                <a:gd name="T34" fmla="*/ 96 w 139"/>
                <a:gd name="T35" fmla="*/ 97 h 106"/>
                <a:gd name="T36" fmla="*/ 79 w 139"/>
                <a:gd name="T37" fmla="*/ 83 h 106"/>
                <a:gd name="T38" fmla="*/ 65 w 139"/>
                <a:gd name="T39" fmla="*/ 68 h 106"/>
                <a:gd name="T40" fmla="*/ 60 w 139"/>
                <a:gd name="T41" fmla="*/ 58 h 10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9"/>
                <a:gd name="T64" fmla="*/ 0 h 106"/>
                <a:gd name="T65" fmla="*/ 139 w 139"/>
                <a:gd name="T66" fmla="*/ 106 h 10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9" h="106">
                  <a:moveTo>
                    <a:pt x="60" y="58"/>
                  </a:moveTo>
                  <a:lnTo>
                    <a:pt x="40" y="50"/>
                  </a:lnTo>
                  <a:lnTo>
                    <a:pt x="17" y="35"/>
                  </a:lnTo>
                  <a:lnTo>
                    <a:pt x="0" y="19"/>
                  </a:lnTo>
                  <a:lnTo>
                    <a:pt x="0" y="4"/>
                  </a:lnTo>
                  <a:lnTo>
                    <a:pt x="8" y="0"/>
                  </a:lnTo>
                  <a:lnTo>
                    <a:pt x="20" y="11"/>
                  </a:lnTo>
                  <a:lnTo>
                    <a:pt x="31" y="29"/>
                  </a:lnTo>
                  <a:lnTo>
                    <a:pt x="45" y="42"/>
                  </a:lnTo>
                  <a:lnTo>
                    <a:pt x="60" y="37"/>
                  </a:lnTo>
                  <a:lnTo>
                    <a:pt x="82" y="33"/>
                  </a:lnTo>
                  <a:lnTo>
                    <a:pt x="105" y="33"/>
                  </a:lnTo>
                  <a:lnTo>
                    <a:pt x="119" y="46"/>
                  </a:lnTo>
                  <a:lnTo>
                    <a:pt x="133" y="52"/>
                  </a:lnTo>
                  <a:lnTo>
                    <a:pt x="139" y="68"/>
                  </a:lnTo>
                  <a:lnTo>
                    <a:pt x="133" y="87"/>
                  </a:lnTo>
                  <a:lnTo>
                    <a:pt x="111" y="106"/>
                  </a:lnTo>
                  <a:lnTo>
                    <a:pt x="96" y="97"/>
                  </a:lnTo>
                  <a:lnTo>
                    <a:pt x="79" y="83"/>
                  </a:lnTo>
                  <a:lnTo>
                    <a:pt x="65" y="68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1" name="Freeform 54"/>
            <p:cNvSpPr>
              <a:spLocks/>
            </p:cNvSpPr>
            <p:nvPr/>
          </p:nvSpPr>
          <p:spPr bwMode="auto">
            <a:xfrm>
              <a:off x="2256" y="2976"/>
              <a:ext cx="593" cy="409"/>
            </a:xfrm>
            <a:custGeom>
              <a:avLst/>
              <a:gdLst>
                <a:gd name="T0" fmla="*/ 130 w 593"/>
                <a:gd name="T1" fmla="*/ 389 h 409"/>
                <a:gd name="T2" fmla="*/ 107 w 593"/>
                <a:gd name="T3" fmla="*/ 405 h 409"/>
                <a:gd name="T4" fmla="*/ 22 w 593"/>
                <a:gd name="T5" fmla="*/ 374 h 409"/>
                <a:gd name="T6" fmla="*/ 17 w 593"/>
                <a:gd name="T7" fmla="*/ 343 h 409"/>
                <a:gd name="T8" fmla="*/ 59 w 593"/>
                <a:gd name="T9" fmla="*/ 356 h 409"/>
                <a:gd name="T10" fmla="*/ 76 w 593"/>
                <a:gd name="T11" fmla="*/ 345 h 409"/>
                <a:gd name="T12" fmla="*/ 159 w 593"/>
                <a:gd name="T13" fmla="*/ 263 h 409"/>
                <a:gd name="T14" fmla="*/ 244 w 593"/>
                <a:gd name="T15" fmla="*/ 252 h 409"/>
                <a:gd name="T16" fmla="*/ 266 w 593"/>
                <a:gd name="T17" fmla="*/ 244 h 409"/>
                <a:gd name="T18" fmla="*/ 272 w 593"/>
                <a:gd name="T19" fmla="*/ 219 h 409"/>
                <a:gd name="T20" fmla="*/ 201 w 593"/>
                <a:gd name="T21" fmla="*/ 213 h 409"/>
                <a:gd name="T22" fmla="*/ 159 w 593"/>
                <a:gd name="T23" fmla="*/ 199 h 409"/>
                <a:gd name="T24" fmla="*/ 130 w 593"/>
                <a:gd name="T25" fmla="*/ 178 h 409"/>
                <a:gd name="T26" fmla="*/ 150 w 593"/>
                <a:gd name="T27" fmla="*/ 162 h 409"/>
                <a:gd name="T28" fmla="*/ 181 w 593"/>
                <a:gd name="T29" fmla="*/ 172 h 409"/>
                <a:gd name="T30" fmla="*/ 195 w 593"/>
                <a:gd name="T31" fmla="*/ 186 h 409"/>
                <a:gd name="T32" fmla="*/ 249 w 593"/>
                <a:gd name="T33" fmla="*/ 186 h 409"/>
                <a:gd name="T34" fmla="*/ 235 w 593"/>
                <a:gd name="T35" fmla="*/ 155 h 409"/>
                <a:gd name="T36" fmla="*/ 232 w 593"/>
                <a:gd name="T37" fmla="*/ 137 h 409"/>
                <a:gd name="T38" fmla="*/ 193 w 593"/>
                <a:gd name="T39" fmla="*/ 126 h 409"/>
                <a:gd name="T40" fmla="*/ 178 w 593"/>
                <a:gd name="T41" fmla="*/ 108 h 409"/>
                <a:gd name="T42" fmla="*/ 170 w 593"/>
                <a:gd name="T43" fmla="*/ 93 h 409"/>
                <a:gd name="T44" fmla="*/ 161 w 593"/>
                <a:gd name="T45" fmla="*/ 58 h 409"/>
                <a:gd name="T46" fmla="*/ 184 w 593"/>
                <a:gd name="T47" fmla="*/ 9 h 409"/>
                <a:gd name="T48" fmla="*/ 193 w 593"/>
                <a:gd name="T49" fmla="*/ 21 h 409"/>
                <a:gd name="T50" fmla="*/ 238 w 593"/>
                <a:gd name="T51" fmla="*/ 13 h 409"/>
                <a:gd name="T52" fmla="*/ 298 w 593"/>
                <a:gd name="T53" fmla="*/ 31 h 409"/>
                <a:gd name="T54" fmla="*/ 295 w 593"/>
                <a:gd name="T55" fmla="*/ 46 h 409"/>
                <a:gd name="T56" fmla="*/ 306 w 593"/>
                <a:gd name="T57" fmla="*/ 73 h 409"/>
                <a:gd name="T58" fmla="*/ 315 w 593"/>
                <a:gd name="T59" fmla="*/ 83 h 409"/>
                <a:gd name="T60" fmla="*/ 283 w 593"/>
                <a:gd name="T61" fmla="*/ 110 h 409"/>
                <a:gd name="T62" fmla="*/ 335 w 593"/>
                <a:gd name="T63" fmla="*/ 124 h 409"/>
                <a:gd name="T64" fmla="*/ 405 w 593"/>
                <a:gd name="T65" fmla="*/ 126 h 409"/>
                <a:gd name="T66" fmla="*/ 448 w 593"/>
                <a:gd name="T67" fmla="*/ 162 h 409"/>
                <a:gd name="T68" fmla="*/ 459 w 593"/>
                <a:gd name="T69" fmla="*/ 201 h 409"/>
                <a:gd name="T70" fmla="*/ 459 w 593"/>
                <a:gd name="T71" fmla="*/ 238 h 409"/>
                <a:gd name="T72" fmla="*/ 434 w 593"/>
                <a:gd name="T73" fmla="*/ 236 h 409"/>
                <a:gd name="T74" fmla="*/ 420 w 593"/>
                <a:gd name="T75" fmla="*/ 223 h 409"/>
                <a:gd name="T76" fmla="*/ 417 w 593"/>
                <a:gd name="T77" fmla="*/ 203 h 409"/>
                <a:gd name="T78" fmla="*/ 417 w 593"/>
                <a:gd name="T79" fmla="*/ 192 h 409"/>
                <a:gd name="T80" fmla="*/ 400 w 593"/>
                <a:gd name="T81" fmla="*/ 159 h 409"/>
                <a:gd name="T82" fmla="*/ 380 w 593"/>
                <a:gd name="T83" fmla="*/ 157 h 409"/>
                <a:gd name="T84" fmla="*/ 383 w 593"/>
                <a:gd name="T85" fmla="*/ 215 h 409"/>
                <a:gd name="T86" fmla="*/ 388 w 593"/>
                <a:gd name="T87" fmla="*/ 252 h 409"/>
                <a:gd name="T88" fmla="*/ 423 w 593"/>
                <a:gd name="T89" fmla="*/ 300 h 409"/>
                <a:gd name="T90" fmla="*/ 454 w 593"/>
                <a:gd name="T91" fmla="*/ 300 h 409"/>
                <a:gd name="T92" fmla="*/ 528 w 593"/>
                <a:gd name="T93" fmla="*/ 294 h 409"/>
                <a:gd name="T94" fmla="*/ 564 w 593"/>
                <a:gd name="T95" fmla="*/ 294 h 409"/>
                <a:gd name="T96" fmla="*/ 573 w 593"/>
                <a:gd name="T97" fmla="*/ 370 h 409"/>
                <a:gd name="T98" fmla="*/ 556 w 593"/>
                <a:gd name="T99" fmla="*/ 349 h 409"/>
                <a:gd name="T100" fmla="*/ 539 w 593"/>
                <a:gd name="T101" fmla="*/ 333 h 409"/>
                <a:gd name="T102" fmla="*/ 479 w 593"/>
                <a:gd name="T103" fmla="*/ 341 h 409"/>
                <a:gd name="T104" fmla="*/ 391 w 593"/>
                <a:gd name="T105" fmla="*/ 358 h 409"/>
                <a:gd name="T106" fmla="*/ 332 w 593"/>
                <a:gd name="T107" fmla="*/ 308 h 409"/>
                <a:gd name="T108" fmla="*/ 255 w 593"/>
                <a:gd name="T109" fmla="*/ 296 h 409"/>
                <a:gd name="T110" fmla="*/ 193 w 593"/>
                <a:gd name="T111" fmla="*/ 306 h 40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93"/>
                <a:gd name="T169" fmla="*/ 0 h 409"/>
                <a:gd name="T170" fmla="*/ 593 w 593"/>
                <a:gd name="T171" fmla="*/ 409 h 40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93" h="409">
                  <a:moveTo>
                    <a:pt x="184" y="318"/>
                  </a:moveTo>
                  <a:lnTo>
                    <a:pt x="170" y="345"/>
                  </a:lnTo>
                  <a:lnTo>
                    <a:pt x="159" y="366"/>
                  </a:lnTo>
                  <a:lnTo>
                    <a:pt x="144" y="380"/>
                  </a:lnTo>
                  <a:lnTo>
                    <a:pt x="133" y="389"/>
                  </a:lnTo>
                  <a:lnTo>
                    <a:pt x="130" y="389"/>
                  </a:lnTo>
                  <a:lnTo>
                    <a:pt x="127" y="386"/>
                  </a:lnTo>
                  <a:lnTo>
                    <a:pt x="122" y="386"/>
                  </a:lnTo>
                  <a:lnTo>
                    <a:pt x="116" y="382"/>
                  </a:lnTo>
                  <a:lnTo>
                    <a:pt x="116" y="389"/>
                  </a:lnTo>
                  <a:lnTo>
                    <a:pt x="116" y="399"/>
                  </a:lnTo>
                  <a:lnTo>
                    <a:pt x="107" y="405"/>
                  </a:lnTo>
                  <a:lnTo>
                    <a:pt x="96" y="409"/>
                  </a:lnTo>
                  <a:lnTo>
                    <a:pt x="85" y="405"/>
                  </a:lnTo>
                  <a:lnTo>
                    <a:pt x="71" y="397"/>
                  </a:lnTo>
                  <a:lnTo>
                    <a:pt x="56" y="389"/>
                  </a:lnTo>
                  <a:lnTo>
                    <a:pt x="37" y="380"/>
                  </a:lnTo>
                  <a:lnTo>
                    <a:pt x="22" y="374"/>
                  </a:lnTo>
                  <a:lnTo>
                    <a:pt x="11" y="366"/>
                  </a:lnTo>
                  <a:lnTo>
                    <a:pt x="2" y="358"/>
                  </a:lnTo>
                  <a:lnTo>
                    <a:pt x="0" y="349"/>
                  </a:lnTo>
                  <a:lnTo>
                    <a:pt x="2" y="343"/>
                  </a:lnTo>
                  <a:lnTo>
                    <a:pt x="11" y="343"/>
                  </a:lnTo>
                  <a:lnTo>
                    <a:pt x="17" y="343"/>
                  </a:lnTo>
                  <a:lnTo>
                    <a:pt x="22" y="345"/>
                  </a:lnTo>
                  <a:lnTo>
                    <a:pt x="28" y="349"/>
                  </a:lnTo>
                  <a:lnTo>
                    <a:pt x="37" y="353"/>
                  </a:lnTo>
                  <a:lnTo>
                    <a:pt x="45" y="356"/>
                  </a:lnTo>
                  <a:lnTo>
                    <a:pt x="51" y="356"/>
                  </a:lnTo>
                  <a:lnTo>
                    <a:pt x="59" y="356"/>
                  </a:lnTo>
                  <a:lnTo>
                    <a:pt x="68" y="356"/>
                  </a:lnTo>
                  <a:lnTo>
                    <a:pt x="76" y="356"/>
                  </a:lnTo>
                  <a:lnTo>
                    <a:pt x="88" y="356"/>
                  </a:lnTo>
                  <a:lnTo>
                    <a:pt x="82" y="351"/>
                  </a:lnTo>
                  <a:lnTo>
                    <a:pt x="79" y="349"/>
                  </a:lnTo>
                  <a:lnTo>
                    <a:pt x="76" y="345"/>
                  </a:lnTo>
                  <a:lnTo>
                    <a:pt x="73" y="345"/>
                  </a:lnTo>
                  <a:lnTo>
                    <a:pt x="99" y="331"/>
                  </a:lnTo>
                  <a:lnTo>
                    <a:pt x="122" y="308"/>
                  </a:lnTo>
                  <a:lnTo>
                    <a:pt x="139" y="285"/>
                  </a:lnTo>
                  <a:lnTo>
                    <a:pt x="153" y="271"/>
                  </a:lnTo>
                  <a:lnTo>
                    <a:pt x="159" y="263"/>
                  </a:lnTo>
                  <a:lnTo>
                    <a:pt x="167" y="256"/>
                  </a:lnTo>
                  <a:lnTo>
                    <a:pt x="181" y="254"/>
                  </a:lnTo>
                  <a:lnTo>
                    <a:pt x="190" y="254"/>
                  </a:lnTo>
                  <a:lnTo>
                    <a:pt x="204" y="254"/>
                  </a:lnTo>
                  <a:lnTo>
                    <a:pt x="224" y="252"/>
                  </a:lnTo>
                  <a:lnTo>
                    <a:pt x="244" y="252"/>
                  </a:lnTo>
                  <a:lnTo>
                    <a:pt x="258" y="254"/>
                  </a:lnTo>
                  <a:lnTo>
                    <a:pt x="261" y="254"/>
                  </a:lnTo>
                  <a:lnTo>
                    <a:pt x="264" y="252"/>
                  </a:lnTo>
                  <a:lnTo>
                    <a:pt x="269" y="250"/>
                  </a:lnTo>
                  <a:lnTo>
                    <a:pt x="272" y="248"/>
                  </a:lnTo>
                  <a:lnTo>
                    <a:pt x="266" y="244"/>
                  </a:lnTo>
                  <a:lnTo>
                    <a:pt x="266" y="240"/>
                  </a:lnTo>
                  <a:lnTo>
                    <a:pt x="266" y="238"/>
                  </a:lnTo>
                  <a:lnTo>
                    <a:pt x="269" y="234"/>
                  </a:lnTo>
                  <a:lnTo>
                    <a:pt x="272" y="232"/>
                  </a:lnTo>
                  <a:lnTo>
                    <a:pt x="272" y="225"/>
                  </a:lnTo>
                  <a:lnTo>
                    <a:pt x="272" y="219"/>
                  </a:lnTo>
                  <a:lnTo>
                    <a:pt x="269" y="213"/>
                  </a:lnTo>
                  <a:lnTo>
                    <a:pt x="261" y="217"/>
                  </a:lnTo>
                  <a:lnTo>
                    <a:pt x="244" y="219"/>
                  </a:lnTo>
                  <a:lnTo>
                    <a:pt x="227" y="219"/>
                  </a:lnTo>
                  <a:lnTo>
                    <a:pt x="212" y="217"/>
                  </a:lnTo>
                  <a:lnTo>
                    <a:pt x="201" y="213"/>
                  </a:lnTo>
                  <a:lnTo>
                    <a:pt x="187" y="209"/>
                  </a:lnTo>
                  <a:lnTo>
                    <a:pt x="170" y="205"/>
                  </a:lnTo>
                  <a:lnTo>
                    <a:pt x="156" y="201"/>
                  </a:lnTo>
                  <a:lnTo>
                    <a:pt x="159" y="199"/>
                  </a:lnTo>
                  <a:lnTo>
                    <a:pt x="161" y="197"/>
                  </a:lnTo>
                  <a:lnTo>
                    <a:pt x="142" y="195"/>
                  </a:lnTo>
                  <a:lnTo>
                    <a:pt x="130" y="188"/>
                  </a:lnTo>
                  <a:lnTo>
                    <a:pt x="127" y="182"/>
                  </a:lnTo>
                  <a:lnTo>
                    <a:pt x="133" y="180"/>
                  </a:lnTo>
                  <a:lnTo>
                    <a:pt x="130" y="178"/>
                  </a:lnTo>
                  <a:lnTo>
                    <a:pt x="133" y="174"/>
                  </a:lnTo>
                  <a:lnTo>
                    <a:pt x="136" y="172"/>
                  </a:lnTo>
                  <a:lnTo>
                    <a:pt x="142" y="170"/>
                  </a:lnTo>
                  <a:lnTo>
                    <a:pt x="142" y="168"/>
                  </a:lnTo>
                  <a:lnTo>
                    <a:pt x="144" y="164"/>
                  </a:lnTo>
                  <a:lnTo>
                    <a:pt x="150" y="162"/>
                  </a:lnTo>
                  <a:lnTo>
                    <a:pt x="153" y="164"/>
                  </a:lnTo>
                  <a:lnTo>
                    <a:pt x="156" y="159"/>
                  </a:lnTo>
                  <a:lnTo>
                    <a:pt x="164" y="159"/>
                  </a:lnTo>
                  <a:lnTo>
                    <a:pt x="170" y="164"/>
                  </a:lnTo>
                  <a:lnTo>
                    <a:pt x="176" y="170"/>
                  </a:lnTo>
                  <a:lnTo>
                    <a:pt x="181" y="172"/>
                  </a:lnTo>
                  <a:lnTo>
                    <a:pt x="184" y="176"/>
                  </a:lnTo>
                  <a:lnTo>
                    <a:pt x="184" y="180"/>
                  </a:lnTo>
                  <a:lnTo>
                    <a:pt x="181" y="186"/>
                  </a:lnTo>
                  <a:lnTo>
                    <a:pt x="184" y="184"/>
                  </a:lnTo>
                  <a:lnTo>
                    <a:pt x="187" y="184"/>
                  </a:lnTo>
                  <a:lnTo>
                    <a:pt x="195" y="186"/>
                  </a:lnTo>
                  <a:lnTo>
                    <a:pt x="204" y="188"/>
                  </a:lnTo>
                  <a:lnTo>
                    <a:pt x="212" y="186"/>
                  </a:lnTo>
                  <a:lnTo>
                    <a:pt x="221" y="186"/>
                  </a:lnTo>
                  <a:lnTo>
                    <a:pt x="232" y="186"/>
                  </a:lnTo>
                  <a:lnTo>
                    <a:pt x="241" y="186"/>
                  </a:lnTo>
                  <a:lnTo>
                    <a:pt x="249" y="186"/>
                  </a:lnTo>
                  <a:lnTo>
                    <a:pt x="249" y="184"/>
                  </a:lnTo>
                  <a:lnTo>
                    <a:pt x="249" y="182"/>
                  </a:lnTo>
                  <a:lnTo>
                    <a:pt x="247" y="178"/>
                  </a:lnTo>
                  <a:lnTo>
                    <a:pt x="244" y="174"/>
                  </a:lnTo>
                  <a:lnTo>
                    <a:pt x="235" y="164"/>
                  </a:lnTo>
                  <a:lnTo>
                    <a:pt x="235" y="155"/>
                  </a:lnTo>
                  <a:lnTo>
                    <a:pt x="238" y="149"/>
                  </a:lnTo>
                  <a:lnTo>
                    <a:pt x="244" y="147"/>
                  </a:lnTo>
                  <a:lnTo>
                    <a:pt x="244" y="145"/>
                  </a:lnTo>
                  <a:lnTo>
                    <a:pt x="241" y="141"/>
                  </a:lnTo>
                  <a:lnTo>
                    <a:pt x="238" y="139"/>
                  </a:lnTo>
                  <a:lnTo>
                    <a:pt x="232" y="137"/>
                  </a:lnTo>
                  <a:lnTo>
                    <a:pt x="244" y="131"/>
                  </a:lnTo>
                  <a:lnTo>
                    <a:pt x="238" y="122"/>
                  </a:lnTo>
                  <a:lnTo>
                    <a:pt x="230" y="122"/>
                  </a:lnTo>
                  <a:lnTo>
                    <a:pt x="215" y="122"/>
                  </a:lnTo>
                  <a:lnTo>
                    <a:pt x="204" y="126"/>
                  </a:lnTo>
                  <a:lnTo>
                    <a:pt x="193" y="126"/>
                  </a:lnTo>
                  <a:lnTo>
                    <a:pt x="190" y="124"/>
                  </a:lnTo>
                  <a:lnTo>
                    <a:pt x="187" y="120"/>
                  </a:lnTo>
                  <a:lnTo>
                    <a:pt x="184" y="116"/>
                  </a:lnTo>
                  <a:lnTo>
                    <a:pt x="181" y="114"/>
                  </a:lnTo>
                  <a:lnTo>
                    <a:pt x="181" y="110"/>
                  </a:lnTo>
                  <a:lnTo>
                    <a:pt x="178" y="108"/>
                  </a:lnTo>
                  <a:lnTo>
                    <a:pt x="176" y="106"/>
                  </a:lnTo>
                  <a:lnTo>
                    <a:pt x="170" y="106"/>
                  </a:lnTo>
                  <a:lnTo>
                    <a:pt x="167" y="104"/>
                  </a:lnTo>
                  <a:lnTo>
                    <a:pt x="164" y="100"/>
                  </a:lnTo>
                  <a:lnTo>
                    <a:pt x="167" y="95"/>
                  </a:lnTo>
                  <a:lnTo>
                    <a:pt x="170" y="93"/>
                  </a:lnTo>
                  <a:lnTo>
                    <a:pt x="173" y="89"/>
                  </a:lnTo>
                  <a:lnTo>
                    <a:pt x="173" y="85"/>
                  </a:lnTo>
                  <a:lnTo>
                    <a:pt x="170" y="83"/>
                  </a:lnTo>
                  <a:lnTo>
                    <a:pt x="164" y="77"/>
                  </a:lnTo>
                  <a:lnTo>
                    <a:pt x="161" y="69"/>
                  </a:lnTo>
                  <a:lnTo>
                    <a:pt x="161" y="58"/>
                  </a:lnTo>
                  <a:lnTo>
                    <a:pt x="170" y="48"/>
                  </a:lnTo>
                  <a:lnTo>
                    <a:pt x="161" y="42"/>
                  </a:lnTo>
                  <a:lnTo>
                    <a:pt x="159" y="34"/>
                  </a:lnTo>
                  <a:lnTo>
                    <a:pt x="161" y="23"/>
                  </a:lnTo>
                  <a:lnTo>
                    <a:pt x="173" y="15"/>
                  </a:lnTo>
                  <a:lnTo>
                    <a:pt x="184" y="9"/>
                  </a:lnTo>
                  <a:lnTo>
                    <a:pt x="198" y="5"/>
                  </a:lnTo>
                  <a:lnTo>
                    <a:pt x="212" y="0"/>
                  </a:lnTo>
                  <a:lnTo>
                    <a:pt x="227" y="3"/>
                  </a:lnTo>
                  <a:lnTo>
                    <a:pt x="212" y="5"/>
                  </a:lnTo>
                  <a:lnTo>
                    <a:pt x="201" y="13"/>
                  </a:lnTo>
                  <a:lnTo>
                    <a:pt x="193" y="21"/>
                  </a:lnTo>
                  <a:lnTo>
                    <a:pt x="190" y="29"/>
                  </a:lnTo>
                  <a:lnTo>
                    <a:pt x="198" y="21"/>
                  </a:lnTo>
                  <a:lnTo>
                    <a:pt x="215" y="17"/>
                  </a:lnTo>
                  <a:lnTo>
                    <a:pt x="232" y="13"/>
                  </a:lnTo>
                  <a:lnTo>
                    <a:pt x="244" y="11"/>
                  </a:lnTo>
                  <a:lnTo>
                    <a:pt x="238" y="13"/>
                  </a:lnTo>
                  <a:lnTo>
                    <a:pt x="232" y="15"/>
                  </a:lnTo>
                  <a:lnTo>
                    <a:pt x="230" y="19"/>
                  </a:lnTo>
                  <a:lnTo>
                    <a:pt x="227" y="21"/>
                  </a:lnTo>
                  <a:lnTo>
                    <a:pt x="249" y="17"/>
                  </a:lnTo>
                  <a:lnTo>
                    <a:pt x="275" y="21"/>
                  </a:lnTo>
                  <a:lnTo>
                    <a:pt x="298" y="31"/>
                  </a:lnTo>
                  <a:lnTo>
                    <a:pt x="309" y="36"/>
                  </a:lnTo>
                  <a:lnTo>
                    <a:pt x="306" y="40"/>
                  </a:lnTo>
                  <a:lnTo>
                    <a:pt x="300" y="42"/>
                  </a:lnTo>
                  <a:lnTo>
                    <a:pt x="292" y="46"/>
                  </a:lnTo>
                  <a:lnTo>
                    <a:pt x="295" y="46"/>
                  </a:lnTo>
                  <a:lnTo>
                    <a:pt x="298" y="46"/>
                  </a:lnTo>
                  <a:lnTo>
                    <a:pt x="303" y="46"/>
                  </a:lnTo>
                  <a:lnTo>
                    <a:pt x="309" y="46"/>
                  </a:lnTo>
                  <a:lnTo>
                    <a:pt x="312" y="52"/>
                  </a:lnTo>
                  <a:lnTo>
                    <a:pt x="309" y="62"/>
                  </a:lnTo>
                  <a:lnTo>
                    <a:pt x="306" y="73"/>
                  </a:lnTo>
                  <a:lnTo>
                    <a:pt x="300" y="79"/>
                  </a:lnTo>
                  <a:lnTo>
                    <a:pt x="303" y="79"/>
                  </a:lnTo>
                  <a:lnTo>
                    <a:pt x="309" y="77"/>
                  </a:lnTo>
                  <a:lnTo>
                    <a:pt x="315" y="77"/>
                  </a:lnTo>
                  <a:lnTo>
                    <a:pt x="320" y="77"/>
                  </a:lnTo>
                  <a:lnTo>
                    <a:pt x="315" y="83"/>
                  </a:lnTo>
                  <a:lnTo>
                    <a:pt x="303" y="89"/>
                  </a:lnTo>
                  <a:lnTo>
                    <a:pt x="292" y="95"/>
                  </a:lnTo>
                  <a:lnTo>
                    <a:pt x="286" y="100"/>
                  </a:lnTo>
                  <a:lnTo>
                    <a:pt x="283" y="102"/>
                  </a:lnTo>
                  <a:lnTo>
                    <a:pt x="283" y="106"/>
                  </a:lnTo>
                  <a:lnTo>
                    <a:pt x="283" y="110"/>
                  </a:lnTo>
                  <a:lnTo>
                    <a:pt x="286" y="116"/>
                  </a:lnTo>
                  <a:lnTo>
                    <a:pt x="306" y="110"/>
                  </a:lnTo>
                  <a:lnTo>
                    <a:pt x="306" y="126"/>
                  </a:lnTo>
                  <a:lnTo>
                    <a:pt x="318" y="122"/>
                  </a:lnTo>
                  <a:lnTo>
                    <a:pt x="326" y="122"/>
                  </a:lnTo>
                  <a:lnTo>
                    <a:pt x="335" y="124"/>
                  </a:lnTo>
                  <a:lnTo>
                    <a:pt x="343" y="126"/>
                  </a:lnTo>
                  <a:lnTo>
                    <a:pt x="352" y="124"/>
                  </a:lnTo>
                  <a:lnTo>
                    <a:pt x="363" y="124"/>
                  </a:lnTo>
                  <a:lnTo>
                    <a:pt x="377" y="124"/>
                  </a:lnTo>
                  <a:lnTo>
                    <a:pt x="391" y="124"/>
                  </a:lnTo>
                  <a:lnTo>
                    <a:pt x="405" y="126"/>
                  </a:lnTo>
                  <a:lnTo>
                    <a:pt x="417" y="128"/>
                  </a:lnTo>
                  <a:lnTo>
                    <a:pt x="428" y="128"/>
                  </a:lnTo>
                  <a:lnTo>
                    <a:pt x="434" y="131"/>
                  </a:lnTo>
                  <a:lnTo>
                    <a:pt x="440" y="137"/>
                  </a:lnTo>
                  <a:lnTo>
                    <a:pt x="445" y="149"/>
                  </a:lnTo>
                  <a:lnTo>
                    <a:pt x="448" y="162"/>
                  </a:lnTo>
                  <a:lnTo>
                    <a:pt x="448" y="170"/>
                  </a:lnTo>
                  <a:lnTo>
                    <a:pt x="448" y="178"/>
                  </a:lnTo>
                  <a:lnTo>
                    <a:pt x="451" y="184"/>
                  </a:lnTo>
                  <a:lnTo>
                    <a:pt x="457" y="190"/>
                  </a:lnTo>
                  <a:lnTo>
                    <a:pt x="462" y="197"/>
                  </a:lnTo>
                  <a:lnTo>
                    <a:pt x="459" y="201"/>
                  </a:lnTo>
                  <a:lnTo>
                    <a:pt x="462" y="205"/>
                  </a:lnTo>
                  <a:lnTo>
                    <a:pt x="468" y="211"/>
                  </a:lnTo>
                  <a:lnTo>
                    <a:pt x="471" y="217"/>
                  </a:lnTo>
                  <a:lnTo>
                    <a:pt x="468" y="225"/>
                  </a:lnTo>
                  <a:lnTo>
                    <a:pt x="462" y="234"/>
                  </a:lnTo>
                  <a:lnTo>
                    <a:pt x="459" y="238"/>
                  </a:lnTo>
                  <a:lnTo>
                    <a:pt x="454" y="238"/>
                  </a:lnTo>
                  <a:lnTo>
                    <a:pt x="451" y="236"/>
                  </a:lnTo>
                  <a:lnTo>
                    <a:pt x="448" y="234"/>
                  </a:lnTo>
                  <a:lnTo>
                    <a:pt x="442" y="236"/>
                  </a:lnTo>
                  <a:lnTo>
                    <a:pt x="437" y="236"/>
                  </a:lnTo>
                  <a:lnTo>
                    <a:pt x="434" y="236"/>
                  </a:lnTo>
                  <a:lnTo>
                    <a:pt x="434" y="232"/>
                  </a:lnTo>
                  <a:lnTo>
                    <a:pt x="428" y="236"/>
                  </a:lnTo>
                  <a:lnTo>
                    <a:pt x="425" y="232"/>
                  </a:lnTo>
                  <a:lnTo>
                    <a:pt x="423" y="228"/>
                  </a:lnTo>
                  <a:lnTo>
                    <a:pt x="423" y="221"/>
                  </a:lnTo>
                  <a:lnTo>
                    <a:pt x="420" y="223"/>
                  </a:lnTo>
                  <a:lnTo>
                    <a:pt x="414" y="225"/>
                  </a:lnTo>
                  <a:lnTo>
                    <a:pt x="411" y="223"/>
                  </a:lnTo>
                  <a:lnTo>
                    <a:pt x="408" y="213"/>
                  </a:lnTo>
                  <a:lnTo>
                    <a:pt x="411" y="209"/>
                  </a:lnTo>
                  <a:lnTo>
                    <a:pt x="414" y="205"/>
                  </a:lnTo>
                  <a:lnTo>
                    <a:pt x="417" y="203"/>
                  </a:lnTo>
                  <a:lnTo>
                    <a:pt x="423" y="201"/>
                  </a:lnTo>
                  <a:lnTo>
                    <a:pt x="423" y="199"/>
                  </a:lnTo>
                  <a:lnTo>
                    <a:pt x="423" y="197"/>
                  </a:lnTo>
                  <a:lnTo>
                    <a:pt x="420" y="197"/>
                  </a:lnTo>
                  <a:lnTo>
                    <a:pt x="417" y="195"/>
                  </a:lnTo>
                  <a:lnTo>
                    <a:pt x="417" y="192"/>
                  </a:lnTo>
                  <a:lnTo>
                    <a:pt x="420" y="188"/>
                  </a:lnTo>
                  <a:lnTo>
                    <a:pt x="420" y="184"/>
                  </a:lnTo>
                  <a:lnTo>
                    <a:pt x="417" y="178"/>
                  </a:lnTo>
                  <a:lnTo>
                    <a:pt x="411" y="174"/>
                  </a:lnTo>
                  <a:lnTo>
                    <a:pt x="403" y="166"/>
                  </a:lnTo>
                  <a:lnTo>
                    <a:pt x="400" y="159"/>
                  </a:lnTo>
                  <a:lnTo>
                    <a:pt x="397" y="153"/>
                  </a:lnTo>
                  <a:lnTo>
                    <a:pt x="394" y="155"/>
                  </a:lnTo>
                  <a:lnTo>
                    <a:pt x="388" y="157"/>
                  </a:lnTo>
                  <a:lnTo>
                    <a:pt x="383" y="157"/>
                  </a:lnTo>
                  <a:lnTo>
                    <a:pt x="380" y="157"/>
                  </a:lnTo>
                  <a:lnTo>
                    <a:pt x="374" y="159"/>
                  </a:lnTo>
                  <a:lnTo>
                    <a:pt x="366" y="164"/>
                  </a:lnTo>
                  <a:lnTo>
                    <a:pt x="357" y="164"/>
                  </a:lnTo>
                  <a:lnTo>
                    <a:pt x="371" y="180"/>
                  </a:lnTo>
                  <a:lnTo>
                    <a:pt x="380" y="199"/>
                  </a:lnTo>
                  <a:lnTo>
                    <a:pt x="383" y="215"/>
                  </a:lnTo>
                  <a:lnTo>
                    <a:pt x="383" y="228"/>
                  </a:lnTo>
                  <a:lnTo>
                    <a:pt x="388" y="234"/>
                  </a:lnTo>
                  <a:lnTo>
                    <a:pt x="386" y="238"/>
                  </a:lnTo>
                  <a:lnTo>
                    <a:pt x="383" y="244"/>
                  </a:lnTo>
                  <a:lnTo>
                    <a:pt x="380" y="248"/>
                  </a:lnTo>
                  <a:lnTo>
                    <a:pt x="388" y="252"/>
                  </a:lnTo>
                  <a:lnTo>
                    <a:pt x="394" y="259"/>
                  </a:lnTo>
                  <a:lnTo>
                    <a:pt x="394" y="265"/>
                  </a:lnTo>
                  <a:lnTo>
                    <a:pt x="388" y="269"/>
                  </a:lnTo>
                  <a:lnTo>
                    <a:pt x="400" y="279"/>
                  </a:lnTo>
                  <a:lnTo>
                    <a:pt x="411" y="289"/>
                  </a:lnTo>
                  <a:lnTo>
                    <a:pt x="423" y="300"/>
                  </a:lnTo>
                  <a:lnTo>
                    <a:pt x="425" y="308"/>
                  </a:lnTo>
                  <a:lnTo>
                    <a:pt x="428" y="306"/>
                  </a:lnTo>
                  <a:lnTo>
                    <a:pt x="434" y="304"/>
                  </a:lnTo>
                  <a:lnTo>
                    <a:pt x="440" y="302"/>
                  </a:lnTo>
                  <a:lnTo>
                    <a:pt x="454" y="300"/>
                  </a:lnTo>
                  <a:lnTo>
                    <a:pt x="479" y="294"/>
                  </a:lnTo>
                  <a:lnTo>
                    <a:pt x="505" y="287"/>
                  </a:lnTo>
                  <a:lnTo>
                    <a:pt x="519" y="281"/>
                  </a:lnTo>
                  <a:lnTo>
                    <a:pt x="519" y="283"/>
                  </a:lnTo>
                  <a:lnTo>
                    <a:pt x="525" y="289"/>
                  </a:lnTo>
                  <a:lnTo>
                    <a:pt x="528" y="294"/>
                  </a:lnTo>
                  <a:lnTo>
                    <a:pt x="528" y="298"/>
                  </a:lnTo>
                  <a:lnTo>
                    <a:pt x="533" y="294"/>
                  </a:lnTo>
                  <a:lnTo>
                    <a:pt x="545" y="292"/>
                  </a:lnTo>
                  <a:lnTo>
                    <a:pt x="556" y="292"/>
                  </a:lnTo>
                  <a:lnTo>
                    <a:pt x="564" y="292"/>
                  </a:lnTo>
                  <a:lnTo>
                    <a:pt x="564" y="294"/>
                  </a:lnTo>
                  <a:lnTo>
                    <a:pt x="567" y="298"/>
                  </a:lnTo>
                  <a:lnTo>
                    <a:pt x="573" y="308"/>
                  </a:lnTo>
                  <a:lnTo>
                    <a:pt x="584" y="323"/>
                  </a:lnTo>
                  <a:lnTo>
                    <a:pt x="593" y="339"/>
                  </a:lnTo>
                  <a:lnTo>
                    <a:pt x="587" y="358"/>
                  </a:lnTo>
                  <a:lnTo>
                    <a:pt x="573" y="370"/>
                  </a:lnTo>
                  <a:lnTo>
                    <a:pt x="556" y="380"/>
                  </a:lnTo>
                  <a:lnTo>
                    <a:pt x="547" y="372"/>
                  </a:lnTo>
                  <a:lnTo>
                    <a:pt x="547" y="366"/>
                  </a:lnTo>
                  <a:lnTo>
                    <a:pt x="553" y="360"/>
                  </a:lnTo>
                  <a:lnTo>
                    <a:pt x="556" y="356"/>
                  </a:lnTo>
                  <a:lnTo>
                    <a:pt x="556" y="349"/>
                  </a:lnTo>
                  <a:lnTo>
                    <a:pt x="550" y="341"/>
                  </a:lnTo>
                  <a:lnTo>
                    <a:pt x="542" y="335"/>
                  </a:lnTo>
                  <a:lnTo>
                    <a:pt x="533" y="329"/>
                  </a:lnTo>
                  <a:lnTo>
                    <a:pt x="533" y="333"/>
                  </a:lnTo>
                  <a:lnTo>
                    <a:pt x="536" y="333"/>
                  </a:lnTo>
                  <a:lnTo>
                    <a:pt x="539" y="333"/>
                  </a:lnTo>
                  <a:lnTo>
                    <a:pt x="539" y="335"/>
                  </a:lnTo>
                  <a:lnTo>
                    <a:pt x="533" y="335"/>
                  </a:lnTo>
                  <a:lnTo>
                    <a:pt x="525" y="335"/>
                  </a:lnTo>
                  <a:lnTo>
                    <a:pt x="513" y="337"/>
                  </a:lnTo>
                  <a:lnTo>
                    <a:pt x="496" y="339"/>
                  </a:lnTo>
                  <a:lnTo>
                    <a:pt x="479" y="341"/>
                  </a:lnTo>
                  <a:lnTo>
                    <a:pt x="459" y="345"/>
                  </a:lnTo>
                  <a:lnTo>
                    <a:pt x="442" y="349"/>
                  </a:lnTo>
                  <a:lnTo>
                    <a:pt x="428" y="353"/>
                  </a:lnTo>
                  <a:lnTo>
                    <a:pt x="417" y="356"/>
                  </a:lnTo>
                  <a:lnTo>
                    <a:pt x="403" y="358"/>
                  </a:lnTo>
                  <a:lnTo>
                    <a:pt x="391" y="358"/>
                  </a:lnTo>
                  <a:lnTo>
                    <a:pt x="383" y="356"/>
                  </a:lnTo>
                  <a:lnTo>
                    <a:pt x="380" y="349"/>
                  </a:lnTo>
                  <a:lnTo>
                    <a:pt x="371" y="341"/>
                  </a:lnTo>
                  <a:lnTo>
                    <a:pt x="357" y="331"/>
                  </a:lnTo>
                  <a:lnTo>
                    <a:pt x="343" y="318"/>
                  </a:lnTo>
                  <a:lnTo>
                    <a:pt x="332" y="308"/>
                  </a:lnTo>
                  <a:lnTo>
                    <a:pt x="326" y="302"/>
                  </a:lnTo>
                  <a:lnTo>
                    <a:pt x="318" y="298"/>
                  </a:lnTo>
                  <a:lnTo>
                    <a:pt x="303" y="298"/>
                  </a:lnTo>
                  <a:lnTo>
                    <a:pt x="286" y="296"/>
                  </a:lnTo>
                  <a:lnTo>
                    <a:pt x="272" y="296"/>
                  </a:lnTo>
                  <a:lnTo>
                    <a:pt x="255" y="296"/>
                  </a:lnTo>
                  <a:lnTo>
                    <a:pt x="232" y="298"/>
                  </a:lnTo>
                  <a:lnTo>
                    <a:pt x="212" y="298"/>
                  </a:lnTo>
                  <a:lnTo>
                    <a:pt x="207" y="300"/>
                  </a:lnTo>
                  <a:lnTo>
                    <a:pt x="201" y="304"/>
                  </a:lnTo>
                  <a:lnTo>
                    <a:pt x="195" y="306"/>
                  </a:lnTo>
                  <a:lnTo>
                    <a:pt x="193" y="306"/>
                  </a:lnTo>
                  <a:lnTo>
                    <a:pt x="184" y="318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2" name="Freeform 55"/>
            <p:cNvSpPr>
              <a:spLocks/>
            </p:cNvSpPr>
            <p:nvPr/>
          </p:nvSpPr>
          <p:spPr bwMode="auto">
            <a:xfrm>
              <a:off x="1392" y="2880"/>
              <a:ext cx="454" cy="491"/>
            </a:xfrm>
            <a:custGeom>
              <a:avLst/>
              <a:gdLst>
                <a:gd name="T0" fmla="*/ 139 w 454"/>
                <a:gd name="T1" fmla="*/ 72 h 491"/>
                <a:gd name="T2" fmla="*/ 165 w 454"/>
                <a:gd name="T3" fmla="*/ 31 h 491"/>
                <a:gd name="T4" fmla="*/ 241 w 454"/>
                <a:gd name="T5" fmla="*/ 16 h 491"/>
                <a:gd name="T6" fmla="*/ 273 w 454"/>
                <a:gd name="T7" fmla="*/ 25 h 491"/>
                <a:gd name="T8" fmla="*/ 292 w 454"/>
                <a:gd name="T9" fmla="*/ 16 h 491"/>
                <a:gd name="T10" fmla="*/ 315 w 454"/>
                <a:gd name="T11" fmla="*/ 66 h 491"/>
                <a:gd name="T12" fmla="*/ 318 w 454"/>
                <a:gd name="T13" fmla="*/ 78 h 491"/>
                <a:gd name="T14" fmla="*/ 346 w 454"/>
                <a:gd name="T15" fmla="*/ 101 h 491"/>
                <a:gd name="T16" fmla="*/ 295 w 454"/>
                <a:gd name="T17" fmla="*/ 109 h 491"/>
                <a:gd name="T18" fmla="*/ 312 w 454"/>
                <a:gd name="T19" fmla="*/ 120 h 491"/>
                <a:gd name="T20" fmla="*/ 261 w 454"/>
                <a:gd name="T21" fmla="*/ 109 h 491"/>
                <a:gd name="T22" fmla="*/ 250 w 454"/>
                <a:gd name="T23" fmla="*/ 117 h 491"/>
                <a:gd name="T24" fmla="*/ 264 w 454"/>
                <a:gd name="T25" fmla="*/ 120 h 491"/>
                <a:gd name="T26" fmla="*/ 295 w 454"/>
                <a:gd name="T27" fmla="*/ 167 h 491"/>
                <a:gd name="T28" fmla="*/ 301 w 454"/>
                <a:gd name="T29" fmla="*/ 202 h 491"/>
                <a:gd name="T30" fmla="*/ 304 w 454"/>
                <a:gd name="T31" fmla="*/ 231 h 491"/>
                <a:gd name="T32" fmla="*/ 378 w 454"/>
                <a:gd name="T33" fmla="*/ 278 h 491"/>
                <a:gd name="T34" fmla="*/ 432 w 454"/>
                <a:gd name="T35" fmla="*/ 340 h 491"/>
                <a:gd name="T36" fmla="*/ 375 w 454"/>
                <a:gd name="T37" fmla="*/ 353 h 491"/>
                <a:gd name="T38" fmla="*/ 375 w 454"/>
                <a:gd name="T39" fmla="*/ 392 h 491"/>
                <a:gd name="T40" fmla="*/ 417 w 454"/>
                <a:gd name="T41" fmla="*/ 431 h 491"/>
                <a:gd name="T42" fmla="*/ 454 w 454"/>
                <a:gd name="T43" fmla="*/ 454 h 491"/>
                <a:gd name="T44" fmla="*/ 403 w 454"/>
                <a:gd name="T45" fmla="*/ 491 h 491"/>
                <a:gd name="T46" fmla="*/ 355 w 454"/>
                <a:gd name="T47" fmla="*/ 481 h 491"/>
                <a:gd name="T48" fmla="*/ 380 w 454"/>
                <a:gd name="T49" fmla="*/ 468 h 491"/>
                <a:gd name="T50" fmla="*/ 383 w 454"/>
                <a:gd name="T51" fmla="*/ 456 h 491"/>
                <a:gd name="T52" fmla="*/ 395 w 454"/>
                <a:gd name="T53" fmla="*/ 448 h 491"/>
                <a:gd name="T54" fmla="*/ 349 w 454"/>
                <a:gd name="T55" fmla="*/ 423 h 491"/>
                <a:gd name="T56" fmla="*/ 295 w 454"/>
                <a:gd name="T57" fmla="*/ 394 h 491"/>
                <a:gd name="T58" fmla="*/ 256 w 454"/>
                <a:gd name="T59" fmla="*/ 386 h 491"/>
                <a:gd name="T60" fmla="*/ 193 w 454"/>
                <a:gd name="T61" fmla="*/ 367 h 491"/>
                <a:gd name="T62" fmla="*/ 148 w 454"/>
                <a:gd name="T63" fmla="*/ 400 h 491"/>
                <a:gd name="T64" fmla="*/ 105 w 454"/>
                <a:gd name="T65" fmla="*/ 454 h 491"/>
                <a:gd name="T66" fmla="*/ 82 w 454"/>
                <a:gd name="T67" fmla="*/ 475 h 491"/>
                <a:gd name="T68" fmla="*/ 37 w 454"/>
                <a:gd name="T69" fmla="*/ 456 h 491"/>
                <a:gd name="T70" fmla="*/ 0 w 454"/>
                <a:gd name="T71" fmla="*/ 433 h 491"/>
                <a:gd name="T72" fmla="*/ 17 w 454"/>
                <a:gd name="T73" fmla="*/ 429 h 491"/>
                <a:gd name="T74" fmla="*/ 43 w 454"/>
                <a:gd name="T75" fmla="*/ 427 h 491"/>
                <a:gd name="T76" fmla="*/ 63 w 454"/>
                <a:gd name="T77" fmla="*/ 427 h 491"/>
                <a:gd name="T78" fmla="*/ 99 w 454"/>
                <a:gd name="T79" fmla="*/ 396 h 491"/>
                <a:gd name="T80" fmla="*/ 108 w 454"/>
                <a:gd name="T81" fmla="*/ 334 h 491"/>
                <a:gd name="T82" fmla="*/ 153 w 454"/>
                <a:gd name="T83" fmla="*/ 285 h 491"/>
                <a:gd name="T84" fmla="*/ 204 w 454"/>
                <a:gd name="T85" fmla="*/ 229 h 491"/>
                <a:gd name="T86" fmla="*/ 213 w 454"/>
                <a:gd name="T87" fmla="*/ 219 h 491"/>
                <a:gd name="T88" fmla="*/ 204 w 454"/>
                <a:gd name="T89" fmla="*/ 206 h 491"/>
                <a:gd name="T90" fmla="*/ 207 w 454"/>
                <a:gd name="T91" fmla="*/ 134 h 491"/>
                <a:gd name="T92" fmla="*/ 190 w 454"/>
                <a:gd name="T93" fmla="*/ 124 h 491"/>
                <a:gd name="T94" fmla="*/ 170 w 454"/>
                <a:gd name="T95" fmla="*/ 111 h 491"/>
                <a:gd name="T96" fmla="*/ 165 w 454"/>
                <a:gd name="T97" fmla="*/ 103 h 491"/>
                <a:gd name="T98" fmla="*/ 156 w 454"/>
                <a:gd name="T99" fmla="*/ 93 h 491"/>
                <a:gd name="T100" fmla="*/ 153 w 454"/>
                <a:gd name="T101" fmla="*/ 80 h 49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54"/>
                <a:gd name="T154" fmla="*/ 0 h 491"/>
                <a:gd name="T155" fmla="*/ 454 w 454"/>
                <a:gd name="T156" fmla="*/ 491 h 49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54" h="491">
                  <a:moveTo>
                    <a:pt x="153" y="66"/>
                  </a:moveTo>
                  <a:lnTo>
                    <a:pt x="148" y="66"/>
                  </a:lnTo>
                  <a:lnTo>
                    <a:pt x="145" y="66"/>
                  </a:lnTo>
                  <a:lnTo>
                    <a:pt x="142" y="68"/>
                  </a:lnTo>
                  <a:lnTo>
                    <a:pt x="139" y="72"/>
                  </a:lnTo>
                  <a:lnTo>
                    <a:pt x="133" y="64"/>
                  </a:lnTo>
                  <a:lnTo>
                    <a:pt x="136" y="53"/>
                  </a:lnTo>
                  <a:lnTo>
                    <a:pt x="145" y="45"/>
                  </a:lnTo>
                  <a:lnTo>
                    <a:pt x="162" y="43"/>
                  </a:lnTo>
                  <a:lnTo>
                    <a:pt x="165" y="31"/>
                  </a:lnTo>
                  <a:lnTo>
                    <a:pt x="176" y="23"/>
                  </a:lnTo>
                  <a:lnTo>
                    <a:pt x="187" y="16"/>
                  </a:lnTo>
                  <a:lnTo>
                    <a:pt x="204" y="16"/>
                  </a:lnTo>
                  <a:lnTo>
                    <a:pt x="224" y="18"/>
                  </a:lnTo>
                  <a:lnTo>
                    <a:pt x="241" y="16"/>
                  </a:lnTo>
                  <a:lnTo>
                    <a:pt x="256" y="12"/>
                  </a:lnTo>
                  <a:lnTo>
                    <a:pt x="258" y="0"/>
                  </a:lnTo>
                  <a:lnTo>
                    <a:pt x="267" y="4"/>
                  </a:lnTo>
                  <a:lnTo>
                    <a:pt x="273" y="14"/>
                  </a:lnTo>
                  <a:lnTo>
                    <a:pt x="273" y="25"/>
                  </a:lnTo>
                  <a:lnTo>
                    <a:pt x="258" y="33"/>
                  </a:lnTo>
                  <a:lnTo>
                    <a:pt x="270" y="35"/>
                  </a:lnTo>
                  <a:lnTo>
                    <a:pt x="284" y="35"/>
                  </a:lnTo>
                  <a:lnTo>
                    <a:pt x="292" y="29"/>
                  </a:lnTo>
                  <a:lnTo>
                    <a:pt x="292" y="16"/>
                  </a:lnTo>
                  <a:lnTo>
                    <a:pt x="307" y="23"/>
                  </a:lnTo>
                  <a:lnTo>
                    <a:pt x="321" y="35"/>
                  </a:lnTo>
                  <a:lnTo>
                    <a:pt x="326" y="47"/>
                  </a:lnTo>
                  <a:lnTo>
                    <a:pt x="324" y="60"/>
                  </a:lnTo>
                  <a:lnTo>
                    <a:pt x="315" y="66"/>
                  </a:lnTo>
                  <a:lnTo>
                    <a:pt x="307" y="70"/>
                  </a:lnTo>
                  <a:lnTo>
                    <a:pt x="298" y="72"/>
                  </a:lnTo>
                  <a:lnTo>
                    <a:pt x="292" y="72"/>
                  </a:lnTo>
                  <a:lnTo>
                    <a:pt x="304" y="76"/>
                  </a:lnTo>
                  <a:lnTo>
                    <a:pt x="318" y="78"/>
                  </a:lnTo>
                  <a:lnTo>
                    <a:pt x="329" y="76"/>
                  </a:lnTo>
                  <a:lnTo>
                    <a:pt x="338" y="72"/>
                  </a:lnTo>
                  <a:lnTo>
                    <a:pt x="344" y="80"/>
                  </a:lnTo>
                  <a:lnTo>
                    <a:pt x="346" y="91"/>
                  </a:lnTo>
                  <a:lnTo>
                    <a:pt x="346" y="101"/>
                  </a:lnTo>
                  <a:lnTo>
                    <a:pt x="344" y="107"/>
                  </a:lnTo>
                  <a:lnTo>
                    <a:pt x="332" y="111"/>
                  </a:lnTo>
                  <a:lnTo>
                    <a:pt x="321" y="111"/>
                  </a:lnTo>
                  <a:lnTo>
                    <a:pt x="307" y="111"/>
                  </a:lnTo>
                  <a:lnTo>
                    <a:pt x="295" y="109"/>
                  </a:lnTo>
                  <a:lnTo>
                    <a:pt x="301" y="111"/>
                  </a:lnTo>
                  <a:lnTo>
                    <a:pt x="309" y="113"/>
                  </a:lnTo>
                  <a:lnTo>
                    <a:pt x="315" y="115"/>
                  </a:lnTo>
                  <a:lnTo>
                    <a:pt x="321" y="117"/>
                  </a:lnTo>
                  <a:lnTo>
                    <a:pt x="312" y="120"/>
                  </a:lnTo>
                  <a:lnTo>
                    <a:pt x="301" y="122"/>
                  </a:lnTo>
                  <a:lnTo>
                    <a:pt x="284" y="122"/>
                  </a:lnTo>
                  <a:lnTo>
                    <a:pt x="273" y="117"/>
                  </a:lnTo>
                  <a:lnTo>
                    <a:pt x="264" y="111"/>
                  </a:lnTo>
                  <a:lnTo>
                    <a:pt x="261" y="109"/>
                  </a:lnTo>
                  <a:lnTo>
                    <a:pt x="258" y="109"/>
                  </a:lnTo>
                  <a:lnTo>
                    <a:pt x="256" y="109"/>
                  </a:lnTo>
                  <a:lnTo>
                    <a:pt x="253" y="113"/>
                  </a:lnTo>
                  <a:lnTo>
                    <a:pt x="250" y="115"/>
                  </a:lnTo>
                  <a:lnTo>
                    <a:pt x="250" y="117"/>
                  </a:lnTo>
                  <a:lnTo>
                    <a:pt x="250" y="120"/>
                  </a:lnTo>
                  <a:lnTo>
                    <a:pt x="256" y="120"/>
                  </a:lnTo>
                  <a:lnTo>
                    <a:pt x="261" y="120"/>
                  </a:lnTo>
                  <a:lnTo>
                    <a:pt x="264" y="120"/>
                  </a:lnTo>
                  <a:lnTo>
                    <a:pt x="270" y="124"/>
                  </a:lnTo>
                  <a:lnTo>
                    <a:pt x="278" y="126"/>
                  </a:lnTo>
                  <a:lnTo>
                    <a:pt x="287" y="134"/>
                  </a:lnTo>
                  <a:lnTo>
                    <a:pt x="292" y="148"/>
                  </a:lnTo>
                  <a:lnTo>
                    <a:pt x="295" y="167"/>
                  </a:lnTo>
                  <a:lnTo>
                    <a:pt x="295" y="184"/>
                  </a:lnTo>
                  <a:lnTo>
                    <a:pt x="295" y="192"/>
                  </a:lnTo>
                  <a:lnTo>
                    <a:pt x="298" y="194"/>
                  </a:lnTo>
                  <a:lnTo>
                    <a:pt x="301" y="198"/>
                  </a:lnTo>
                  <a:lnTo>
                    <a:pt x="301" y="202"/>
                  </a:lnTo>
                  <a:lnTo>
                    <a:pt x="304" y="206"/>
                  </a:lnTo>
                  <a:lnTo>
                    <a:pt x="301" y="208"/>
                  </a:lnTo>
                  <a:lnTo>
                    <a:pt x="292" y="210"/>
                  </a:lnTo>
                  <a:lnTo>
                    <a:pt x="295" y="221"/>
                  </a:lnTo>
                  <a:lnTo>
                    <a:pt x="304" y="231"/>
                  </a:lnTo>
                  <a:lnTo>
                    <a:pt x="309" y="237"/>
                  </a:lnTo>
                  <a:lnTo>
                    <a:pt x="321" y="241"/>
                  </a:lnTo>
                  <a:lnTo>
                    <a:pt x="332" y="250"/>
                  </a:lnTo>
                  <a:lnTo>
                    <a:pt x="355" y="262"/>
                  </a:lnTo>
                  <a:lnTo>
                    <a:pt x="378" y="278"/>
                  </a:lnTo>
                  <a:lnTo>
                    <a:pt x="397" y="295"/>
                  </a:lnTo>
                  <a:lnTo>
                    <a:pt x="412" y="309"/>
                  </a:lnTo>
                  <a:lnTo>
                    <a:pt x="420" y="322"/>
                  </a:lnTo>
                  <a:lnTo>
                    <a:pt x="426" y="332"/>
                  </a:lnTo>
                  <a:lnTo>
                    <a:pt x="432" y="340"/>
                  </a:lnTo>
                  <a:lnTo>
                    <a:pt x="420" y="340"/>
                  </a:lnTo>
                  <a:lnTo>
                    <a:pt x="406" y="342"/>
                  </a:lnTo>
                  <a:lnTo>
                    <a:pt x="392" y="345"/>
                  </a:lnTo>
                  <a:lnTo>
                    <a:pt x="383" y="349"/>
                  </a:lnTo>
                  <a:lnTo>
                    <a:pt x="375" y="353"/>
                  </a:lnTo>
                  <a:lnTo>
                    <a:pt x="366" y="359"/>
                  </a:lnTo>
                  <a:lnTo>
                    <a:pt x="355" y="365"/>
                  </a:lnTo>
                  <a:lnTo>
                    <a:pt x="346" y="369"/>
                  </a:lnTo>
                  <a:lnTo>
                    <a:pt x="358" y="380"/>
                  </a:lnTo>
                  <a:lnTo>
                    <a:pt x="375" y="392"/>
                  </a:lnTo>
                  <a:lnTo>
                    <a:pt x="386" y="404"/>
                  </a:lnTo>
                  <a:lnTo>
                    <a:pt x="395" y="415"/>
                  </a:lnTo>
                  <a:lnTo>
                    <a:pt x="403" y="421"/>
                  </a:lnTo>
                  <a:lnTo>
                    <a:pt x="412" y="427"/>
                  </a:lnTo>
                  <a:lnTo>
                    <a:pt x="417" y="431"/>
                  </a:lnTo>
                  <a:lnTo>
                    <a:pt x="426" y="433"/>
                  </a:lnTo>
                  <a:lnTo>
                    <a:pt x="437" y="437"/>
                  </a:lnTo>
                  <a:lnTo>
                    <a:pt x="446" y="444"/>
                  </a:lnTo>
                  <a:lnTo>
                    <a:pt x="451" y="450"/>
                  </a:lnTo>
                  <a:lnTo>
                    <a:pt x="454" y="454"/>
                  </a:lnTo>
                  <a:lnTo>
                    <a:pt x="454" y="458"/>
                  </a:lnTo>
                  <a:lnTo>
                    <a:pt x="449" y="466"/>
                  </a:lnTo>
                  <a:lnTo>
                    <a:pt x="437" y="477"/>
                  </a:lnTo>
                  <a:lnTo>
                    <a:pt x="420" y="485"/>
                  </a:lnTo>
                  <a:lnTo>
                    <a:pt x="403" y="491"/>
                  </a:lnTo>
                  <a:lnTo>
                    <a:pt x="383" y="491"/>
                  </a:lnTo>
                  <a:lnTo>
                    <a:pt x="369" y="489"/>
                  </a:lnTo>
                  <a:lnTo>
                    <a:pt x="358" y="487"/>
                  </a:lnTo>
                  <a:lnTo>
                    <a:pt x="352" y="485"/>
                  </a:lnTo>
                  <a:lnTo>
                    <a:pt x="355" y="481"/>
                  </a:lnTo>
                  <a:lnTo>
                    <a:pt x="361" y="477"/>
                  </a:lnTo>
                  <a:lnTo>
                    <a:pt x="366" y="475"/>
                  </a:lnTo>
                  <a:lnTo>
                    <a:pt x="372" y="475"/>
                  </a:lnTo>
                  <a:lnTo>
                    <a:pt x="378" y="473"/>
                  </a:lnTo>
                  <a:lnTo>
                    <a:pt x="380" y="468"/>
                  </a:lnTo>
                  <a:lnTo>
                    <a:pt x="383" y="464"/>
                  </a:lnTo>
                  <a:lnTo>
                    <a:pt x="375" y="464"/>
                  </a:lnTo>
                  <a:lnTo>
                    <a:pt x="375" y="462"/>
                  </a:lnTo>
                  <a:lnTo>
                    <a:pt x="380" y="458"/>
                  </a:lnTo>
                  <a:lnTo>
                    <a:pt x="383" y="456"/>
                  </a:lnTo>
                  <a:lnTo>
                    <a:pt x="383" y="454"/>
                  </a:lnTo>
                  <a:lnTo>
                    <a:pt x="389" y="458"/>
                  </a:lnTo>
                  <a:lnTo>
                    <a:pt x="392" y="454"/>
                  </a:lnTo>
                  <a:lnTo>
                    <a:pt x="395" y="450"/>
                  </a:lnTo>
                  <a:lnTo>
                    <a:pt x="395" y="448"/>
                  </a:lnTo>
                  <a:lnTo>
                    <a:pt x="389" y="444"/>
                  </a:lnTo>
                  <a:lnTo>
                    <a:pt x="383" y="442"/>
                  </a:lnTo>
                  <a:lnTo>
                    <a:pt x="375" y="437"/>
                  </a:lnTo>
                  <a:lnTo>
                    <a:pt x="363" y="431"/>
                  </a:lnTo>
                  <a:lnTo>
                    <a:pt x="349" y="423"/>
                  </a:lnTo>
                  <a:lnTo>
                    <a:pt x="335" y="415"/>
                  </a:lnTo>
                  <a:lnTo>
                    <a:pt x="324" y="406"/>
                  </a:lnTo>
                  <a:lnTo>
                    <a:pt x="309" y="400"/>
                  </a:lnTo>
                  <a:lnTo>
                    <a:pt x="301" y="396"/>
                  </a:lnTo>
                  <a:lnTo>
                    <a:pt x="295" y="394"/>
                  </a:lnTo>
                  <a:lnTo>
                    <a:pt x="292" y="390"/>
                  </a:lnTo>
                  <a:lnTo>
                    <a:pt x="292" y="388"/>
                  </a:lnTo>
                  <a:lnTo>
                    <a:pt x="292" y="386"/>
                  </a:lnTo>
                  <a:lnTo>
                    <a:pt x="275" y="388"/>
                  </a:lnTo>
                  <a:lnTo>
                    <a:pt x="256" y="386"/>
                  </a:lnTo>
                  <a:lnTo>
                    <a:pt x="241" y="384"/>
                  </a:lnTo>
                  <a:lnTo>
                    <a:pt x="227" y="380"/>
                  </a:lnTo>
                  <a:lnTo>
                    <a:pt x="216" y="375"/>
                  </a:lnTo>
                  <a:lnTo>
                    <a:pt x="204" y="369"/>
                  </a:lnTo>
                  <a:lnTo>
                    <a:pt x="193" y="367"/>
                  </a:lnTo>
                  <a:lnTo>
                    <a:pt x="182" y="369"/>
                  </a:lnTo>
                  <a:lnTo>
                    <a:pt x="179" y="375"/>
                  </a:lnTo>
                  <a:lnTo>
                    <a:pt x="173" y="384"/>
                  </a:lnTo>
                  <a:lnTo>
                    <a:pt x="162" y="392"/>
                  </a:lnTo>
                  <a:lnTo>
                    <a:pt x="148" y="400"/>
                  </a:lnTo>
                  <a:lnTo>
                    <a:pt x="136" y="409"/>
                  </a:lnTo>
                  <a:lnTo>
                    <a:pt x="122" y="419"/>
                  </a:lnTo>
                  <a:lnTo>
                    <a:pt x="111" y="431"/>
                  </a:lnTo>
                  <a:lnTo>
                    <a:pt x="105" y="444"/>
                  </a:lnTo>
                  <a:lnTo>
                    <a:pt x="105" y="454"/>
                  </a:lnTo>
                  <a:lnTo>
                    <a:pt x="102" y="464"/>
                  </a:lnTo>
                  <a:lnTo>
                    <a:pt x="99" y="470"/>
                  </a:lnTo>
                  <a:lnTo>
                    <a:pt x="91" y="475"/>
                  </a:lnTo>
                  <a:lnTo>
                    <a:pt x="88" y="475"/>
                  </a:lnTo>
                  <a:lnTo>
                    <a:pt x="82" y="475"/>
                  </a:lnTo>
                  <a:lnTo>
                    <a:pt x="77" y="473"/>
                  </a:lnTo>
                  <a:lnTo>
                    <a:pt x="65" y="468"/>
                  </a:lnTo>
                  <a:lnTo>
                    <a:pt x="57" y="462"/>
                  </a:lnTo>
                  <a:lnTo>
                    <a:pt x="48" y="458"/>
                  </a:lnTo>
                  <a:lnTo>
                    <a:pt x="37" y="456"/>
                  </a:lnTo>
                  <a:lnTo>
                    <a:pt x="28" y="454"/>
                  </a:lnTo>
                  <a:lnTo>
                    <a:pt x="20" y="450"/>
                  </a:lnTo>
                  <a:lnTo>
                    <a:pt x="11" y="446"/>
                  </a:lnTo>
                  <a:lnTo>
                    <a:pt x="3" y="439"/>
                  </a:lnTo>
                  <a:lnTo>
                    <a:pt x="0" y="433"/>
                  </a:lnTo>
                  <a:lnTo>
                    <a:pt x="0" y="429"/>
                  </a:lnTo>
                  <a:lnTo>
                    <a:pt x="3" y="427"/>
                  </a:lnTo>
                  <a:lnTo>
                    <a:pt x="9" y="427"/>
                  </a:lnTo>
                  <a:lnTo>
                    <a:pt x="14" y="427"/>
                  </a:lnTo>
                  <a:lnTo>
                    <a:pt x="17" y="429"/>
                  </a:lnTo>
                  <a:lnTo>
                    <a:pt x="26" y="431"/>
                  </a:lnTo>
                  <a:lnTo>
                    <a:pt x="34" y="431"/>
                  </a:lnTo>
                  <a:lnTo>
                    <a:pt x="46" y="431"/>
                  </a:lnTo>
                  <a:lnTo>
                    <a:pt x="40" y="427"/>
                  </a:lnTo>
                  <a:lnTo>
                    <a:pt x="43" y="427"/>
                  </a:lnTo>
                  <a:lnTo>
                    <a:pt x="46" y="425"/>
                  </a:lnTo>
                  <a:lnTo>
                    <a:pt x="54" y="423"/>
                  </a:lnTo>
                  <a:lnTo>
                    <a:pt x="60" y="423"/>
                  </a:lnTo>
                  <a:lnTo>
                    <a:pt x="60" y="427"/>
                  </a:lnTo>
                  <a:lnTo>
                    <a:pt x="63" y="427"/>
                  </a:lnTo>
                  <a:lnTo>
                    <a:pt x="68" y="427"/>
                  </a:lnTo>
                  <a:lnTo>
                    <a:pt x="71" y="427"/>
                  </a:lnTo>
                  <a:lnTo>
                    <a:pt x="74" y="427"/>
                  </a:lnTo>
                  <a:lnTo>
                    <a:pt x="82" y="417"/>
                  </a:lnTo>
                  <a:lnTo>
                    <a:pt x="99" y="396"/>
                  </a:lnTo>
                  <a:lnTo>
                    <a:pt x="116" y="373"/>
                  </a:lnTo>
                  <a:lnTo>
                    <a:pt x="125" y="357"/>
                  </a:lnTo>
                  <a:lnTo>
                    <a:pt x="119" y="351"/>
                  </a:lnTo>
                  <a:lnTo>
                    <a:pt x="114" y="342"/>
                  </a:lnTo>
                  <a:lnTo>
                    <a:pt x="108" y="334"/>
                  </a:lnTo>
                  <a:lnTo>
                    <a:pt x="105" y="330"/>
                  </a:lnTo>
                  <a:lnTo>
                    <a:pt x="114" y="322"/>
                  </a:lnTo>
                  <a:lnTo>
                    <a:pt x="125" y="314"/>
                  </a:lnTo>
                  <a:lnTo>
                    <a:pt x="139" y="301"/>
                  </a:lnTo>
                  <a:lnTo>
                    <a:pt x="153" y="285"/>
                  </a:lnTo>
                  <a:lnTo>
                    <a:pt x="165" y="268"/>
                  </a:lnTo>
                  <a:lnTo>
                    <a:pt x="176" y="252"/>
                  </a:lnTo>
                  <a:lnTo>
                    <a:pt x="185" y="239"/>
                  </a:lnTo>
                  <a:lnTo>
                    <a:pt x="193" y="231"/>
                  </a:lnTo>
                  <a:lnTo>
                    <a:pt x="204" y="229"/>
                  </a:lnTo>
                  <a:lnTo>
                    <a:pt x="213" y="227"/>
                  </a:lnTo>
                  <a:lnTo>
                    <a:pt x="219" y="223"/>
                  </a:lnTo>
                  <a:lnTo>
                    <a:pt x="219" y="219"/>
                  </a:lnTo>
                  <a:lnTo>
                    <a:pt x="216" y="219"/>
                  </a:lnTo>
                  <a:lnTo>
                    <a:pt x="213" y="219"/>
                  </a:lnTo>
                  <a:lnTo>
                    <a:pt x="207" y="219"/>
                  </a:lnTo>
                  <a:lnTo>
                    <a:pt x="204" y="219"/>
                  </a:lnTo>
                  <a:lnTo>
                    <a:pt x="207" y="212"/>
                  </a:lnTo>
                  <a:lnTo>
                    <a:pt x="207" y="210"/>
                  </a:lnTo>
                  <a:lnTo>
                    <a:pt x="204" y="206"/>
                  </a:lnTo>
                  <a:lnTo>
                    <a:pt x="199" y="202"/>
                  </a:lnTo>
                  <a:lnTo>
                    <a:pt x="193" y="192"/>
                  </a:lnTo>
                  <a:lnTo>
                    <a:pt x="190" y="173"/>
                  </a:lnTo>
                  <a:lnTo>
                    <a:pt x="193" y="153"/>
                  </a:lnTo>
                  <a:lnTo>
                    <a:pt x="207" y="134"/>
                  </a:lnTo>
                  <a:lnTo>
                    <a:pt x="207" y="130"/>
                  </a:lnTo>
                  <a:lnTo>
                    <a:pt x="207" y="128"/>
                  </a:lnTo>
                  <a:lnTo>
                    <a:pt x="204" y="124"/>
                  </a:lnTo>
                  <a:lnTo>
                    <a:pt x="199" y="124"/>
                  </a:lnTo>
                  <a:lnTo>
                    <a:pt x="190" y="124"/>
                  </a:lnTo>
                  <a:lnTo>
                    <a:pt x="182" y="124"/>
                  </a:lnTo>
                  <a:lnTo>
                    <a:pt x="173" y="122"/>
                  </a:lnTo>
                  <a:lnTo>
                    <a:pt x="170" y="117"/>
                  </a:lnTo>
                  <a:lnTo>
                    <a:pt x="170" y="115"/>
                  </a:lnTo>
                  <a:lnTo>
                    <a:pt x="170" y="111"/>
                  </a:lnTo>
                  <a:lnTo>
                    <a:pt x="168" y="109"/>
                  </a:lnTo>
                  <a:lnTo>
                    <a:pt x="168" y="107"/>
                  </a:lnTo>
                  <a:lnTo>
                    <a:pt x="168" y="105"/>
                  </a:lnTo>
                  <a:lnTo>
                    <a:pt x="165" y="103"/>
                  </a:lnTo>
                  <a:lnTo>
                    <a:pt x="162" y="101"/>
                  </a:lnTo>
                  <a:lnTo>
                    <a:pt x="156" y="101"/>
                  </a:lnTo>
                  <a:lnTo>
                    <a:pt x="156" y="99"/>
                  </a:lnTo>
                  <a:lnTo>
                    <a:pt x="153" y="95"/>
                  </a:lnTo>
                  <a:lnTo>
                    <a:pt x="156" y="93"/>
                  </a:lnTo>
                  <a:lnTo>
                    <a:pt x="159" y="91"/>
                  </a:lnTo>
                  <a:lnTo>
                    <a:pt x="162" y="89"/>
                  </a:lnTo>
                  <a:lnTo>
                    <a:pt x="159" y="87"/>
                  </a:lnTo>
                  <a:lnTo>
                    <a:pt x="156" y="82"/>
                  </a:lnTo>
                  <a:lnTo>
                    <a:pt x="153" y="80"/>
                  </a:lnTo>
                  <a:lnTo>
                    <a:pt x="153" y="76"/>
                  </a:lnTo>
                  <a:lnTo>
                    <a:pt x="153" y="72"/>
                  </a:lnTo>
                  <a:lnTo>
                    <a:pt x="153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3" name="Freeform 56"/>
            <p:cNvSpPr>
              <a:spLocks/>
            </p:cNvSpPr>
            <p:nvPr/>
          </p:nvSpPr>
          <p:spPr bwMode="auto">
            <a:xfrm>
              <a:off x="1344" y="3024"/>
              <a:ext cx="253" cy="117"/>
            </a:xfrm>
            <a:custGeom>
              <a:avLst/>
              <a:gdLst>
                <a:gd name="T0" fmla="*/ 179 w 253"/>
                <a:gd name="T1" fmla="*/ 74 h 117"/>
                <a:gd name="T2" fmla="*/ 176 w 253"/>
                <a:gd name="T3" fmla="*/ 82 h 117"/>
                <a:gd name="T4" fmla="*/ 168 w 253"/>
                <a:gd name="T5" fmla="*/ 86 h 117"/>
                <a:gd name="T6" fmla="*/ 151 w 253"/>
                <a:gd name="T7" fmla="*/ 82 h 117"/>
                <a:gd name="T8" fmla="*/ 125 w 253"/>
                <a:gd name="T9" fmla="*/ 82 h 117"/>
                <a:gd name="T10" fmla="*/ 88 w 253"/>
                <a:gd name="T11" fmla="*/ 76 h 117"/>
                <a:gd name="T12" fmla="*/ 80 w 253"/>
                <a:gd name="T13" fmla="*/ 60 h 117"/>
                <a:gd name="T14" fmla="*/ 71 w 253"/>
                <a:gd name="T15" fmla="*/ 51 h 117"/>
                <a:gd name="T16" fmla="*/ 63 w 253"/>
                <a:gd name="T17" fmla="*/ 41 h 117"/>
                <a:gd name="T18" fmla="*/ 54 w 253"/>
                <a:gd name="T19" fmla="*/ 45 h 117"/>
                <a:gd name="T20" fmla="*/ 60 w 253"/>
                <a:gd name="T21" fmla="*/ 53 h 117"/>
                <a:gd name="T22" fmla="*/ 60 w 253"/>
                <a:gd name="T23" fmla="*/ 60 h 117"/>
                <a:gd name="T24" fmla="*/ 46 w 253"/>
                <a:gd name="T25" fmla="*/ 56 h 117"/>
                <a:gd name="T26" fmla="*/ 23 w 253"/>
                <a:gd name="T27" fmla="*/ 45 h 117"/>
                <a:gd name="T28" fmla="*/ 15 w 253"/>
                <a:gd name="T29" fmla="*/ 49 h 117"/>
                <a:gd name="T30" fmla="*/ 26 w 253"/>
                <a:gd name="T31" fmla="*/ 58 h 117"/>
                <a:gd name="T32" fmla="*/ 35 w 253"/>
                <a:gd name="T33" fmla="*/ 62 h 117"/>
                <a:gd name="T34" fmla="*/ 26 w 253"/>
                <a:gd name="T35" fmla="*/ 64 h 117"/>
                <a:gd name="T36" fmla="*/ 9 w 253"/>
                <a:gd name="T37" fmla="*/ 64 h 117"/>
                <a:gd name="T38" fmla="*/ 0 w 253"/>
                <a:gd name="T39" fmla="*/ 66 h 117"/>
                <a:gd name="T40" fmla="*/ 12 w 253"/>
                <a:gd name="T41" fmla="*/ 72 h 117"/>
                <a:gd name="T42" fmla="*/ 32 w 253"/>
                <a:gd name="T43" fmla="*/ 74 h 117"/>
                <a:gd name="T44" fmla="*/ 29 w 253"/>
                <a:gd name="T45" fmla="*/ 76 h 117"/>
                <a:gd name="T46" fmla="*/ 18 w 253"/>
                <a:gd name="T47" fmla="*/ 80 h 117"/>
                <a:gd name="T48" fmla="*/ 6 w 253"/>
                <a:gd name="T49" fmla="*/ 84 h 117"/>
                <a:gd name="T50" fmla="*/ 12 w 253"/>
                <a:gd name="T51" fmla="*/ 91 h 117"/>
                <a:gd name="T52" fmla="*/ 29 w 253"/>
                <a:gd name="T53" fmla="*/ 86 h 117"/>
                <a:gd name="T54" fmla="*/ 37 w 253"/>
                <a:gd name="T55" fmla="*/ 86 h 117"/>
                <a:gd name="T56" fmla="*/ 29 w 253"/>
                <a:gd name="T57" fmla="*/ 91 h 117"/>
                <a:gd name="T58" fmla="*/ 23 w 253"/>
                <a:gd name="T59" fmla="*/ 101 h 117"/>
                <a:gd name="T60" fmla="*/ 23 w 253"/>
                <a:gd name="T61" fmla="*/ 105 h 117"/>
                <a:gd name="T62" fmla="*/ 35 w 253"/>
                <a:gd name="T63" fmla="*/ 99 h 117"/>
                <a:gd name="T64" fmla="*/ 46 w 253"/>
                <a:gd name="T65" fmla="*/ 93 h 117"/>
                <a:gd name="T66" fmla="*/ 77 w 253"/>
                <a:gd name="T67" fmla="*/ 93 h 117"/>
                <a:gd name="T68" fmla="*/ 105 w 253"/>
                <a:gd name="T69" fmla="*/ 101 h 117"/>
                <a:gd name="T70" fmla="*/ 123 w 253"/>
                <a:gd name="T71" fmla="*/ 109 h 117"/>
                <a:gd name="T72" fmla="*/ 154 w 253"/>
                <a:gd name="T73" fmla="*/ 117 h 117"/>
                <a:gd name="T74" fmla="*/ 199 w 253"/>
                <a:gd name="T75" fmla="*/ 113 h 117"/>
                <a:gd name="T76" fmla="*/ 222 w 253"/>
                <a:gd name="T77" fmla="*/ 91 h 117"/>
                <a:gd name="T78" fmla="*/ 230 w 253"/>
                <a:gd name="T79" fmla="*/ 70 h 117"/>
                <a:gd name="T80" fmla="*/ 245 w 253"/>
                <a:gd name="T81" fmla="*/ 49 h 117"/>
                <a:gd name="T82" fmla="*/ 245 w 253"/>
                <a:gd name="T83" fmla="*/ 10 h 117"/>
                <a:gd name="T84" fmla="*/ 188 w 253"/>
                <a:gd name="T85" fmla="*/ 8 h 117"/>
                <a:gd name="T86" fmla="*/ 179 w 253"/>
                <a:gd name="T87" fmla="*/ 35 h 117"/>
                <a:gd name="T88" fmla="*/ 171 w 253"/>
                <a:gd name="T89" fmla="*/ 66 h 11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53"/>
                <a:gd name="T136" fmla="*/ 0 h 117"/>
                <a:gd name="T137" fmla="*/ 253 w 253"/>
                <a:gd name="T138" fmla="*/ 117 h 11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53" h="117">
                  <a:moveTo>
                    <a:pt x="171" y="66"/>
                  </a:moveTo>
                  <a:lnTo>
                    <a:pt x="179" y="70"/>
                  </a:lnTo>
                  <a:lnTo>
                    <a:pt x="179" y="74"/>
                  </a:lnTo>
                  <a:lnTo>
                    <a:pt x="179" y="76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4" y="86"/>
                  </a:lnTo>
                  <a:lnTo>
                    <a:pt x="168" y="86"/>
                  </a:lnTo>
                  <a:lnTo>
                    <a:pt x="165" y="86"/>
                  </a:lnTo>
                  <a:lnTo>
                    <a:pt x="159" y="84"/>
                  </a:lnTo>
                  <a:lnTo>
                    <a:pt x="151" y="82"/>
                  </a:lnTo>
                  <a:lnTo>
                    <a:pt x="140" y="82"/>
                  </a:lnTo>
                  <a:lnTo>
                    <a:pt x="134" y="82"/>
                  </a:lnTo>
                  <a:lnTo>
                    <a:pt x="125" y="82"/>
                  </a:lnTo>
                  <a:lnTo>
                    <a:pt x="111" y="80"/>
                  </a:lnTo>
                  <a:lnTo>
                    <a:pt x="97" y="78"/>
                  </a:lnTo>
                  <a:lnTo>
                    <a:pt x="88" y="76"/>
                  </a:lnTo>
                  <a:lnTo>
                    <a:pt x="86" y="70"/>
                  </a:lnTo>
                  <a:lnTo>
                    <a:pt x="83" y="66"/>
                  </a:lnTo>
                  <a:lnTo>
                    <a:pt x="80" y="60"/>
                  </a:lnTo>
                  <a:lnTo>
                    <a:pt x="77" y="56"/>
                  </a:lnTo>
                  <a:lnTo>
                    <a:pt x="74" y="53"/>
                  </a:lnTo>
                  <a:lnTo>
                    <a:pt x="71" y="51"/>
                  </a:lnTo>
                  <a:lnTo>
                    <a:pt x="66" y="47"/>
                  </a:lnTo>
                  <a:lnTo>
                    <a:pt x="63" y="43"/>
                  </a:lnTo>
                  <a:lnTo>
                    <a:pt x="63" y="41"/>
                  </a:lnTo>
                  <a:lnTo>
                    <a:pt x="60" y="41"/>
                  </a:lnTo>
                  <a:lnTo>
                    <a:pt x="57" y="43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7" y="49"/>
                  </a:lnTo>
                  <a:lnTo>
                    <a:pt x="60" y="53"/>
                  </a:lnTo>
                  <a:lnTo>
                    <a:pt x="60" y="56"/>
                  </a:lnTo>
                  <a:lnTo>
                    <a:pt x="60" y="58"/>
                  </a:lnTo>
                  <a:lnTo>
                    <a:pt x="60" y="60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6"/>
                  </a:lnTo>
                  <a:lnTo>
                    <a:pt x="37" y="51"/>
                  </a:lnTo>
                  <a:lnTo>
                    <a:pt x="29" y="49"/>
                  </a:lnTo>
                  <a:lnTo>
                    <a:pt x="23" y="45"/>
                  </a:lnTo>
                  <a:lnTo>
                    <a:pt x="18" y="45"/>
                  </a:lnTo>
                  <a:lnTo>
                    <a:pt x="15" y="47"/>
                  </a:lnTo>
                  <a:lnTo>
                    <a:pt x="15" y="49"/>
                  </a:lnTo>
                  <a:lnTo>
                    <a:pt x="18" y="53"/>
                  </a:lnTo>
                  <a:lnTo>
                    <a:pt x="23" y="56"/>
                  </a:lnTo>
                  <a:lnTo>
                    <a:pt x="26" y="58"/>
                  </a:lnTo>
                  <a:lnTo>
                    <a:pt x="32" y="60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2" y="64"/>
                  </a:lnTo>
                  <a:lnTo>
                    <a:pt x="26" y="64"/>
                  </a:lnTo>
                  <a:lnTo>
                    <a:pt x="23" y="64"/>
                  </a:lnTo>
                  <a:lnTo>
                    <a:pt x="15" y="64"/>
                  </a:lnTo>
                  <a:lnTo>
                    <a:pt x="9" y="64"/>
                  </a:lnTo>
                  <a:lnTo>
                    <a:pt x="3" y="64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12" y="72"/>
                  </a:lnTo>
                  <a:lnTo>
                    <a:pt x="18" y="74"/>
                  </a:lnTo>
                  <a:lnTo>
                    <a:pt x="26" y="74"/>
                  </a:lnTo>
                  <a:lnTo>
                    <a:pt x="32" y="74"/>
                  </a:lnTo>
                  <a:lnTo>
                    <a:pt x="35" y="74"/>
                  </a:lnTo>
                  <a:lnTo>
                    <a:pt x="29" y="76"/>
                  </a:lnTo>
                  <a:lnTo>
                    <a:pt x="26" y="76"/>
                  </a:lnTo>
                  <a:lnTo>
                    <a:pt x="23" y="78"/>
                  </a:lnTo>
                  <a:lnTo>
                    <a:pt x="18" y="80"/>
                  </a:lnTo>
                  <a:lnTo>
                    <a:pt x="12" y="82"/>
                  </a:lnTo>
                  <a:lnTo>
                    <a:pt x="9" y="82"/>
                  </a:lnTo>
                  <a:lnTo>
                    <a:pt x="6" y="84"/>
                  </a:lnTo>
                  <a:lnTo>
                    <a:pt x="6" y="86"/>
                  </a:lnTo>
                  <a:lnTo>
                    <a:pt x="9" y="89"/>
                  </a:lnTo>
                  <a:lnTo>
                    <a:pt x="12" y="91"/>
                  </a:lnTo>
                  <a:lnTo>
                    <a:pt x="18" y="89"/>
                  </a:lnTo>
                  <a:lnTo>
                    <a:pt x="23" y="86"/>
                  </a:lnTo>
                  <a:lnTo>
                    <a:pt x="29" y="86"/>
                  </a:lnTo>
                  <a:lnTo>
                    <a:pt x="32" y="86"/>
                  </a:lnTo>
                  <a:lnTo>
                    <a:pt x="35" y="86"/>
                  </a:lnTo>
                  <a:lnTo>
                    <a:pt x="37" y="86"/>
                  </a:lnTo>
                  <a:lnTo>
                    <a:pt x="35" y="89"/>
                  </a:lnTo>
                  <a:lnTo>
                    <a:pt x="32" y="91"/>
                  </a:lnTo>
                  <a:lnTo>
                    <a:pt x="29" y="91"/>
                  </a:lnTo>
                  <a:lnTo>
                    <a:pt x="26" y="95"/>
                  </a:lnTo>
                  <a:lnTo>
                    <a:pt x="26" y="97"/>
                  </a:lnTo>
                  <a:lnTo>
                    <a:pt x="23" y="101"/>
                  </a:lnTo>
                  <a:lnTo>
                    <a:pt x="20" y="101"/>
                  </a:lnTo>
                  <a:lnTo>
                    <a:pt x="20" y="103"/>
                  </a:lnTo>
                  <a:lnTo>
                    <a:pt x="23" y="105"/>
                  </a:lnTo>
                  <a:lnTo>
                    <a:pt x="26" y="103"/>
                  </a:lnTo>
                  <a:lnTo>
                    <a:pt x="29" y="101"/>
                  </a:lnTo>
                  <a:lnTo>
                    <a:pt x="35" y="99"/>
                  </a:lnTo>
                  <a:lnTo>
                    <a:pt x="37" y="95"/>
                  </a:lnTo>
                  <a:lnTo>
                    <a:pt x="40" y="93"/>
                  </a:lnTo>
                  <a:lnTo>
                    <a:pt x="46" y="93"/>
                  </a:lnTo>
                  <a:lnTo>
                    <a:pt x="57" y="95"/>
                  </a:lnTo>
                  <a:lnTo>
                    <a:pt x="69" y="95"/>
                  </a:lnTo>
                  <a:lnTo>
                    <a:pt x="77" y="93"/>
                  </a:lnTo>
                  <a:lnTo>
                    <a:pt x="83" y="95"/>
                  </a:lnTo>
                  <a:lnTo>
                    <a:pt x="94" y="97"/>
                  </a:lnTo>
                  <a:lnTo>
                    <a:pt x="105" y="101"/>
                  </a:lnTo>
                  <a:lnTo>
                    <a:pt x="111" y="103"/>
                  </a:lnTo>
                  <a:lnTo>
                    <a:pt x="117" y="105"/>
                  </a:lnTo>
                  <a:lnTo>
                    <a:pt x="123" y="109"/>
                  </a:lnTo>
                  <a:lnTo>
                    <a:pt x="131" y="111"/>
                  </a:lnTo>
                  <a:lnTo>
                    <a:pt x="142" y="115"/>
                  </a:lnTo>
                  <a:lnTo>
                    <a:pt x="154" y="117"/>
                  </a:lnTo>
                  <a:lnTo>
                    <a:pt x="168" y="117"/>
                  </a:lnTo>
                  <a:lnTo>
                    <a:pt x="182" y="117"/>
                  </a:lnTo>
                  <a:lnTo>
                    <a:pt x="199" y="113"/>
                  </a:lnTo>
                  <a:lnTo>
                    <a:pt x="205" y="109"/>
                  </a:lnTo>
                  <a:lnTo>
                    <a:pt x="213" y="101"/>
                  </a:lnTo>
                  <a:lnTo>
                    <a:pt x="222" y="91"/>
                  </a:lnTo>
                  <a:lnTo>
                    <a:pt x="222" y="80"/>
                  </a:lnTo>
                  <a:lnTo>
                    <a:pt x="228" y="80"/>
                  </a:lnTo>
                  <a:lnTo>
                    <a:pt x="230" y="70"/>
                  </a:lnTo>
                  <a:lnTo>
                    <a:pt x="233" y="62"/>
                  </a:lnTo>
                  <a:lnTo>
                    <a:pt x="239" y="56"/>
                  </a:lnTo>
                  <a:lnTo>
                    <a:pt x="245" y="49"/>
                  </a:lnTo>
                  <a:lnTo>
                    <a:pt x="253" y="41"/>
                  </a:lnTo>
                  <a:lnTo>
                    <a:pt x="253" y="27"/>
                  </a:lnTo>
                  <a:lnTo>
                    <a:pt x="245" y="10"/>
                  </a:lnTo>
                  <a:lnTo>
                    <a:pt x="216" y="0"/>
                  </a:lnTo>
                  <a:lnTo>
                    <a:pt x="199" y="2"/>
                  </a:lnTo>
                  <a:lnTo>
                    <a:pt x="188" y="8"/>
                  </a:lnTo>
                  <a:lnTo>
                    <a:pt x="179" y="18"/>
                  </a:lnTo>
                  <a:lnTo>
                    <a:pt x="179" y="27"/>
                  </a:lnTo>
                  <a:lnTo>
                    <a:pt x="179" y="35"/>
                  </a:lnTo>
                  <a:lnTo>
                    <a:pt x="176" y="49"/>
                  </a:lnTo>
                  <a:lnTo>
                    <a:pt x="174" y="60"/>
                  </a:lnTo>
                  <a:lnTo>
                    <a:pt x="171" y="66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4" name="Freeform 57"/>
            <p:cNvSpPr>
              <a:spLocks/>
            </p:cNvSpPr>
            <p:nvPr/>
          </p:nvSpPr>
          <p:spPr bwMode="auto">
            <a:xfrm>
              <a:off x="1872" y="2832"/>
              <a:ext cx="454" cy="491"/>
            </a:xfrm>
            <a:custGeom>
              <a:avLst/>
              <a:gdLst>
                <a:gd name="T0" fmla="*/ 66 w 454"/>
                <a:gd name="T1" fmla="*/ 21 h 491"/>
                <a:gd name="T2" fmla="*/ 74 w 454"/>
                <a:gd name="T3" fmla="*/ 21 h 491"/>
                <a:gd name="T4" fmla="*/ 117 w 454"/>
                <a:gd name="T5" fmla="*/ 0 h 491"/>
                <a:gd name="T6" fmla="*/ 154 w 454"/>
                <a:gd name="T7" fmla="*/ 10 h 491"/>
                <a:gd name="T8" fmla="*/ 176 w 454"/>
                <a:gd name="T9" fmla="*/ 21 h 491"/>
                <a:gd name="T10" fmla="*/ 236 w 454"/>
                <a:gd name="T11" fmla="*/ 51 h 491"/>
                <a:gd name="T12" fmla="*/ 208 w 454"/>
                <a:gd name="T13" fmla="*/ 78 h 491"/>
                <a:gd name="T14" fmla="*/ 188 w 454"/>
                <a:gd name="T15" fmla="*/ 91 h 491"/>
                <a:gd name="T16" fmla="*/ 188 w 454"/>
                <a:gd name="T17" fmla="*/ 95 h 491"/>
                <a:gd name="T18" fmla="*/ 168 w 454"/>
                <a:gd name="T19" fmla="*/ 97 h 491"/>
                <a:gd name="T20" fmla="*/ 173 w 454"/>
                <a:gd name="T21" fmla="*/ 103 h 491"/>
                <a:gd name="T22" fmla="*/ 196 w 454"/>
                <a:gd name="T23" fmla="*/ 113 h 491"/>
                <a:gd name="T24" fmla="*/ 205 w 454"/>
                <a:gd name="T25" fmla="*/ 148 h 491"/>
                <a:gd name="T26" fmla="*/ 213 w 454"/>
                <a:gd name="T27" fmla="*/ 153 h 491"/>
                <a:gd name="T28" fmla="*/ 219 w 454"/>
                <a:gd name="T29" fmla="*/ 179 h 491"/>
                <a:gd name="T30" fmla="*/ 225 w 454"/>
                <a:gd name="T31" fmla="*/ 202 h 491"/>
                <a:gd name="T32" fmla="*/ 261 w 454"/>
                <a:gd name="T33" fmla="*/ 233 h 491"/>
                <a:gd name="T34" fmla="*/ 330 w 454"/>
                <a:gd name="T35" fmla="*/ 262 h 491"/>
                <a:gd name="T36" fmla="*/ 361 w 454"/>
                <a:gd name="T37" fmla="*/ 283 h 491"/>
                <a:gd name="T38" fmla="*/ 307 w 454"/>
                <a:gd name="T39" fmla="*/ 297 h 491"/>
                <a:gd name="T40" fmla="*/ 278 w 454"/>
                <a:gd name="T41" fmla="*/ 320 h 491"/>
                <a:gd name="T42" fmla="*/ 293 w 454"/>
                <a:gd name="T43" fmla="*/ 336 h 491"/>
                <a:gd name="T44" fmla="*/ 327 w 454"/>
                <a:gd name="T45" fmla="*/ 338 h 491"/>
                <a:gd name="T46" fmla="*/ 395 w 454"/>
                <a:gd name="T47" fmla="*/ 355 h 491"/>
                <a:gd name="T48" fmla="*/ 443 w 454"/>
                <a:gd name="T49" fmla="*/ 355 h 491"/>
                <a:gd name="T50" fmla="*/ 452 w 454"/>
                <a:gd name="T51" fmla="*/ 390 h 491"/>
                <a:gd name="T52" fmla="*/ 443 w 454"/>
                <a:gd name="T53" fmla="*/ 425 h 491"/>
                <a:gd name="T54" fmla="*/ 412 w 454"/>
                <a:gd name="T55" fmla="*/ 427 h 491"/>
                <a:gd name="T56" fmla="*/ 409 w 454"/>
                <a:gd name="T57" fmla="*/ 404 h 491"/>
                <a:gd name="T58" fmla="*/ 395 w 454"/>
                <a:gd name="T59" fmla="*/ 382 h 491"/>
                <a:gd name="T60" fmla="*/ 355 w 454"/>
                <a:gd name="T61" fmla="*/ 376 h 491"/>
                <a:gd name="T62" fmla="*/ 290 w 454"/>
                <a:gd name="T63" fmla="*/ 369 h 491"/>
                <a:gd name="T64" fmla="*/ 242 w 454"/>
                <a:gd name="T65" fmla="*/ 351 h 491"/>
                <a:gd name="T66" fmla="*/ 210 w 454"/>
                <a:gd name="T67" fmla="*/ 330 h 491"/>
                <a:gd name="T68" fmla="*/ 159 w 454"/>
                <a:gd name="T69" fmla="*/ 347 h 491"/>
                <a:gd name="T70" fmla="*/ 148 w 454"/>
                <a:gd name="T71" fmla="*/ 382 h 491"/>
                <a:gd name="T72" fmla="*/ 103 w 454"/>
                <a:gd name="T73" fmla="*/ 440 h 491"/>
                <a:gd name="T74" fmla="*/ 88 w 454"/>
                <a:gd name="T75" fmla="*/ 481 h 491"/>
                <a:gd name="T76" fmla="*/ 60 w 454"/>
                <a:gd name="T77" fmla="*/ 481 h 491"/>
                <a:gd name="T78" fmla="*/ 17 w 454"/>
                <a:gd name="T79" fmla="*/ 487 h 491"/>
                <a:gd name="T80" fmla="*/ 0 w 454"/>
                <a:gd name="T81" fmla="*/ 473 h 491"/>
                <a:gd name="T82" fmla="*/ 20 w 454"/>
                <a:gd name="T83" fmla="*/ 466 h 491"/>
                <a:gd name="T84" fmla="*/ 37 w 454"/>
                <a:gd name="T85" fmla="*/ 456 h 491"/>
                <a:gd name="T86" fmla="*/ 51 w 454"/>
                <a:gd name="T87" fmla="*/ 446 h 491"/>
                <a:gd name="T88" fmla="*/ 74 w 454"/>
                <a:gd name="T89" fmla="*/ 421 h 491"/>
                <a:gd name="T90" fmla="*/ 105 w 454"/>
                <a:gd name="T91" fmla="*/ 340 h 491"/>
                <a:gd name="T92" fmla="*/ 100 w 454"/>
                <a:gd name="T93" fmla="*/ 330 h 491"/>
                <a:gd name="T94" fmla="*/ 108 w 454"/>
                <a:gd name="T95" fmla="*/ 297 h 491"/>
                <a:gd name="T96" fmla="*/ 125 w 454"/>
                <a:gd name="T97" fmla="*/ 221 h 491"/>
                <a:gd name="T98" fmla="*/ 139 w 454"/>
                <a:gd name="T99" fmla="*/ 206 h 491"/>
                <a:gd name="T100" fmla="*/ 108 w 454"/>
                <a:gd name="T101" fmla="*/ 159 h 491"/>
                <a:gd name="T102" fmla="*/ 103 w 454"/>
                <a:gd name="T103" fmla="*/ 115 h 491"/>
                <a:gd name="T104" fmla="*/ 120 w 454"/>
                <a:gd name="T105" fmla="*/ 101 h 491"/>
                <a:gd name="T106" fmla="*/ 80 w 454"/>
                <a:gd name="T107" fmla="*/ 87 h 491"/>
                <a:gd name="T108" fmla="*/ 74 w 454"/>
                <a:gd name="T109" fmla="*/ 70 h 491"/>
                <a:gd name="T110" fmla="*/ 71 w 454"/>
                <a:gd name="T111" fmla="*/ 62 h 491"/>
                <a:gd name="T112" fmla="*/ 66 w 454"/>
                <a:gd name="T113" fmla="*/ 51 h 4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54"/>
                <a:gd name="T172" fmla="*/ 0 h 491"/>
                <a:gd name="T173" fmla="*/ 454 w 454"/>
                <a:gd name="T174" fmla="*/ 491 h 49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54" h="491">
                  <a:moveTo>
                    <a:pt x="66" y="43"/>
                  </a:moveTo>
                  <a:lnTo>
                    <a:pt x="63" y="41"/>
                  </a:lnTo>
                  <a:lnTo>
                    <a:pt x="60" y="33"/>
                  </a:lnTo>
                  <a:lnTo>
                    <a:pt x="60" y="27"/>
                  </a:lnTo>
                  <a:lnTo>
                    <a:pt x="66" y="21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74" y="27"/>
                  </a:lnTo>
                  <a:lnTo>
                    <a:pt x="77" y="27"/>
                  </a:lnTo>
                  <a:lnTo>
                    <a:pt x="74" y="21"/>
                  </a:lnTo>
                  <a:lnTo>
                    <a:pt x="74" y="16"/>
                  </a:lnTo>
                  <a:lnTo>
                    <a:pt x="80" y="10"/>
                  </a:lnTo>
                  <a:lnTo>
                    <a:pt x="88" y="4"/>
                  </a:lnTo>
                  <a:lnTo>
                    <a:pt x="100" y="2"/>
                  </a:lnTo>
                  <a:lnTo>
                    <a:pt x="117" y="0"/>
                  </a:lnTo>
                  <a:lnTo>
                    <a:pt x="137" y="2"/>
                  </a:lnTo>
                  <a:lnTo>
                    <a:pt x="165" y="6"/>
                  </a:lnTo>
                  <a:lnTo>
                    <a:pt x="159" y="6"/>
                  </a:lnTo>
                  <a:lnTo>
                    <a:pt x="156" y="6"/>
                  </a:lnTo>
                  <a:lnTo>
                    <a:pt x="154" y="10"/>
                  </a:lnTo>
                  <a:lnTo>
                    <a:pt x="151" y="14"/>
                  </a:lnTo>
                  <a:lnTo>
                    <a:pt x="154" y="10"/>
                  </a:lnTo>
                  <a:lnTo>
                    <a:pt x="162" y="12"/>
                  </a:lnTo>
                  <a:lnTo>
                    <a:pt x="168" y="16"/>
                  </a:lnTo>
                  <a:lnTo>
                    <a:pt x="176" y="21"/>
                  </a:lnTo>
                  <a:lnTo>
                    <a:pt x="185" y="29"/>
                  </a:lnTo>
                  <a:lnTo>
                    <a:pt x="202" y="39"/>
                  </a:lnTo>
                  <a:lnTo>
                    <a:pt x="219" y="47"/>
                  </a:lnTo>
                  <a:lnTo>
                    <a:pt x="233" y="43"/>
                  </a:lnTo>
                  <a:lnTo>
                    <a:pt x="236" y="51"/>
                  </a:lnTo>
                  <a:lnTo>
                    <a:pt x="236" y="64"/>
                  </a:lnTo>
                  <a:lnTo>
                    <a:pt x="225" y="72"/>
                  </a:lnTo>
                  <a:lnTo>
                    <a:pt x="196" y="74"/>
                  </a:lnTo>
                  <a:lnTo>
                    <a:pt x="202" y="76"/>
                  </a:lnTo>
                  <a:lnTo>
                    <a:pt x="208" y="78"/>
                  </a:lnTo>
                  <a:lnTo>
                    <a:pt x="213" y="78"/>
                  </a:lnTo>
                  <a:lnTo>
                    <a:pt x="219" y="78"/>
                  </a:lnTo>
                  <a:lnTo>
                    <a:pt x="213" y="85"/>
                  </a:lnTo>
                  <a:lnTo>
                    <a:pt x="202" y="89"/>
                  </a:lnTo>
                  <a:lnTo>
                    <a:pt x="188" y="91"/>
                  </a:lnTo>
                  <a:lnTo>
                    <a:pt x="168" y="89"/>
                  </a:lnTo>
                  <a:lnTo>
                    <a:pt x="176" y="91"/>
                  </a:lnTo>
                  <a:lnTo>
                    <a:pt x="179" y="93"/>
                  </a:lnTo>
                  <a:lnTo>
                    <a:pt x="185" y="95"/>
                  </a:lnTo>
                  <a:lnTo>
                    <a:pt x="188" y="95"/>
                  </a:lnTo>
                  <a:lnTo>
                    <a:pt x="185" y="97"/>
                  </a:lnTo>
                  <a:lnTo>
                    <a:pt x="182" y="99"/>
                  </a:lnTo>
                  <a:lnTo>
                    <a:pt x="179" y="99"/>
                  </a:lnTo>
                  <a:lnTo>
                    <a:pt x="176" y="99"/>
                  </a:lnTo>
                  <a:lnTo>
                    <a:pt x="168" y="97"/>
                  </a:lnTo>
                  <a:lnTo>
                    <a:pt x="162" y="97"/>
                  </a:lnTo>
                  <a:lnTo>
                    <a:pt x="159" y="99"/>
                  </a:lnTo>
                  <a:lnTo>
                    <a:pt x="159" y="101"/>
                  </a:lnTo>
                  <a:lnTo>
                    <a:pt x="165" y="101"/>
                  </a:lnTo>
                  <a:lnTo>
                    <a:pt x="173" y="103"/>
                  </a:lnTo>
                  <a:lnTo>
                    <a:pt x="182" y="105"/>
                  </a:lnTo>
                  <a:lnTo>
                    <a:pt x="188" y="107"/>
                  </a:lnTo>
                  <a:lnTo>
                    <a:pt x="188" y="109"/>
                  </a:lnTo>
                  <a:lnTo>
                    <a:pt x="193" y="111"/>
                  </a:lnTo>
                  <a:lnTo>
                    <a:pt x="196" y="113"/>
                  </a:lnTo>
                  <a:lnTo>
                    <a:pt x="196" y="115"/>
                  </a:lnTo>
                  <a:lnTo>
                    <a:pt x="202" y="120"/>
                  </a:lnTo>
                  <a:lnTo>
                    <a:pt x="205" y="128"/>
                  </a:lnTo>
                  <a:lnTo>
                    <a:pt x="208" y="140"/>
                  </a:lnTo>
                  <a:lnTo>
                    <a:pt x="205" y="148"/>
                  </a:lnTo>
                  <a:lnTo>
                    <a:pt x="208" y="148"/>
                  </a:lnTo>
                  <a:lnTo>
                    <a:pt x="210" y="148"/>
                  </a:lnTo>
                  <a:lnTo>
                    <a:pt x="213" y="153"/>
                  </a:lnTo>
                  <a:lnTo>
                    <a:pt x="219" y="159"/>
                  </a:lnTo>
                  <a:lnTo>
                    <a:pt x="222" y="165"/>
                  </a:lnTo>
                  <a:lnTo>
                    <a:pt x="225" y="169"/>
                  </a:lnTo>
                  <a:lnTo>
                    <a:pt x="222" y="173"/>
                  </a:lnTo>
                  <a:lnTo>
                    <a:pt x="219" y="179"/>
                  </a:lnTo>
                  <a:lnTo>
                    <a:pt x="216" y="188"/>
                  </a:lnTo>
                  <a:lnTo>
                    <a:pt x="219" y="196"/>
                  </a:lnTo>
                  <a:lnTo>
                    <a:pt x="222" y="200"/>
                  </a:lnTo>
                  <a:lnTo>
                    <a:pt x="225" y="202"/>
                  </a:lnTo>
                  <a:lnTo>
                    <a:pt x="227" y="202"/>
                  </a:lnTo>
                  <a:lnTo>
                    <a:pt x="239" y="208"/>
                  </a:lnTo>
                  <a:lnTo>
                    <a:pt x="250" y="217"/>
                  </a:lnTo>
                  <a:lnTo>
                    <a:pt x="259" y="227"/>
                  </a:lnTo>
                  <a:lnTo>
                    <a:pt x="261" y="233"/>
                  </a:lnTo>
                  <a:lnTo>
                    <a:pt x="267" y="239"/>
                  </a:lnTo>
                  <a:lnTo>
                    <a:pt x="278" y="246"/>
                  </a:lnTo>
                  <a:lnTo>
                    <a:pt x="293" y="252"/>
                  </a:lnTo>
                  <a:lnTo>
                    <a:pt x="310" y="258"/>
                  </a:lnTo>
                  <a:lnTo>
                    <a:pt x="330" y="262"/>
                  </a:lnTo>
                  <a:lnTo>
                    <a:pt x="349" y="266"/>
                  </a:lnTo>
                  <a:lnTo>
                    <a:pt x="369" y="268"/>
                  </a:lnTo>
                  <a:lnTo>
                    <a:pt x="386" y="266"/>
                  </a:lnTo>
                  <a:lnTo>
                    <a:pt x="375" y="276"/>
                  </a:lnTo>
                  <a:lnTo>
                    <a:pt x="361" y="283"/>
                  </a:lnTo>
                  <a:lnTo>
                    <a:pt x="347" y="287"/>
                  </a:lnTo>
                  <a:lnTo>
                    <a:pt x="335" y="287"/>
                  </a:lnTo>
                  <a:lnTo>
                    <a:pt x="327" y="289"/>
                  </a:lnTo>
                  <a:lnTo>
                    <a:pt x="318" y="293"/>
                  </a:lnTo>
                  <a:lnTo>
                    <a:pt x="307" y="297"/>
                  </a:lnTo>
                  <a:lnTo>
                    <a:pt x="298" y="303"/>
                  </a:lnTo>
                  <a:lnTo>
                    <a:pt x="293" y="310"/>
                  </a:lnTo>
                  <a:lnTo>
                    <a:pt x="290" y="316"/>
                  </a:lnTo>
                  <a:lnTo>
                    <a:pt x="284" y="318"/>
                  </a:lnTo>
                  <a:lnTo>
                    <a:pt x="278" y="320"/>
                  </a:lnTo>
                  <a:lnTo>
                    <a:pt x="284" y="324"/>
                  </a:lnTo>
                  <a:lnTo>
                    <a:pt x="287" y="328"/>
                  </a:lnTo>
                  <a:lnTo>
                    <a:pt x="293" y="332"/>
                  </a:lnTo>
                  <a:lnTo>
                    <a:pt x="293" y="334"/>
                  </a:lnTo>
                  <a:lnTo>
                    <a:pt x="293" y="336"/>
                  </a:lnTo>
                  <a:lnTo>
                    <a:pt x="296" y="338"/>
                  </a:lnTo>
                  <a:lnTo>
                    <a:pt x="301" y="340"/>
                  </a:lnTo>
                  <a:lnTo>
                    <a:pt x="307" y="340"/>
                  </a:lnTo>
                  <a:lnTo>
                    <a:pt x="315" y="340"/>
                  </a:lnTo>
                  <a:lnTo>
                    <a:pt x="327" y="338"/>
                  </a:lnTo>
                  <a:lnTo>
                    <a:pt x="341" y="338"/>
                  </a:lnTo>
                  <a:lnTo>
                    <a:pt x="355" y="340"/>
                  </a:lnTo>
                  <a:lnTo>
                    <a:pt x="369" y="345"/>
                  </a:lnTo>
                  <a:lnTo>
                    <a:pt x="381" y="351"/>
                  </a:lnTo>
                  <a:lnTo>
                    <a:pt x="395" y="355"/>
                  </a:lnTo>
                  <a:lnTo>
                    <a:pt x="406" y="357"/>
                  </a:lnTo>
                  <a:lnTo>
                    <a:pt x="418" y="357"/>
                  </a:lnTo>
                  <a:lnTo>
                    <a:pt x="426" y="355"/>
                  </a:lnTo>
                  <a:lnTo>
                    <a:pt x="435" y="353"/>
                  </a:lnTo>
                  <a:lnTo>
                    <a:pt x="443" y="355"/>
                  </a:lnTo>
                  <a:lnTo>
                    <a:pt x="452" y="359"/>
                  </a:lnTo>
                  <a:lnTo>
                    <a:pt x="454" y="367"/>
                  </a:lnTo>
                  <a:lnTo>
                    <a:pt x="454" y="376"/>
                  </a:lnTo>
                  <a:lnTo>
                    <a:pt x="452" y="384"/>
                  </a:lnTo>
                  <a:lnTo>
                    <a:pt x="452" y="390"/>
                  </a:lnTo>
                  <a:lnTo>
                    <a:pt x="449" y="398"/>
                  </a:lnTo>
                  <a:lnTo>
                    <a:pt x="446" y="404"/>
                  </a:lnTo>
                  <a:lnTo>
                    <a:pt x="446" y="413"/>
                  </a:lnTo>
                  <a:lnTo>
                    <a:pt x="446" y="419"/>
                  </a:lnTo>
                  <a:lnTo>
                    <a:pt x="443" y="425"/>
                  </a:lnTo>
                  <a:lnTo>
                    <a:pt x="437" y="431"/>
                  </a:lnTo>
                  <a:lnTo>
                    <a:pt x="429" y="435"/>
                  </a:lnTo>
                  <a:lnTo>
                    <a:pt x="420" y="433"/>
                  </a:lnTo>
                  <a:lnTo>
                    <a:pt x="415" y="431"/>
                  </a:lnTo>
                  <a:lnTo>
                    <a:pt x="412" y="427"/>
                  </a:lnTo>
                  <a:lnTo>
                    <a:pt x="415" y="421"/>
                  </a:lnTo>
                  <a:lnTo>
                    <a:pt x="415" y="419"/>
                  </a:lnTo>
                  <a:lnTo>
                    <a:pt x="415" y="413"/>
                  </a:lnTo>
                  <a:lnTo>
                    <a:pt x="412" y="409"/>
                  </a:lnTo>
                  <a:lnTo>
                    <a:pt x="409" y="404"/>
                  </a:lnTo>
                  <a:lnTo>
                    <a:pt x="406" y="400"/>
                  </a:lnTo>
                  <a:lnTo>
                    <a:pt x="403" y="394"/>
                  </a:lnTo>
                  <a:lnTo>
                    <a:pt x="401" y="388"/>
                  </a:lnTo>
                  <a:lnTo>
                    <a:pt x="401" y="384"/>
                  </a:lnTo>
                  <a:lnTo>
                    <a:pt x="395" y="382"/>
                  </a:lnTo>
                  <a:lnTo>
                    <a:pt x="386" y="380"/>
                  </a:lnTo>
                  <a:lnTo>
                    <a:pt x="378" y="376"/>
                  </a:lnTo>
                  <a:lnTo>
                    <a:pt x="372" y="376"/>
                  </a:lnTo>
                  <a:lnTo>
                    <a:pt x="366" y="376"/>
                  </a:lnTo>
                  <a:lnTo>
                    <a:pt x="355" y="376"/>
                  </a:lnTo>
                  <a:lnTo>
                    <a:pt x="344" y="373"/>
                  </a:lnTo>
                  <a:lnTo>
                    <a:pt x="330" y="373"/>
                  </a:lnTo>
                  <a:lnTo>
                    <a:pt x="313" y="371"/>
                  </a:lnTo>
                  <a:lnTo>
                    <a:pt x="301" y="369"/>
                  </a:lnTo>
                  <a:lnTo>
                    <a:pt x="290" y="369"/>
                  </a:lnTo>
                  <a:lnTo>
                    <a:pt x="284" y="367"/>
                  </a:lnTo>
                  <a:lnTo>
                    <a:pt x="276" y="365"/>
                  </a:lnTo>
                  <a:lnTo>
                    <a:pt x="264" y="363"/>
                  </a:lnTo>
                  <a:lnTo>
                    <a:pt x="253" y="357"/>
                  </a:lnTo>
                  <a:lnTo>
                    <a:pt x="242" y="351"/>
                  </a:lnTo>
                  <a:lnTo>
                    <a:pt x="230" y="343"/>
                  </a:lnTo>
                  <a:lnTo>
                    <a:pt x="225" y="336"/>
                  </a:lnTo>
                  <a:lnTo>
                    <a:pt x="219" y="330"/>
                  </a:lnTo>
                  <a:lnTo>
                    <a:pt x="216" y="328"/>
                  </a:lnTo>
                  <a:lnTo>
                    <a:pt x="210" y="330"/>
                  </a:lnTo>
                  <a:lnTo>
                    <a:pt x="199" y="334"/>
                  </a:lnTo>
                  <a:lnTo>
                    <a:pt x="185" y="338"/>
                  </a:lnTo>
                  <a:lnTo>
                    <a:pt x="168" y="338"/>
                  </a:lnTo>
                  <a:lnTo>
                    <a:pt x="165" y="340"/>
                  </a:lnTo>
                  <a:lnTo>
                    <a:pt x="159" y="347"/>
                  </a:lnTo>
                  <a:lnTo>
                    <a:pt x="156" y="351"/>
                  </a:lnTo>
                  <a:lnTo>
                    <a:pt x="154" y="355"/>
                  </a:lnTo>
                  <a:lnTo>
                    <a:pt x="154" y="361"/>
                  </a:lnTo>
                  <a:lnTo>
                    <a:pt x="151" y="371"/>
                  </a:lnTo>
                  <a:lnTo>
                    <a:pt x="148" y="382"/>
                  </a:lnTo>
                  <a:lnTo>
                    <a:pt x="139" y="392"/>
                  </a:lnTo>
                  <a:lnTo>
                    <a:pt x="131" y="402"/>
                  </a:lnTo>
                  <a:lnTo>
                    <a:pt x="120" y="413"/>
                  </a:lnTo>
                  <a:lnTo>
                    <a:pt x="108" y="425"/>
                  </a:lnTo>
                  <a:lnTo>
                    <a:pt x="103" y="440"/>
                  </a:lnTo>
                  <a:lnTo>
                    <a:pt x="103" y="450"/>
                  </a:lnTo>
                  <a:lnTo>
                    <a:pt x="103" y="458"/>
                  </a:lnTo>
                  <a:lnTo>
                    <a:pt x="100" y="468"/>
                  </a:lnTo>
                  <a:lnTo>
                    <a:pt x="94" y="479"/>
                  </a:lnTo>
                  <a:lnTo>
                    <a:pt x="88" y="481"/>
                  </a:lnTo>
                  <a:lnTo>
                    <a:pt x="85" y="481"/>
                  </a:lnTo>
                  <a:lnTo>
                    <a:pt x="80" y="479"/>
                  </a:lnTo>
                  <a:lnTo>
                    <a:pt x="77" y="479"/>
                  </a:lnTo>
                  <a:lnTo>
                    <a:pt x="71" y="479"/>
                  </a:lnTo>
                  <a:lnTo>
                    <a:pt x="60" y="481"/>
                  </a:lnTo>
                  <a:lnTo>
                    <a:pt x="51" y="485"/>
                  </a:lnTo>
                  <a:lnTo>
                    <a:pt x="43" y="489"/>
                  </a:lnTo>
                  <a:lnTo>
                    <a:pt x="34" y="491"/>
                  </a:lnTo>
                  <a:lnTo>
                    <a:pt x="26" y="489"/>
                  </a:lnTo>
                  <a:lnTo>
                    <a:pt x="17" y="487"/>
                  </a:lnTo>
                  <a:lnTo>
                    <a:pt x="12" y="483"/>
                  </a:lnTo>
                  <a:lnTo>
                    <a:pt x="6" y="481"/>
                  </a:lnTo>
                  <a:lnTo>
                    <a:pt x="3" y="477"/>
                  </a:lnTo>
                  <a:lnTo>
                    <a:pt x="0" y="475"/>
                  </a:lnTo>
                  <a:lnTo>
                    <a:pt x="0" y="473"/>
                  </a:lnTo>
                  <a:lnTo>
                    <a:pt x="0" y="468"/>
                  </a:lnTo>
                  <a:lnTo>
                    <a:pt x="3" y="466"/>
                  </a:lnTo>
                  <a:lnTo>
                    <a:pt x="9" y="464"/>
                  </a:lnTo>
                  <a:lnTo>
                    <a:pt x="15" y="466"/>
                  </a:lnTo>
                  <a:lnTo>
                    <a:pt x="20" y="466"/>
                  </a:lnTo>
                  <a:lnTo>
                    <a:pt x="23" y="466"/>
                  </a:lnTo>
                  <a:lnTo>
                    <a:pt x="29" y="464"/>
                  </a:lnTo>
                  <a:lnTo>
                    <a:pt x="29" y="462"/>
                  </a:lnTo>
                  <a:lnTo>
                    <a:pt x="34" y="460"/>
                  </a:lnTo>
                  <a:lnTo>
                    <a:pt x="37" y="456"/>
                  </a:lnTo>
                  <a:lnTo>
                    <a:pt x="43" y="454"/>
                  </a:lnTo>
                  <a:lnTo>
                    <a:pt x="43" y="452"/>
                  </a:lnTo>
                  <a:lnTo>
                    <a:pt x="37" y="448"/>
                  </a:lnTo>
                  <a:lnTo>
                    <a:pt x="51" y="442"/>
                  </a:lnTo>
                  <a:lnTo>
                    <a:pt x="51" y="446"/>
                  </a:lnTo>
                  <a:lnTo>
                    <a:pt x="54" y="446"/>
                  </a:lnTo>
                  <a:lnTo>
                    <a:pt x="60" y="444"/>
                  </a:lnTo>
                  <a:lnTo>
                    <a:pt x="63" y="440"/>
                  </a:lnTo>
                  <a:lnTo>
                    <a:pt x="66" y="435"/>
                  </a:lnTo>
                  <a:lnTo>
                    <a:pt x="74" y="421"/>
                  </a:lnTo>
                  <a:lnTo>
                    <a:pt x="85" y="394"/>
                  </a:lnTo>
                  <a:lnTo>
                    <a:pt x="94" y="367"/>
                  </a:lnTo>
                  <a:lnTo>
                    <a:pt x="100" y="351"/>
                  </a:lnTo>
                  <a:lnTo>
                    <a:pt x="100" y="345"/>
                  </a:lnTo>
                  <a:lnTo>
                    <a:pt x="105" y="340"/>
                  </a:lnTo>
                  <a:lnTo>
                    <a:pt x="108" y="334"/>
                  </a:lnTo>
                  <a:lnTo>
                    <a:pt x="108" y="330"/>
                  </a:lnTo>
                  <a:lnTo>
                    <a:pt x="105" y="330"/>
                  </a:lnTo>
                  <a:lnTo>
                    <a:pt x="103" y="330"/>
                  </a:lnTo>
                  <a:lnTo>
                    <a:pt x="100" y="330"/>
                  </a:lnTo>
                  <a:lnTo>
                    <a:pt x="105" y="322"/>
                  </a:lnTo>
                  <a:lnTo>
                    <a:pt x="111" y="314"/>
                  </a:lnTo>
                  <a:lnTo>
                    <a:pt x="111" y="305"/>
                  </a:lnTo>
                  <a:lnTo>
                    <a:pt x="108" y="297"/>
                  </a:lnTo>
                  <a:lnTo>
                    <a:pt x="108" y="283"/>
                  </a:lnTo>
                  <a:lnTo>
                    <a:pt x="108" y="262"/>
                  </a:lnTo>
                  <a:lnTo>
                    <a:pt x="111" y="243"/>
                  </a:lnTo>
                  <a:lnTo>
                    <a:pt x="117" y="229"/>
                  </a:lnTo>
                  <a:lnTo>
                    <a:pt x="125" y="221"/>
                  </a:lnTo>
                  <a:lnTo>
                    <a:pt x="128" y="217"/>
                  </a:lnTo>
                  <a:lnTo>
                    <a:pt x="134" y="215"/>
                  </a:lnTo>
                  <a:lnTo>
                    <a:pt x="137" y="212"/>
                  </a:lnTo>
                  <a:lnTo>
                    <a:pt x="139" y="210"/>
                  </a:lnTo>
                  <a:lnTo>
                    <a:pt x="139" y="206"/>
                  </a:lnTo>
                  <a:lnTo>
                    <a:pt x="139" y="200"/>
                  </a:lnTo>
                  <a:lnTo>
                    <a:pt x="131" y="192"/>
                  </a:lnTo>
                  <a:lnTo>
                    <a:pt x="122" y="184"/>
                  </a:lnTo>
                  <a:lnTo>
                    <a:pt x="114" y="171"/>
                  </a:lnTo>
                  <a:lnTo>
                    <a:pt x="108" y="159"/>
                  </a:lnTo>
                  <a:lnTo>
                    <a:pt x="108" y="144"/>
                  </a:lnTo>
                  <a:lnTo>
                    <a:pt x="108" y="132"/>
                  </a:lnTo>
                  <a:lnTo>
                    <a:pt x="108" y="124"/>
                  </a:lnTo>
                  <a:lnTo>
                    <a:pt x="105" y="118"/>
                  </a:lnTo>
                  <a:lnTo>
                    <a:pt x="103" y="115"/>
                  </a:lnTo>
                  <a:lnTo>
                    <a:pt x="108" y="111"/>
                  </a:lnTo>
                  <a:lnTo>
                    <a:pt x="114" y="107"/>
                  </a:lnTo>
                  <a:lnTo>
                    <a:pt x="120" y="105"/>
                  </a:lnTo>
                  <a:lnTo>
                    <a:pt x="122" y="105"/>
                  </a:lnTo>
                  <a:lnTo>
                    <a:pt x="120" y="101"/>
                  </a:lnTo>
                  <a:lnTo>
                    <a:pt x="114" y="97"/>
                  </a:lnTo>
                  <a:lnTo>
                    <a:pt x="108" y="93"/>
                  </a:lnTo>
                  <a:lnTo>
                    <a:pt x="94" y="91"/>
                  </a:lnTo>
                  <a:lnTo>
                    <a:pt x="85" y="89"/>
                  </a:lnTo>
                  <a:lnTo>
                    <a:pt x="80" y="87"/>
                  </a:lnTo>
                  <a:lnTo>
                    <a:pt x="77" y="80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0"/>
                  </a:lnTo>
                  <a:lnTo>
                    <a:pt x="74" y="70"/>
                  </a:lnTo>
                  <a:lnTo>
                    <a:pt x="71" y="70"/>
                  </a:lnTo>
                  <a:lnTo>
                    <a:pt x="66" y="70"/>
                  </a:lnTo>
                  <a:lnTo>
                    <a:pt x="66" y="66"/>
                  </a:lnTo>
                  <a:lnTo>
                    <a:pt x="68" y="64"/>
                  </a:lnTo>
                  <a:lnTo>
                    <a:pt x="71" y="62"/>
                  </a:lnTo>
                  <a:lnTo>
                    <a:pt x="74" y="60"/>
                  </a:lnTo>
                  <a:lnTo>
                    <a:pt x="74" y="58"/>
                  </a:lnTo>
                  <a:lnTo>
                    <a:pt x="68" y="56"/>
                  </a:lnTo>
                  <a:lnTo>
                    <a:pt x="66" y="54"/>
                  </a:lnTo>
                  <a:lnTo>
                    <a:pt x="66" y="51"/>
                  </a:lnTo>
                  <a:lnTo>
                    <a:pt x="66" y="47"/>
                  </a:lnTo>
                  <a:lnTo>
                    <a:pt x="66" y="45"/>
                  </a:lnTo>
                  <a:lnTo>
                    <a:pt x="66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5" name="Freeform 58"/>
            <p:cNvSpPr>
              <a:spLocks/>
            </p:cNvSpPr>
            <p:nvPr/>
          </p:nvSpPr>
          <p:spPr bwMode="auto">
            <a:xfrm>
              <a:off x="2064" y="2928"/>
              <a:ext cx="79" cy="74"/>
            </a:xfrm>
            <a:custGeom>
              <a:avLst/>
              <a:gdLst>
                <a:gd name="T0" fmla="*/ 0 w 79"/>
                <a:gd name="T1" fmla="*/ 43 h 74"/>
                <a:gd name="T2" fmla="*/ 5 w 79"/>
                <a:gd name="T3" fmla="*/ 35 h 74"/>
                <a:gd name="T4" fmla="*/ 14 w 79"/>
                <a:gd name="T5" fmla="*/ 23 h 74"/>
                <a:gd name="T6" fmla="*/ 22 w 79"/>
                <a:gd name="T7" fmla="*/ 8 h 74"/>
                <a:gd name="T8" fmla="*/ 28 w 79"/>
                <a:gd name="T9" fmla="*/ 0 h 74"/>
                <a:gd name="T10" fmla="*/ 36 w 79"/>
                <a:gd name="T11" fmla="*/ 0 h 74"/>
                <a:gd name="T12" fmla="*/ 45 w 79"/>
                <a:gd name="T13" fmla="*/ 2 h 74"/>
                <a:gd name="T14" fmla="*/ 56 w 79"/>
                <a:gd name="T15" fmla="*/ 8 h 74"/>
                <a:gd name="T16" fmla="*/ 68 w 79"/>
                <a:gd name="T17" fmla="*/ 12 h 74"/>
                <a:gd name="T18" fmla="*/ 71 w 79"/>
                <a:gd name="T19" fmla="*/ 21 h 74"/>
                <a:gd name="T20" fmla="*/ 76 w 79"/>
                <a:gd name="T21" fmla="*/ 27 h 74"/>
                <a:gd name="T22" fmla="*/ 71 w 79"/>
                <a:gd name="T23" fmla="*/ 33 h 74"/>
                <a:gd name="T24" fmla="*/ 51 w 79"/>
                <a:gd name="T25" fmla="*/ 39 h 74"/>
                <a:gd name="T26" fmla="*/ 62 w 79"/>
                <a:gd name="T27" fmla="*/ 39 h 74"/>
                <a:gd name="T28" fmla="*/ 71 w 79"/>
                <a:gd name="T29" fmla="*/ 41 h 74"/>
                <a:gd name="T30" fmla="*/ 73 w 79"/>
                <a:gd name="T31" fmla="*/ 43 h 74"/>
                <a:gd name="T32" fmla="*/ 79 w 79"/>
                <a:gd name="T33" fmla="*/ 43 h 74"/>
                <a:gd name="T34" fmla="*/ 79 w 79"/>
                <a:gd name="T35" fmla="*/ 49 h 74"/>
                <a:gd name="T36" fmla="*/ 79 w 79"/>
                <a:gd name="T37" fmla="*/ 62 h 74"/>
                <a:gd name="T38" fmla="*/ 71 w 79"/>
                <a:gd name="T39" fmla="*/ 72 h 74"/>
                <a:gd name="T40" fmla="*/ 59 w 79"/>
                <a:gd name="T41" fmla="*/ 74 h 74"/>
                <a:gd name="T42" fmla="*/ 45 w 79"/>
                <a:gd name="T43" fmla="*/ 70 h 74"/>
                <a:gd name="T44" fmla="*/ 34 w 79"/>
                <a:gd name="T45" fmla="*/ 66 h 74"/>
                <a:gd name="T46" fmla="*/ 25 w 79"/>
                <a:gd name="T47" fmla="*/ 64 h 74"/>
                <a:gd name="T48" fmla="*/ 22 w 79"/>
                <a:gd name="T49" fmla="*/ 64 h 74"/>
                <a:gd name="T50" fmla="*/ 0 w 79"/>
                <a:gd name="T51" fmla="*/ 43 h 7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9"/>
                <a:gd name="T79" fmla="*/ 0 h 74"/>
                <a:gd name="T80" fmla="*/ 79 w 79"/>
                <a:gd name="T81" fmla="*/ 74 h 7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9" h="74">
                  <a:moveTo>
                    <a:pt x="0" y="43"/>
                  </a:moveTo>
                  <a:lnTo>
                    <a:pt x="5" y="35"/>
                  </a:lnTo>
                  <a:lnTo>
                    <a:pt x="14" y="23"/>
                  </a:lnTo>
                  <a:lnTo>
                    <a:pt x="22" y="8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45" y="2"/>
                  </a:lnTo>
                  <a:lnTo>
                    <a:pt x="56" y="8"/>
                  </a:lnTo>
                  <a:lnTo>
                    <a:pt x="68" y="12"/>
                  </a:lnTo>
                  <a:lnTo>
                    <a:pt x="71" y="21"/>
                  </a:lnTo>
                  <a:lnTo>
                    <a:pt x="76" y="27"/>
                  </a:lnTo>
                  <a:lnTo>
                    <a:pt x="71" y="33"/>
                  </a:lnTo>
                  <a:lnTo>
                    <a:pt x="51" y="39"/>
                  </a:lnTo>
                  <a:lnTo>
                    <a:pt x="62" y="39"/>
                  </a:lnTo>
                  <a:lnTo>
                    <a:pt x="71" y="41"/>
                  </a:lnTo>
                  <a:lnTo>
                    <a:pt x="73" y="43"/>
                  </a:lnTo>
                  <a:lnTo>
                    <a:pt x="79" y="43"/>
                  </a:lnTo>
                  <a:lnTo>
                    <a:pt x="79" y="49"/>
                  </a:lnTo>
                  <a:lnTo>
                    <a:pt x="79" y="62"/>
                  </a:lnTo>
                  <a:lnTo>
                    <a:pt x="71" y="72"/>
                  </a:lnTo>
                  <a:lnTo>
                    <a:pt x="59" y="74"/>
                  </a:lnTo>
                  <a:lnTo>
                    <a:pt x="45" y="70"/>
                  </a:lnTo>
                  <a:lnTo>
                    <a:pt x="34" y="66"/>
                  </a:lnTo>
                  <a:lnTo>
                    <a:pt x="25" y="64"/>
                  </a:lnTo>
                  <a:lnTo>
                    <a:pt x="22" y="6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6" name="Freeform 59"/>
            <p:cNvSpPr>
              <a:spLocks/>
            </p:cNvSpPr>
            <p:nvPr/>
          </p:nvSpPr>
          <p:spPr bwMode="auto">
            <a:xfrm>
              <a:off x="1824" y="2928"/>
              <a:ext cx="196" cy="186"/>
            </a:xfrm>
            <a:custGeom>
              <a:avLst/>
              <a:gdLst>
                <a:gd name="T0" fmla="*/ 184 w 196"/>
                <a:gd name="T1" fmla="*/ 95 h 186"/>
                <a:gd name="T2" fmla="*/ 187 w 196"/>
                <a:gd name="T3" fmla="*/ 79 h 186"/>
                <a:gd name="T4" fmla="*/ 190 w 196"/>
                <a:gd name="T5" fmla="*/ 72 h 186"/>
                <a:gd name="T6" fmla="*/ 193 w 196"/>
                <a:gd name="T7" fmla="*/ 66 h 186"/>
                <a:gd name="T8" fmla="*/ 196 w 196"/>
                <a:gd name="T9" fmla="*/ 56 h 186"/>
                <a:gd name="T10" fmla="*/ 193 w 196"/>
                <a:gd name="T11" fmla="*/ 31 h 186"/>
                <a:gd name="T12" fmla="*/ 167 w 196"/>
                <a:gd name="T13" fmla="*/ 2 h 186"/>
                <a:gd name="T14" fmla="*/ 133 w 196"/>
                <a:gd name="T15" fmla="*/ 4 h 186"/>
                <a:gd name="T16" fmla="*/ 119 w 196"/>
                <a:gd name="T17" fmla="*/ 17 h 186"/>
                <a:gd name="T18" fmla="*/ 116 w 196"/>
                <a:gd name="T19" fmla="*/ 33 h 186"/>
                <a:gd name="T20" fmla="*/ 111 w 196"/>
                <a:gd name="T21" fmla="*/ 46 h 186"/>
                <a:gd name="T22" fmla="*/ 111 w 196"/>
                <a:gd name="T23" fmla="*/ 58 h 186"/>
                <a:gd name="T24" fmla="*/ 128 w 196"/>
                <a:gd name="T25" fmla="*/ 72 h 186"/>
                <a:gd name="T26" fmla="*/ 130 w 196"/>
                <a:gd name="T27" fmla="*/ 89 h 186"/>
                <a:gd name="T28" fmla="*/ 136 w 196"/>
                <a:gd name="T29" fmla="*/ 95 h 186"/>
                <a:gd name="T30" fmla="*/ 133 w 196"/>
                <a:gd name="T31" fmla="*/ 101 h 186"/>
                <a:gd name="T32" fmla="*/ 125 w 196"/>
                <a:gd name="T33" fmla="*/ 110 h 186"/>
                <a:gd name="T34" fmla="*/ 102 w 196"/>
                <a:gd name="T35" fmla="*/ 118 h 186"/>
                <a:gd name="T36" fmla="*/ 85 w 196"/>
                <a:gd name="T37" fmla="*/ 126 h 186"/>
                <a:gd name="T38" fmla="*/ 65 w 196"/>
                <a:gd name="T39" fmla="*/ 139 h 186"/>
                <a:gd name="T40" fmla="*/ 57 w 196"/>
                <a:gd name="T41" fmla="*/ 143 h 186"/>
                <a:gd name="T42" fmla="*/ 48 w 196"/>
                <a:gd name="T43" fmla="*/ 141 h 186"/>
                <a:gd name="T44" fmla="*/ 42 w 196"/>
                <a:gd name="T45" fmla="*/ 136 h 186"/>
                <a:gd name="T46" fmla="*/ 34 w 196"/>
                <a:gd name="T47" fmla="*/ 136 h 186"/>
                <a:gd name="T48" fmla="*/ 25 w 196"/>
                <a:gd name="T49" fmla="*/ 136 h 186"/>
                <a:gd name="T50" fmla="*/ 23 w 196"/>
                <a:gd name="T51" fmla="*/ 141 h 186"/>
                <a:gd name="T52" fmla="*/ 28 w 196"/>
                <a:gd name="T53" fmla="*/ 143 h 186"/>
                <a:gd name="T54" fmla="*/ 34 w 196"/>
                <a:gd name="T55" fmla="*/ 147 h 186"/>
                <a:gd name="T56" fmla="*/ 20 w 196"/>
                <a:gd name="T57" fmla="*/ 155 h 186"/>
                <a:gd name="T58" fmla="*/ 5 w 196"/>
                <a:gd name="T59" fmla="*/ 163 h 186"/>
                <a:gd name="T60" fmla="*/ 0 w 196"/>
                <a:gd name="T61" fmla="*/ 169 h 186"/>
                <a:gd name="T62" fmla="*/ 3 w 196"/>
                <a:gd name="T63" fmla="*/ 172 h 186"/>
                <a:gd name="T64" fmla="*/ 8 w 196"/>
                <a:gd name="T65" fmla="*/ 167 h 186"/>
                <a:gd name="T66" fmla="*/ 20 w 196"/>
                <a:gd name="T67" fmla="*/ 163 h 186"/>
                <a:gd name="T68" fmla="*/ 17 w 196"/>
                <a:gd name="T69" fmla="*/ 167 h 186"/>
                <a:gd name="T70" fmla="*/ 8 w 196"/>
                <a:gd name="T71" fmla="*/ 174 h 186"/>
                <a:gd name="T72" fmla="*/ 8 w 196"/>
                <a:gd name="T73" fmla="*/ 178 h 186"/>
                <a:gd name="T74" fmla="*/ 17 w 196"/>
                <a:gd name="T75" fmla="*/ 182 h 186"/>
                <a:gd name="T76" fmla="*/ 20 w 196"/>
                <a:gd name="T77" fmla="*/ 182 h 186"/>
                <a:gd name="T78" fmla="*/ 25 w 196"/>
                <a:gd name="T79" fmla="*/ 182 h 186"/>
                <a:gd name="T80" fmla="*/ 28 w 196"/>
                <a:gd name="T81" fmla="*/ 178 h 186"/>
                <a:gd name="T82" fmla="*/ 37 w 196"/>
                <a:gd name="T83" fmla="*/ 174 h 186"/>
                <a:gd name="T84" fmla="*/ 34 w 196"/>
                <a:gd name="T85" fmla="*/ 176 h 186"/>
                <a:gd name="T86" fmla="*/ 34 w 196"/>
                <a:gd name="T87" fmla="*/ 182 h 186"/>
                <a:gd name="T88" fmla="*/ 31 w 196"/>
                <a:gd name="T89" fmla="*/ 184 h 186"/>
                <a:gd name="T90" fmla="*/ 37 w 196"/>
                <a:gd name="T91" fmla="*/ 186 h 186"/>
                <a:gd name="T92" fmla="*/ 42 w 196"/>
                <a:gd name="T93" fmla="*/ 178 h 186"/>
                <a:gd name="T94" fmla="*/ 57 w 196"/>
                <a:gd name="T95" fmla="*/ 172 h 186"/>
                <a:gd name="T96" fmla="*/ 62 w 196"/>
                <a:gd name="T97" fmla="*/ 167 h 186"/>
                <a:gd name="T98" fmla="*/ 68 w 196"/>
                <a:gd name="T99" fmla="*/ 163 h 186"/>
                <a:gd name="T100" fmla="*/ 74 w 196"/>
                <a:gd name="T101" fmla="*/ 157 h 186"/>
                <a:gd name="T102" fmla="*/ 91 w 196"/>
                <a:gd name="T103" fmla="*/ 151 h 186"/>
                <a:gd name="T104" fmla="*/ 116 w 196"/>
                <a:gd name="T105" fmla="*/ 145 h 186"/>
                <a:gd name="T106" fmla="*/ 153 w 196"/>
                <a:gd name="T107" fmla="*/ 130 h 186"/>
                <a:gd name="T108" fmla="*/ 167 w 196"/>
                <a:gd name="T109" fmla="*/ 118 h 186"/>
                <a:gd name="T110" fmla="*/ 176 w 196"/>
                <a:gd name="T111" fmla="*/ 101 h 18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6"/>
                <a:gd name="T169" fmla="*/ 0 h 186"/>
                <a:gd name="T170" fmla="*/ 196 w 196"/>
                <a:gd name="T171" fmla="*/ 186 h 18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6" h="186">
                  <a:moveTo>
                    <a:pt x="176" y="95"/>
                  </a:moveTo>
                  <a:lnTo>
                    <a:pt x="184" y="95"/>
                  </a:lnTo>
                  <a:lnTo>
                    <a:pt x="184" y="83"/>
                  </a:lnTo>
                  <a:lnTo>
                    <a:pt x="187" y="79"/>
                  </a:lnTo>
                  <a:lnTo>
                    <a:pt x="190" y="75"/>
                  </a:lnTo>
                  <a:lnTo>
                    <a:pt x="190" y="72"/>
                  </a:lnTo>
                  <a:lnTo>
                    <a:pt x="190" y="68"/>
                  </a:lnTo>
                  <a:lnTo>
                    <a:pt x="193" y="66"/>
                  </a:lnTo>
                  <a:lnTo>
                    <a:pt x="196" y="62"/>
                  </a:lnTo>
                  <a:lnTo>
                    <a:pt x="196" y="56"/>
                  </a:lnTo>
                  <a:lnTo>
                    <a:pt x="196" y="46"/>
                  </a:lnTo>
                  <a:lnTo>
                    <a:pt x="193" y="31"/>
                  </a:lnTo>
                  <a:lnTo>
                    <a:pt x="181" y="15"/>
                  </a:lnTo>
                  <a:lnTo>
                    <a:pt x="167" y="2"/>
                  </a:lnTo>
                  <a:lnTo>
                    <a:pt x="147" y="0"/>
                  </a:lnTo>
                  <a:lnTo>
                    <a:pt x="133" y="4"/>
                  </a:lnTo>
                  <a:lnTo>
                    <a:pt x="125" y="11"/>
                  </a:lnTo>
                  <a:lnTo>
                    <a:pt x="119" y="17"/>
                  </a:lnTo>
                  <a:lnTo>
                    <a:pt x="116" y="25"/>
                  </a:lnTo>
                  <a:lnTo>
                    <a:pt x="116" y="33"/>
                  </a:lnTo>
                  <a:lnTo>
                    <a:pt x="113" y="39"/>
                  </a:lnTo>
                  <a:lnTo>
                    <a:pt x="111" y="46"/>
                  </a:lnTo>
                  <a:lnTo>
                    <a:pt x="111" y="52"/>
                  </a:lnTo>
                  <a:lnTo>
                    <a:pt x="111" y="58"/>
                  </a:lnTo>
                  <a:lnTo>
                    <a:pt x="119" y="64"/>
                  </a:lnTo>
                  <a:lnTo>
                    <a:pt x="128" y="72"/>
                  </a:lnTo>
                  <a:lnTo>
                    <a:pt x="136" y="79"/>
                  </a:lnTo>
                  <a:lnTo>
                    <a:pt x="130" y="89"/>
                  </a:lnTo>
                  <a:lnTo>
                    <a:pt x="136" y="93"/>
                  </a:lnTo>
                  <a:lnTo>
                    <a:pt x="136" y="95"/>
                  </a:lnTo>
                  <a:lnTo>
                    <a:pt x="136" y="99"/>
                  </a:lnTo>
                  <a:lnTo>
                    <a:pt x="133" y="101"/>
                  </a:lnTo>
                  <a:lnTo>
                    <a:pt x="130" y="105"/>
                  </a:lnTo>
                  <a:lnTo>
                    <a:pt x="125" y="110"/>
                  </a:lnTo>
                  <a:lnTo>
                    <a:pt x="113" y="114"/>
                  </a:lnTo>
                  <a:lnTo>
                    <a:pt x="102" y="118"/>
                  </a:lnTo>
                  <a:lnTo>
                    <a:pt x="93" y="122"/>
                  </a:lnTo>
                  <a:lnTo>
                    <a:pt x="85" y="126"/>
                  </a:lnTo>
                  <a:lnTo>
                    <a:pt x="74" y="132"/>
                  </a:lnTo>
                  <a:lnTo>
                    <a:pt x="65" y="139"/>
                  </a:lnTo>
                  <a:lnTo>
                    <a:pt x="59" y="143"/>
                  </a:lnTo>
                  <a:lnTo>
                    <a:pt x="57" y="143"/>
                  </a:lnTo>
                  <a:lnTo>
                    <a:pt x="54" y="143"/>
                  </a:lnTo>
                  <a:lnTo>
                    <a:pt x="48" y="141"/>
                  </a:lnTo>
                  <a:lnTo>
                    <a:pt x="45" y="139"/>
                  </a:lnTo>
                  <a:lnTo>
                    <a:pt x="42" y="136"/>
                  </a:lnTo>
                  <a:lnTo>
                    <a:pt x="40" y="136"/>
                  </a:lnTo>
                  <a:lnTo>
                    <a:pt x="34" y="136"/>
                  </a:lnTo>
                  <a:lnTo>
                    <a:pt x="28" y="136"/>
                  </a:lnTo>
                  <a:lnTo>
                    <a:pt x="25" y="136"/>
                  </a:lnTo>
                  <a:lnTo>
                    <a:pt x="23" y="139"/>
                  </a:lnTo>
                  <a:lnTo>
                    <a:pt x="23" y="141"/>
                  </a:lnTo>
                  <a:lnTo>
                    <a:pt x="23" y="143"/>
                  </a:lnTo>
                  <a:lnTo>
                    <a:pt x="28" y="143"/>
                  </a:lnTo>
                  <a:lnTo>
                    <a:pt x="34" y="145"/>
                  </a:lnTo>
                  <a:lnTo>
                    <a:pt x="34" y="147"/>
                  </a:lnTo>
                  <a:lnTo>
                    <a:pt x="28" y="149"/>
                  </a:lnTo>
                  <a:lnTo>
                    <a:pt x="20" y="155"/>
                  </a:lnTo>
                  <a:lnTo>
                    <a:pt x="11" y="159"/>
                  </a:lnTo>
                  <a:lnTo>
                    <a:pt x="5" y="163"/>
                  </a:lnTo>
                  <a:lnTo>
                    <a:pt x="0" y="167"/>
                  </a:lnTo>
                  <a:lnTo>
                    <a:pt x="0" y="169"/>
                  </a:lnTo>
                  <a:lnTo>
                    <a:pt x="0" y="172"/>
                  </a:lnTo>
                  <a:lnTo>
                    <a:pt x="3" y="172"/>
                  </a:lnTo>
                  <a:lnTo>
                    <a:pt x="5" y="169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20" y="163"/>
                  </a:lnTo>
                  <a:lnTo>
                    <a:pt x="23" y="163"/>
                  </a:lnTo>
                  <a:lnTo>
                    <a:pt x="17" y="167"/>
                  </a:lnTo>
                  <a:lnTo>
                    <a:pt x="11" y="172"/>
                  </a:lnTo>
                  <a:lnTo>
                    <a:pt x="8" y="174"/>
                  </a:lnTo>
                  <a:lnTo>
                    <a:pt x="8" y="176"/>
                  </a:lnTo>
                  <a:lnTo>
                    <a:pt x="8" y="178"/>
                  </a:lnTo>
                  <a:lnTo>
                    <a:pt x="11" y="180"/>
                  </a:lnTo>
                  <a:lnTo>
                    <a:pt x="17" y="182"/>
                  </a:lnTo>
                  <a:lnTo>
                    <a:pt x="20" y="180"/>
                  </a:lnTo>
                  <a:lnTo>
                    <a:pt x="20" y="182"/>
                  </a:lnTo>
                  <a:lnTo>
                    <a:pt x="23" y="182"/>
                  </a:lnTo>
                  <a:lnTo>
                    <a:pt x="25" y="182"/>
                  </a:lnTo>
                  <a:lnTo>
                    <a:pt x="28" y="180"/>
                  </a:lnTo>
                  <a:lnTo>
                    <a:pt x="28" y="178"/>
                  </a:lnTo>
                  <a:lnTo>
                    <a:pt x="34" y="176"/>
                  </a:lnTo>
                  <a:lnTo>
                    <a:pt x="37" y="174"/>
                  </a:lnTo>
                  <a:lnTo>
                    <a:pt x="34" y="176"/>
                  </a:lnTo>
                  <a:lnTo>
                    <a:pt x="34" y="178"/>
                  </a:lnTo>
                  <a:lnTo>
                    <a:pt x="34" y="182"/>
                  </a:lnTo>
                  <a:lnTo>
                    <a:pt x="34" y="184"/>
                  </a:lnTo>
                  <a:lnTo>
                    <a:pt x="31" y="184"/>
                  </a:lnTo>
                  <a:lnTo>
                    <a:pt x="34" y="186"/>
                  </a:lnTo>
                  <a:lnTo>
                    <a:pt x="37" y="186"/>
                  </a:lnTo>
                  <a:lnTo>
                    <a:pt x="37" y="184"/>
                  </a:lnTo>
                  <a:lnTo>
                    <a:pt x="42" y="178"/>
                  </a:lnTo>
                  <a:lnTo>
                    <a:pt x="48" y="176"/>
                  </a:lnTo>
                  <a:lnTo>
                    <a:pt x="57" y="172"/>
                  </a:lnTo>
                  <a:lnTo>
                    <a:pt x="59" y="169"/>
                  </a:lnTo>
                  <a:lnTo>
                    <a:pt x="62" y="167"/>
                  </a:lnTo>
                  <a:lnTo>
                    <a:pt x="65" y="165"/>
                  </a:lnTo>
                  <a:lnTo>
                    <a:pt x="68" y="163"/>
                  </a:lnTo>
                  <a:lnTo>
                    <a:pt x="71" y="159"/>
                  </a:lnTo>
                  <a:lnTo>
                    <a:pt x="74" y="157"/>
                  </a:lnTo>
                  <a:lnTo>
                    <a:pt x="82" y="153"/>
                  </a:lnTo>
                  <a:lnTo>
                    <a:pt x="91" y="151"/>
                  </a:lnTo>
                  <a:lnTo>
                    <a:pt x="102" y="149"/>
                  </a:lnTo>
                  <a:lnTo>
                    <a:pt x="116" y="145"/>
                  </a:lnTo>
                  <a:lnTo>
                    <a:pt x="136" y="139"/>
                  </a:lnTo>
                  <a:lnTo>
                    <a:pt x="153" y="130"/>
                  </a:lnTo>
                  <a:lnTo>
                    <a:pt x="162" y="122"/>
                  </a:lnTo>
                  <a:lnTo>
                    <a:pt x="167" y="118"/>
                  </a:lnTo>
                  <a:lnTo>
                    <a:pt x="173" y="110"/>
                  </a:lnTo>
                  <a:lnTo>
                    <a:pt x="176" y="101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7" name="Freeform 60"/>
            <p:cNvSpPr>
              <a:spLocks/>
            </p:cNvSpPr>
            <p:nvPr/>
          </p:nvSpPr>
          <p:spPr bwMode="auto">
            <a:xfrm>
              <a:off x="1008" y="3072"/>
              <a:ext cx="417" cy="409"/>
            </a:xfrm>
            <a:custGeom>
              <a:avLst/>
              <a:gdLst>
                <a:gd name="T0" fmla="*/ 366 w 417"/>
                <a:gd name="T1" fmla="*/ 309 h 409"/>
                <a:gd name="T2" fmla="*/ 371 w 417"/>
                <a:gd name="T3" fmla="*/ 316 h 409"/>
                <a:gd name="T4" fmla="*/ 388 w 417"/>
                <a:gd name="T5" fmla="*/ 318 h 409"/>
                <a:gd name="T6" fmla="*/ 417 w 417"/>
                <a:gd name="T7" fmla="*/ 376 h 409"/>
                <a:gd name="T8" fmla="*/ 391 w 417"/>
                <a:gd name="T9" fmla="*/ 400 h 409"/>
                <a:gd name="T10" fmla="*/ 377 w 417"/>
                <a:gd name="T11" fmla="*/ 384 h 409"/>
                <a:gd name="T12" fmla="*/ 357 w 417"/>
                <a:gd name="T13" fmla="*/ 365 h 409"/>
                <a:gd name="T14" fmla="*/ 346 w 417"/>
                <a:gd name="T15" fmla="*/ 347 h 409"/>
                <a:gd name="T16" fmla="*/ 337 w 417"/>
                <a:gd name="T17" fmla="*/ 349 h 409"/>
                <a:gd name="T18" fmla="*/ 326 w 417"/>
                <a:gd name="T19" fmla="*/ 349 h 409"/>
                <a:gd name="T20" fmla="*/ 292 w 417"/>
                <a:gd name="T21" fmla="*/ 340 h 409"/>
                <a:gd name="T22" fmla="*/ 258 w 417"/>
                <a:gd name="T23" fmla="*/ 330 h 409"/>
                <a:gd name="T24" fmla="*/ 227 w 417"/>
                <a:gd name="T25" fmla="*/ 312 h 409"/>
                <a:gd name="T26" fmla="*/ 201 w 417"/>
                <a:gd name="T27" fmla="*/ 285 h 409"/>
                <a:gd name="T28" fmla="*/ 184 w 417"/>
                <a:gd name="T29" fmla="*/ 274 h 409"/>
                <a:gd name="T30" fmla="*/ 144 w 417"/>
                <a:gd name="T31" fmla="*/ 303 h 409"/>
                <a:gd name="T32" fmla="*/ 136 w 417"/>
                <a:gd name="T33" fmla="*/ 336 h 409"/>
                <a:gd name="T34" fmla="*/ 124 w 417"/>
                <a:gd name="T35" fmla="*/ 367 h 409"/>
                <a:gd name="T36" fmla="*/ 116 w 417"/>
                <a:gd name="T37" fmla="*/ 367 h 409"/>
                <a:gd name="T38" fmla="*/ 119 w 417"/>
                <a:gd name="T39" fmla="*/ 400 h 409"/>
                <a:gd name="T40" fmla="*/ 93 w 417"/>
                <a:gd name="T41" fmla="*/ 404 h 409"/>
                <a:gd name="T42" fmla="*/ 34 w 417"/>
                <a:gd name="T43" fmla="*/ 390 h 409"/>
                <a:gd name="T44" fmla="*/ 0 w 417"/>
                <a:gd name="T45" fmla="*/ 382 h 409"/>
                <a:gd name="T46" fmla="*/ 19 w 417"/>
                <a:gd name="T47" fmla="*/ 363 h 409"/>
                <a:gd name="T48" fmla="*/ 56 w 417"/>
                <a:gd name="T49" fmla="*/ 361 h 409"/>
                <a:gd name="T50" fmla="*/ 59 w 417"/>
                <a:gd name="T51" fmla="*/ 357 h 409"/>
                <a:gd name="T52" fmla="*/ 68 w 417"/>
                <a:gd name="T53" fmla="*/ 283 h 409"/>
                <a:gd name="T54" fmla="*/ 99 w 417"/>
                <a:gd name="T55" fmla="*/ 252 h 409"/>
                <a:gd name="T56" fmla="*/ 130 w 417"/>
                <a:gd name="T57" fmla="*/ 237 h 409"/>
                <a:gd name="T58" fmla="*/ 133 w 417"/>
                <a:gd name="T59" fmla="*/ 223 h 409"/>
                <a:gd name="T60" fmla="*/ 99 w 417"/>
                <a:gd name="T61" fmla="*/ 179 h 409"/>
                <a:gd name="T62" fmla="*/ 96 w 417"/>
                <a:gd name="T63" fmla="*/ 132 h 409"/>
                <a:gd name="T64" fmla="*/ 59 w 417"/>
                <a:gd name="T65" fmla="*/ 107 h 409"/>
                <a:gd name="T66" fmla="*/ 31 w 417"/>
                <a:gd name="T67" fmla="*/ 101 h 409"/>
                <a:gd name="T68" fmla="*/ 25 w 417"/>
                <a:gd name="T69" fmla="*/ 84 h 409"/>
                <a:gd name="T70" fmla="*/ 17 w 417"/>
                <a:gd name="T71" fmla="*/ 76 h 409"/>
                <a:gd name="T72" fmla="*/ 19 w 417"/>
                <a:gd name="T73" fmla="*/ 68 h 409"/>
                <a:gd name="T74" fmla="*/ 28 w 417"/>
                <a:gd name="T75" fmla="*/ 62 h 409"/>
                <a:gd name="T76" fmla="*/ 22 w 417"/>
                <a:gd name="T77" fmla="*/ 45 h 409"/>
                <a:gd name="T78" fmla="*/ 25 w 417"/>
                <a:gd name="T79" fmla="*/ 16 h 409"/>
                <a:gd name="T80" fmla="*/ 39 w 417"/>
                <a:gd name="T81" fmla="*/ 6 h 409"/>
                <a:gd name="T82" fmla="*/ 42 w 417"/>
                <a:gd name="T83" fmla="*/ 16 h 409"/>
                <a:gd name="T84" fmla="*/ 73 w 417"/>
                <a:gd name="T85" fmla="*/ 0 h 409"/>
                <a:gd name="T86" fmla="*/ 90 w 417"/>
                <a:gd name="T87" fmla="*/ 8 h 409"/>
                <a:gd name="T88" fmla="*/ 96 w 417"/>
                <a:gd name="T89" fmla="*/ 10 h 409"/>
                <a:gd name="T90" fmla="*/ 153 w 417"/>
                <a:gd name="T91" fmla="*/ 35 h 409"/>
                <a:gd name="T92" fmla="*/ 141 w 417"/>
                <a:gd name="T93" fmla="*/ 35 h 409"/>
                <a:gd name="T94" fmla="*/ 150 w 417"/>
                <a:gd name="T95" fmla="*/ 41 h 409"/>
                <a:gd name="T96" fmla="*/ 153 w 417"/>
                <a:gd name="T97" fmla="*/ 62 h 409"/>
                <a:gd name="T98" fmla="*/ 139 w 417"/>
                <a:gd name="T99" fmla="*/ 64 h 409"/>
                <a:gd name="T100" fmla="*/ 144 w 417"/>
                <a:gd name="T101" fmla="*/ 78 h 409"/>
                <a:gd name="T102" fmla="*/ 122 w 417"/>
                <a:gd name="T103" fmla="*/ 91 h 409"/>
                <a:gd name="T104" fmla="*/ 127 w 417"/>
                <a:gd name="T105" fmla="*/ 95 h 409"/>
                <a:gd name="T106" fmla="*/ 139 w 417"/>
                <a:gd name="T107" fmla="*/ 107 h 409"/>
                <a:gd name="T108" fmla="*/ 170 w 417"/>
                <a:gd name="T109" fmla="*/ 120 h 409"/>
                <a:gd name="T110" fmla="*/ 218 w 417"/>
                <a:gd name="T111" fmla="*/ 165 h 409"/>
                <a:gd name="T112" fmla="*/ 232 w 417"/>
                <a:gd name="T113" fmla="*/ 208 h 409"/>
                <a:gd name="T114" fmla="*/ 241 w 417"/>
                <a:gd name="T115" fmla="*/ 206 h 409"/>
                <a:gd name="T116" fmla="*/ 246 w 417"/>
                <a:gd name="T117" fmla="*/ 231 h 409"/>
                <a:gd name="T118" fmla="*/ 272 w 417"/>
                <a:gd name="T119" fmla="*/ 260 h 409"/>
                <a:gd name="T120" fmla="*/ 309 w 417"/>
                <a:gd name="T121" fmla="*/ 297 h 409"/>
                <a:gd name="T122" fmla="*/ 366 w 417"/>
                <a:gd name="T123" fmla="*/ 303 h 40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17"/>
                <a:gd name="T187" fmla="*/ 0 h 409"/>
                <a:gd name="T188" fmla="*/ 417 w 417"/>
                <a:gd name="T189" fmla="*/ 409 h 40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17" h="409">
                  <a:moveTo>
                    <a:pt x="366" y="303"/>
                  </a:moveTo>
                  <a:lnTo>
                    <a:pt x="366" y="307"/>
                  </a:lnTo>
                  <a:lnTo>
                    <a:pt x="366" y="309"/>
                  </a:lnTo>
                  <a:lnTo>
                    <a:pt x="366" y="314"/>
                  </a:lnTo>
                  <a:lnTo>
                    <a:pt x="366" y="318"/>
                  </a:lnTo>
                  <a:lnTo>
                    <a:pt x="371" y="316"/>
                  </a:lnTo>
                  <a:lnTo>
                    <a:pt x="377" y="316"/>
                  </a:lnTo>
                  <a:lnTo>
                    <a:pt x="383" y="318"/>
                  </a:lnTo>
                  <a:lnTo>
                    <a:pt x="388" y="318"/>
                  </a:lnTo>
                  <a:lnTo>
                    <a:pt x="397" y="330"/>
                  </a:lnTo>
                  <a:lnTo>
                    <a:pt x="411" y="351"/>
                  </a:lnTo>
                  <a:lnTo>
                    <a:pt x="417" y="376"/>
                  </a:lnTo>
                  <a:lnTo>
                    <a:pt x="408" y="402"/>
                  </a:lnTo>
                  <a:lnTo>
                    <a:pt x="397" y="402"/>
                  </a:lnTo>
                  <a:lnTo>
                    <a:pt x="391" y="400"/>
                  </a:lnTo>
                  <a:lnTo>
                    <a:pt x="386" y="396"/>
                  </a:lnTo>
                  <a:lnTo>
                    <a:pt x="383" y="392"/>
                  </a:lnTo>
                  <a:lnTo>
                    <a:pt x="377" y="384"/>
                  </a:lnTo>
                  <a:lnTo>
                    <a:pt x="371" y="376"/>
                  </a:lnTo>
                  <a:lnTo>
                    <a:pt x="363" y="369"/>
                  </a:lnTo>
                  <a:lnTo>
                    <a:pt x="357" y="365"/>
                  </a:lnTo>
                  <a:lnTo>
                    <a:pt x="354" y="361"/>
                  </a:lnTo>
                  <a:lnTo>
                    <a:pt x="349" y="353"/>
                  </a:lnTo>
                  <a:lnTo>
                    <a:pt x="346" y="347"/>
                  </a:lnTo>
                  <a:lnTo>
                    <a:pt x="346" y="345"/>
                  </a:lnTo>
                  <a:lnTo>
                    <a:pt x="340" y="347"/>
                  </a:lnTo>
                  <a:lnTo>
                    <a:pt x="337" y="349"/>
                  </a:lnTo>
                  <a:lnTo>
                    <a:pt x="334" y="351"/>
                  </a:lnTo>
                  <a:lnTo>
                    <a:pt x="326" y="349"/>
                  </a:lnTo>
                  <a:lnTo>
                    <a:pt x="317" y="347"/>
                  </a:lnTo>
                  <a:lnTo>
                    <a:pt x="306" y="345"/>
                  </a:lnTo>
                  <a:lnTo>
                    <a:pt x="292" y="340"/>
                  </a:lnTo>
                  <a:lnTo>
                    <a:pt x="278" y="338"/>
                  </a:lnTo>
                  <a:lnTo>
                    <a:pt x="266" y="334"/>
                  </a:lnTo>
                  <a:lnTo>
                    <a:pt x="258" y="330"/>
                  </a:lnTo>
                  <a:lnTo>
                    <a:pt x="249" y="328"/>
                  </a:lnTo>
                  <a:lnTo>
                    <a:pt x="241" y="320"/>
                  </a:lnTo>
                  <a:lnTo>
                    <a:pt x="227" y="312"/>
                  </a:lnTo>
                  <a:lnTo>
                    <a:pt x="215" y="301"/>
                  </a:lnTo>
                  <a:lnTo>
                    <a:pt x="207" y="293"/>
                  </a:lnTo>
                  <a:lnTo>
                    <a:pt x="201" y="285"/>
                  </a:lnTo>
                  <a:lnTo>
                    <a:pt x="195" y="279"/>
                  </a:lnTo>
                  <a:lnTo>
                    <a:pt x="187" y="276"/>
                  </a:lnTo>
                  <a:lnTo>
                    <a:pt x="184" y="274"/>
                  </a:lnTo>
                  <a:lnTo>
                    <a:pt x="175" y="283"/>
                  </a:lnTo>
                  <a:lnTo>
                    <a:pt x="161" y="293"/>
                  </a:lnTo>
                  <a:lnTo>
                    <a:pt x="144" y="303"/>
                  </a:lnTo>
                  <a:lnTo>
                    <a:pt x="124" y="307"/>
                  </a:lnTo>
                  <a:lnTo>
                    <a:pt x="133" y="320"/>
                  </a:lnTo>
                  <a:lnTo>
                    <a:pt x="136" y="336"/>
                  </a:lnTo>
                  <a:lnTo>
                    <a:pt x="136" y="355"/>
                  </a:lnTo>
                  <a:lnTo>
                    <a:pt x="133" y="367"/>
                  </a:lnTo>
                  <a:lnTo>
                    <a:pt x="124" y="367"/>
                  </a:lnTo>
                  <a:lnTo>
                    <a:pt x="119" y="367"/>
                  </a:lnTo>
                  <a:lnTo>
                    <a:pt x="116" y="367"/>
                  </a:lnTo>
                  <a:lnTo>
                    <a:pt x="119" y="378"/>
                  </a:lnTo>
                  <a:lnTo>
                    <a:pt x="119" y="390"/>
                  </a:lnTo>
                  <a:lnTo>
                    <a:pt x="119" y="400"/>
                  </a:lnTo>
                  <a:lnTo>
                    <a:pt x="116" y="409"/>
                  </a:lnTo>
                  <a:lnTo>
                    <a:pt x="107" y="407"/>
                  </a:lnTo>
                  <a:lnTo>
                    <a:pt x="93" y="404"/>
                  </a:lnTo>
                  <a:lnTo>
                    <a:pt x="76" y="400"/>
                  </a:lnTo>
                  <a:lnTo>
                    <a:pt x="53" y="394"/>
                  </a:lnTo>
                  <a:lnTo>
                    <a:pt x="34" y="390"/>
                  </a:lnTo>
                  <a:lnTo>
                    <a:pt x="17" y="386"/>
                  </a:lnTo>
                  <a:lnTo>
                    <a:pt x="5" y="384"/>
                  </a:lnTo>
                  <a:lnTo>
                    <a:pt x="0" y="382"/>
                  </a:lnTo>
                  <a:lnTo>
                    <a:pt x="2" y="376"/>
                  </a:lnTo>
                  <a:lnTo>
                    <a:pt x="8" y="369"/>
                  </a:lnTo>
                  <a:lnTo>
                    <a:pt x="19" y="363"/>
                  </a:lnTo>
                  <a:lnTo>
                    <a:pt x="31" y="361"/>
                  </a:lnTo>
                  <a:lnTo>
                    <a:pt x="45" y="363"/>
                  </a:lnTo>
                  <a:lnTo>
                    <a:pt x="56" y="361"/>
                  </a:lnTo>
                  <a:lnTo>
                    <a:pt x="68" y="359"/>
                  </a:lnTo>
                  <a:lnTo>
                    <a:pt x="73" y="357"/>
                  </a:lnTo>
                  <a:lnTo>
                    <a:pt x="59" y="357"/>
                  </a:lnTo>
                  <a:lnTo>
                    <a:pt x="59" y="334"/>
                  </a:lnTo>
                  <a:lnTo>
                    <a:pt x="62" y="307"/>
                  </a:lnTo>
                  <a:lnTo>
                    <a:pt x="68" y="283"/>
                  </a:lnTo>
                  <a:lnTo>
                    <a:pt x="73" y="270"/>
                  </a:lnTo>
                  <a:lnTo>
                    <a:pt x="82" y="262"/>
                  </a:lnTo>
                  <a:lnTo>
                    <a:pt x="99" y="252"/>
                  </a:lnTo>
                  <a:lnTo>
                    <a:pt x="119" y="243"/>
                  </a:lnTo>
                  <a:lnTo>
                    <a:pt x="133" y="239"/>
                  </a:lnTo>
                  <a:lnTo>
                    <a:pt x="130" y="237"/>
                  </a:lnTo>
                  <a:lnTo>
                    <a:pt x="130" y="231"/>
                  </a:lnTo>
                  <a:lnTo>
                    <a:pt x="130" y="227"/>
                  </a:lnTo>
                  <a:lnTo>
                    <a:pt x="133" y="223"/>
                  </a:lnTo>
                  <a:lnTo>
                    <a:pt x="122" y="212"/>
                  </a:lnTo>
                  <a:lnTo>
                    <a:pt x="110" y="196"/>
                  </a:lnTo>
                  <a:lnTo>
                    <a:pt x="99" y="179"/>
                  </a:lnTo>
                  <a:lnTo>
                    <a:pt x="96" y="165"/>
                  </a:lnTo>
                  <a:lnTo>
                    <a:pt x="99" y="151"/>
                  </a:lnTo>
                  <a:lnTo>
                    <a:pt x="96" y="132"/>
                  </a:lnTo>
                  <a:lnTo>
                    <a:pt x="88" y="115"/>
                  </a:lnTo>
                  <a:lnTo>
                    <a:pt x="68" y="107"/>
                  </a:lnTo>
                  <a:lnTo>
                    <a:pt x="59" y="107"/>
                  </a:lnTo>
                  <a:lnTo>
                    <a:pt x="48" y="107"/>
                  </a:lnTo>
                  <a:lnTo>
                    <a:pt x="36" y="107"/>
                  </a:lnTo>
                  <a:lnTo>
                    <a:pt x="31" y="101"/>
                  </a:lnTo>
                  <a:lnTo>
                    <a:pt x="28" y="95"/>
                  </a:lnTo>
                  <a:lnTo>
                    <a:pt x="28" y="91"/>
                  </a:lnTo>
                  <a:lnTo>
                    <a:pt x="25" y="84"/>
                  </a:lnTo>
                  <a:lnTo>
                    <a:pt x="22" y="80"/>
                  </a:lnTo>
                  <a:lnTo>
                    <a:pt x="19" y="78"/>
                  </a:lnTo>
                  <a:lnTo>
                    <a:pt x="17" y="76"/>
                  </a:lnTo>
                  <a:lnTo>
                    <a:pt x="17" y="74"/>
                  </a:lnTo>
                  <a:lnTo>
                    <a:pt x="17" y="72"/>
                  </a:lnTo>
                  <a:lnTo>
                    <a:pt x="19" y="68"/>
                  </a:lnTo>
                  <a:lnTo>
                    <a:pt x="22" y="66"/>
                  </a:lnTo>
                  <a:lnTo>
                    <a:pt x="28" y="64"/>
                  </a:lnTo>
                  <a:lnTo>
                    <a:pt x="28" y="62"/>
                  </a:lnTo>
                  <a:lnTo>
                    <a:pt x="25" y="56"/>
                  </a:lnTo>
                  <a:lnTo>
                    <a:pt x="25" y="51"/>
                  </a:lnTo>
                  <a:lnTo>
                    <a:pt x="22" y="45"/>
                  </a:lnTo>
                  <a:lnTo>
                    <a:pt x="28" y="35"/>
                  </a:lnTo>
                  <a:lnTo>
                    <a:pt x="25" y="27"/>
                  </a:lnTo>
                  <a:lnTo>
                    <a:pt x="25" y="16"/>
                  </a:lnTo>
                  <a:lnTo>
                    <a:pt x="31" y="8"/>
                  </a:lnTo>
                  <a:lnTo>
                    <a:pt x="42" y="4"/>
                  </a:lnTo>
                  <a:lnTo>
                    <a:pt x="39" y="6"/>
                  </a:lnTo>
                  <a:lnTo>
                    <a:pt x="39" y="10"/>
                  </a:lnTo>
                  <a:lnTo>
                    <a:pt x="39" y="14"/>
                  </a:lnTo>
                  <a:lnTo>
                    <a:pt x="42" y="16"/>
                  </a:lnTo>
                  <a:lnTo>
                    <a:pt x="45" y="10"/>
                  </a:lnTo>
                  <a:lnTo>
                    <a:pt x="56" y="2"/>
                  </a:lnTo>
                  <a:lnTo>
                    <a:pt x="73" y="0"/>
                  </a:lnTo>
                  <a:lnTo>
                    <a:pt x="96" y="4"/>
                  </a:lnTo>
                  <a:lnTo>
                    <a:pt x="93" y="4"/>
                  </a:lnTo>
                  <a:lnTo>
                    <a:pt x="90" y="8"/>
                  </a:lnTo>
                  <a:lnTo>
                    <a:pt x="88" y="10"/>
                  </a:lnTo>
                  <a:lnTo>
                    <a:pt x="88" y="14"/>
                  </a:lnTo>
                  <a:lnTo>
                    <a:pt x="96" y="10"/>
                  </a:lnTo>
                  <a:lnTo>
                    <a:pt x="113" y="8"/>
                  </a:lnTo>
                  <a:lnTo>
                    <a:pt x="130" y="16"/>
                  </a:lnTo>
                  <a:lnTo>
                    <a:pt x="153" y="35"/>
                  </a:lnTo>
                  <a:lnTo>
                    <a:pt x="147" y="35"/>
                  </a:lnTo>
                  <a:lnTo>
                    <a:pt x="144" y="35"/>
                  </a:lnTo>
                  <a:lnTo>
                    <a:pt x="141" y="35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50" y="41"/>
                  </a:lnTo>
                  <a:lnTo>
                    <a:pt x="153" y="49"/>
                  </a:lnTo>
                  <a:lnTo>
                    <a:pt x="153" y="64"/>
                  </a:lnTo>
                  <a:lnTo>
                    <a:pt x="153" y="62"/>
                  </a:lnTo>
                  <a:lnTo>
                    <a:pt x="147" y="62"/>
                  </a:lnTo>
                  <a:lnTo>
                    <a:pt x="144" y="62"/>
                  </a:lnTo>
                  <a:lnTo>
                    <a:pt x="139" y="64"/>
                  </a:lnTo>
                  <a:lnTo>
                    <a:pt x="144" y="66"/>
                  </a:lnTo>
                  <a:lnTo>
                    <a:pt x="147" y="72"/>
                  </a:lnTo>
                  <a:lnTo>
                    <a:pt x="144" y="78"/>
                  </a:lnTo>
                  <a:lnTo>
                    <a:pt x="133" y="84"/>
                  </a:lnTo>
                  <a:lnTo>
                    <a:pt x="124" y="89"/>
                  </a:lnTo>
                  <a:lnTo>
                    <a:pt x="122" y="91"/>
                  </a:lnTo>
                  <a:lnTo>
                    <a:pt x="124" y="91"/>
                  </a:lnTo>
                  <a:lnTo>
                    <a:pt x="127" y="95"/>
                  </a:lnTo>
                  <a:lnTo>
                    <a:pt x="133" y="99"/>
                  </a:lnTo>
                  <a:lnTo>
                    <a:pt x="136" y="105"/>
                  </a:lnTo>
                  <a:lnTo>
                    <a:pt x="139" y="107"/>
                  </a:lnTo>
                  <a:lnTo>
                    <a:pt x="144" y="109"/>
                  </a:lnTo>
                  <a:lnTo>
                    <a:pt x="156" y="113"/>
                  </a:lnTo>
                  <a:lnTo>
                    <a:pt x="170" y="120"/>
                  </a:lnTo>
                  <a:lnTo>
                    <a:pt x="181" y="128"/>
                  </a:lnTo>
                  <a:lnTo>
                    <a:pt x="198" y="144"/>
                  </a:lnTo>
                  <a:lnTo>
                    <a:pt x="218" y="165"/>
                  </a:lnTo>
                  <a:lnTo>
                    <a:pt x="229" y="190"/>
                  </a:lnTo>
                  <a:lnTo>
                    <a:pt x="227" y="210"/>
                  </a:lnTo>
                  <a:lnTo>
                    <a:pt x="232" y="208"/>
                  </a:lnTo>
                  <a:lnTo>
                    <a:pt x="235" y="206"/>
                  </a:lnTo>
                  <a:lnTo>
                    <a:pt x="241" y="206"/>
                  </a:lnTo>
                  <a:lnTo>
                    <a:pt x="244" y="212"/>
                  </a:lnTo>
                  <a:lnTo>
                    <a:pt x="246" y="221"/>
                  </a:lnTo>
                  <a:lnTo>
                    <a:pt x="246" y="231"/>
                  </a:lnTo>
                  <a:lnTo>
                    <a:pt x="244" y="239"/>
                  </a:lnTo>
                  <a:lnTo>
                    <a:pt x="255" y="246"/>
                  </a:lnTo>
                  <a:lnTo>
                    <a:pt x="272" y="260"/>
                  </a:lnTo>
                  <a:lnTo>
                    <a:pt x="283" y="276"/>
                  </a:lnTo>
                  <a:lnTo>
                    <a:pt x="292" y="293"/>
                  </a:lnTo>
                  <a:lnTo>
                    <a:pt x="309" y="297"/>
                  </a:lnTo>
                  <a:lnTo>
                    <a:pt x="334" y="299"/>
                  </a:lnTo>
                  <a:lnTo>
                    <a:pt x="354" y="301"/>
                  </a:lnTo>
                  <a:lnTo>
                    <a:pt x="366" y="303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8" name="Freeform 61"/>
            <p:cNvSpPr>
              <a:spLocks/>
            </p:cNvSpPr>
            <p:nvPr/>
          </p:nvSpPr>
          <p:spPr bwMode="auto">
            <a:xfrm>
              <a:off x="912" y="3216"/>
              <a:ext cx="224" cy="101"/>
            </a:xfrm>
            <a:custGeom>
              <a:avLst/>
              <a:gdLst>
                <a:gd name="T0" fmla="*/ 141 w 224"/>
                <a:gd name="T1" fmla="*/ 41 h 101"/>
                <a:gd name="T2" fmla="*/ 167 w 224"/>
                <a:gd name="T3" fmla="*/ 16 h 101"/>
                <a:gd name="T4" fmla="*/ 178 w 224"/>
                <a:gd name="T5" fmla="*/ 4 h 101"/>
                <a:gd name="T6" fmla="*/ 198 w 224"/>
                <a:gd name="T7" fmla="*/ 0 h 101"/>
                <a:gd name="T8" fmla="*/ 221 w 224"/>
                <a:gd name="T9" fmla="*/ 14 h 101"/>
                <a:gd name="T10" fmla="*/ 221 w 224"/>
                <a:gd name="T11" fmla="*/ 35 h 101"/>
                <a:gd name="T12" fmla="*/ 210 w 224"/>
                <a:gd name="T13" fmla="*/ 51 h 101"/>
                <a:gd name="T14" fmla="*/ 190 w 224"/>
                <a:gd name="T15" fmla="*/ 78 h 101"/>
                <a:gd name="T16" fmla="*/ 181 w 224"/>
                <a:gd name="T17" fmla="*/ 86 h 101"/>
                <a:gd name="T18" fmla="*/ 173 w 224"/>
                <a:gd name="T19" fmla="*/ 80 h 101"/>
                <a:gd name="T20" fmla="*/ 167 w 224"/>
                <a:gd name="T21" fmla="*/ 86 h 101"/>
                <a:gd name="T22" fmla="*/ 156 w 224"/>
                <a:gd name="T23" fmla="*/ 95 h 101"/>
                <a:gd name="T24" fmla="*/ 141 w 224"/>
                <a:gd name="T25" fmla="*/ 101 h 101"/>
                <a:gd name="T26" fmla="*/ 107 w 224"/>
                <a:gd name="T27" fmla="*/ 95 h 101"/>
                <a:gd name="T28" fmla="*/ 88 w 224"/>
                <a:gd name="T29" fmla="*/ 82 h 101"/>
                <a:gd name="T30" fmla="*/ 62 w 224"/>
                <a:gd name="T31" fmla="*/ 72 h 101"/>
                <a:gd name="T32" fmla="*/ 39 w 224"/>
                <a:gd name="T33" fmla="*/ 72 h 101"/>
                <a:gd name="T34" fmla="*/ 19 w 224"/>
                <a:gd name="T35" fmla="*/ 74 h 101"/>
                <a:gd name="T36" fmla="*/ 11 w 224"/>
                <a:gd name="T37" fmla="*/ 68 h 101"/>
                <a:gd name="T38" fmla="*/ 5 w 224"/>
                <a:gd name="T39" fmla="*/ 62 h 101"/>
                <a:gd name="T40" fmla="*/ 2 w 224"/>
                <a:gd name="T41" fmla="*/ 57 h 101"/>
                <a:gd name="T42" fmla="*/ 0 w 224"/>
                <a:gd name="T43" fmla="*/ 53 h 101"/>
                <a:gd name="T44" fmla="*/ 0 w 224"/>
                <a:gd name="T45" fmla="*/ 47 h 101"/>
                <a:gd name="T46" fmla="*/ 5 w 224"/>
                <a:gd name="T47" fmla="*/ 37 h 101"/>
                <a:gd name="T48" fmla="*/ 17 w 224"/>
                <a:gd name="T49" fmla="*/ 37 h 101"/>
                <a:gd name="T50" fmla="*/ 17 w 224"/>
                <a:gd name="T51" fmla="*/ 33 h 101"/>
                <a:gd name="T52" fmla="*/ 22 w 224"/>
                <a:gd name="T53" fmla="*/ 31 h 101"/>
                <a:gd name="T54" fmla="*/ 31 w 224"/>
                <a:gd name="T55" fmla="*/ 33 h 101"/>
                <a:gd name="T56" fmla="*/ 39 w 224"/>
                <a:gd name="T57" fmla="*/ 35 h 101"/>
                <a:gd name="T58" fmla="*/ 51 w 224"/>
                <a:gd name="T59" fmla="*/ 41 h 101"/>
                <a:gd name="T60" fmla="*/ 56 w 224"/>
                <a:gd name="T61" fmla="*/ 45 h 101"/>
                <a:gd name="T62" fmla="*/ 65 w 224"/>
                <a:gd name="T63" fmla="*/ 51 h 101"/>
                <a:gd name="T64" fmla="*/ 76 w 224"/>
                <a:gd name="T65" fmla="*/ 53 h 101"/>
                <a:gd name="T66" fmla="*/ 105 w 224"/>
                <a:gd name="T67" fmla="*/ 57 h 101"/>
                <a:gd name="T68" fmla="*/ 127 w 224"/>
                <a:gd name="T69" fmla="*/ 55 h 101"/>
                <a:gd name="T70" fmla="*/ 139 w 224"/>
                <a:gd name="T71" fmla="*/ 57 h 101"/>
                <a:gd name="T72" fmla="*/ 139 w 224"/>
                <a:gd name="T73" fmla="*/ 55 h 101"/>
                <a:gd name="T74" fmla="*/ 133 w 224"/>
                <a:gd name="T75" fmla="*/ 51 h 1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4"/>
                <a:gd name="T115" fmla="*/ 0 h 101"/>
                <a:gd name="T116" fmla="*/ 224 w 224"/>
                <a:gd name="T117" fmla="*/ 101 h 10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4" h="101">
                  <a:moveTo>
                    <a:pt x="133" y="51"/>
                  </a:moveTo>
                  <a:lnTo>
                    <a:pt x="141" y="41"/>
                  </a:lnTo>
                  <a:lnTo>
                    <a:pt x="156" y="29"/>
                  </a:lnTo>
                  <a:lnTo>
                    <a:pt x="167" y="16"/>
                  </a:lnTo>
                  <a:lnTo>
                    <a:pt x="176" y="6"/>
                  </a:lnTo>
                  <a:lnTo>
                    <a:pt x="178" y="4"/>
                  </a:lnTo>
                  <a:lnTo>
                    <a:pt x="187" y="0"/>
                  </a:lnTo>
                  <a:lnTo>
                    <a:pt x="198" y="0"/>
                  </a:lnTo>
                  <a:lnTo>
                    <a:pt x="212" y="4"/>
                  </a:lnTo>
                  <a:lnTo>
                    <a:pt x="221" y="14"/>
                  </a:lnTo>
                  <a:lnTo>
                    <a:pt x="224" y="24"/>
                  </a:lnTo>
                  <a:lnTo>
                    <a:pt x="221" y="35"/>
                  </a:lnTo>
                  <a:lnTo>
                    <a:pt x="218" y="43"/>
                  </a:lnTo>
                  <a:lnTo>
                    <a:pt x="210" y="51"/>
                  </a:lnTo>
                  <a:lnTo>
                    <a:pt x="198" y="66"/>
                  </a:lnTo>
                  <a:lnTo>
                    <a:pt x="190" y="78"/>
                  </a:lnTo>
                  <a:lnTo>
                    <a:pt x="184" y="88"/>
                  </a:lnTo>
                  <a:lnTo>
                    <a:pt x="181" y="86"/>
                  </a:lnTo>
                  <a:lnTo>
                    <a:pt x="176" y="82"/>
                  </a:lnTo>
                  <a:lnTo>
                    <a:pt x="173" y="80"/>
                  </a:lnTo>
                  <a:lnTo>
                    <a:pt x="170" y="80"/>
                  </a:lnTo>
                  <a:lnTo>
                    <a:pt x="167" y="86"/>
                  </a:lnTo>
                  <a:lnTo>
                    <a:pt x="161" y="90"/>
                  </a:lnTo>
                  <a:lnTo>
                    <a:pt x="156" y="95"/>
                  </a:lnTo>
                  <a:lnTo>
                    <a:pt x="153" y="97"/>
                  </a:lnTo>
                  <a:lnTo>
                    <a:pt x="141" y="101"/>
                  </a:lnTo>
                  <a:lnTo>
                    <a:pt x="124" y="99"/>
                  </a:lnTo>
                  <a:lnTo>
                    <a:pt x="107" y="95"/>
                  </a:lnTo>
                  <a:lnTo>
                    <a:pt x="96" y="90"/>
                  </a:lnTo>
                  <a:lnTo>
                    <a:pt x="88" y="82"/>
                  </a:lnTo>
                  <a:lnTo>
                    <a:pt x="76" y="76"/>
                  </a:lnTo>
                  <a:lnTo>
                    <a:pt x="62" y="72"/>
                  </a:lnTo>
                  <a:lnTo>
                    <a:pt x="51" y="70"/>
                  </a:lnTo>
                  <a:lnTo>
                    <a:pt x="39" y="72"/>
                  </a:lnTo>
                  <a:lnTo>
                    <a:pt x="28" y="74"/>
                  </a:lnTo>
                  <a:lnTo>
                    <a:pt x="19" y="74"/>
                  </a:lnTo>
                  <a:lnTo>
                    <a:pt x="17" y="70"/>
                  </a:lnTo>
                  <a:lnTo>
                    <a:pt x="11" y="68"/>
                  </a:lnTo>
                  <a:lnTo>
                    <a:pt x="8" y="66"/>
                  </a:lnTo>
                  <a:lnTo>
                    <a:pt x="5" y="62"/>
                  </a:lnTo>
                  <a:lnTo>
                    <a:pt x="8" y="60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0" y="53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1"/>
                  </a:lnTo>
                  <a:lnTo>
                    <a:pt x="5" y="37"/>
                  </a:lnTo>
                  <a:lnTo>
                    <a:pt x="17" y="37"/>
                  </a:lnTo>
                  <a:lnTo>
                    <a:pt x="17" y="35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22" y="31"/>
                  </a:lnTo>
                  <a:lnTo>
                    <a:pt x="28" y="31"/>
                  </a:lnTo>
                  <a:lnTo>
                    <a:pt x="31" y="33"/>
                  </a:lnTo>
                  <a:lnTo>
                    <a:pt x="36" y="33"/>
                  </a:lnTo>
                  <a:lnTo>
                    <a:pt x="39" y="35"/>
                  </a:lnTo>
                  <a:lnTo>
                    <a:pt x="45" y="37"/>
                  </a:lnTo>
                  <a:lnTo>
                    <a:pt x="51" y="41"/>
                  </a:lnTo>
                  <a:lnTo>
                    <a:pt x="53" y="43"/>
                  </a:lnTo>
                  <a:lnTo>
                    <a:pt x="56" y="45"/>
                  </a:lnTo>
                  <a:lnTo>
                    <a:pt x="62" y="49"/>
                  </a:lnTo>
                  <a:lnTo>
                    <a:pt x="65" y="51"/>
                  </a:lnTo>
                  <a:lnTo>
                    <a:pt x="68" y="53"/>
                  </a:lnTo>
                  <a:lnTo>
                    <a:pt x="76" y="53"/>
                  </a:lnTo>
                  <a:lnTo>
                    <a:pt x="90" y="55"/>
                  </a:lnTo>
                  <a:lnTo>
                    <a:pt x="105" y="57"/>
                  </a:lnTo>
                  <a:lnTo>
                    <a:pt x="119" y="57"/>
                  </a:lnTo>
                  <a:lnTo>
                    <a:pt x="127" y="55"/>
                  </a:lnTo>
                  <a:lnTo>
                    <a:pt x="136" y="55"/>
                  </a:lnTo>
                  <a:lnTo>
                    <a:pt x="139" y="57"/>
                  </a:lnTo>
                  <a:lnTo>
                    <a:pt x="141" y="57"/>
                  </a:lnTo>
                  <a:lnTo>
                    <a:pt x="139" y="55"/>
                  </a:lnTo>
                  <a:lnTo>
                    <a:pt x="136" y="53"/>
                  </a:lnTo>
                  <a:lnTo>
                    <a:pt x="133" y="51"/>
                  </a:lnTo>
                  <a:close/>
                </a:path>
              </a:pathLst>
            </a:custGeom>
            <a:solidFill>
              <a:srgbClr val="0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2928" y="2544"/>
            <a:ext cx="768" cy="8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Bitmap Image" r:id="rId4" imgW="1219370" imgH="1228571" progId="Paint.Picture">
                    <p:embed/>
                  </p:oleObj>
                </mc:Choice>
                <mc:Fallback>
                  <p:oleObj name="Bitmap Image" r:id="rId4" imgW="1219370" imgH="1228571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8" y="2544"/>
                          <a:ext cx="768" cy="8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8" name="WordArt 63" descr="Paper bag"/>
          <p:cNvSpPr>
            <a:spLocks noChangeArrowheads="1" noChangeShapeType="1" noTextEdit="1"/>
          </p:cNvSpPr>
          <p:nvPr/>
        </p:nvSpPr>
        <p:spPr bwMode="auto">
          <a:xfrm>
            <a:off x="2590800" y="762000"/>
            <a:ext cx="4162425" cy="1047750"/>
          </a:xfrm>
          <a:prstGeom prst="rect">
            <a:avLst/>
          </a:prstGeom>
        </p:spPr>
        <p:txBody>
          <a:bodyPr wrap="none" lIns="91427" tIns="45714" rIns="91427" bIns="45714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you!</a:t>
            </a:r>
          </a:p>
          <a:p>
            <a:pPr algn="ctr"/>
            <a:r>
              <a:rPr lang="en-GB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Goodbye!</a:t>
            </a:r>
          </a:p>
        </p:txBody>
      </p:sp>
    </p:spTree>
    <p:extLst>
      <p:ext uri="{BB962C8B-B14F-4D97-AF65-F5344CB8AC3E}">
        <p14:creationId xmlns:p14="http://schemas.microsoft.com/office/powerpoint/2010/main" val="251569752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20" name="TextBox 19"/>
          <p:cNvSpPr txBox="1"/>
          <p:nvPr/>
        </p:nvSpPr>
        <p:spPr>
          <a:xfrm>
            <a:off x="1220321" y="269328"/>
            <a:ext cx="6864823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FFFF00"/>
                </a:solidFill>
              </a:rPr>
              <a:t>UNIT 8: SPORTS AND GAMES</a:t>
            </a:r>
            <a:endParaRPr lang="en-US" sz="4400" b="1" dirty="0">
              <a:solidFill>
                <a:srgbClr val="FFFF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370438" y="2362200"/>
            <a:ext cx="4403125" cy="820491"/>
            <a:chOff x="2321677" y="1811975"/>
            <a:chExt cx="4403125" cy="82049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9822" y="1811975"/>
              <a:ext cx="3514980" cy="768902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677" y="1854855"/>
              <a:ext cx="961782" cy="7776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54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66813"/>
            <a:ext cx="82296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" y="-537362"/>
            <a:ext cx="9296400" cy="739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49865" y="153417"/>
            <a:ext cx="6864823" cy="769441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FFFF00"/>
                </a:solidFill>
              </a:rPr>
              <a:t>UNIT 8: SPORTS AND GAMES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5333" y="946114"/>
            <a:ext cx="4872251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FF00"/>
                </a:solidFill>
              </a:rPr>
              <a:t>LESSON 2:  A CLOSER LOOK 1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124" y="1392060"/>
            <a:ext cx="3557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C000"/>
                </a:solidFill>
              </a:rPr>
              <a:t>* Vocabulary</a:t>
            </a:r>
            <a:endParaRPr lang="en-US" sz="3600" b="1" dirty="0">
              <a:solidFill>
                <a:srgbClr val="FFC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2225" y="4121528"/>
            <a:ext cx="31741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>
                <a:solidFill>
                  <a:schemeClr val="bg1"/>
                </a:solidFill>
              </a:rPr>
              <a:t>congratulations (n</a:t>
            </a:r>
            <a:r>
              <a:rPr lang="en-US" sz="2400" b="1" dirty="0" smtClean="0">
                <a:solidFill>
                  <a:schemeClr val="bg1"/>
                </a:solidFill>
              </a:rPr>
              <a:t>):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1308">
            <a:off x="5761549" y="1572422"/>
            <a:ext cx="1834199" cy="20333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7830" y="1955047"/>
            <a:ext cx="17111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- racket (n):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11442" y="1948977"/>
            <a:ext cx="17637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err="1">
                <a:solidFill>
                  <a:prstClr val="white"/>
                </a:solidFill>
              </a:rPr>
              <a:t>vợt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cầu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lông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29349" y="2398420"/>
            <a:ext cx="28953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err="1">
                <a:solidFill>
                  <a:prstClr val="white"/>
                </a:solidFill>
              </a:rPr>
              <a:t>kính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bơi</a:t>
            </a:r>
            <a:r>
              <a:rPr lang="en-US" sz="2400" b="1" dirty="0">
                <a:solidFill>
                  <a:prstClr val="white"/>
                </a:solidFill>
              </a:rPr>
              <a:t>, </a:t>
            </a:r>
            <a:r>
              <a:rPr lang="en-US" sz="2400" b="1" dirty="0" err="1">
                <a:solidFill>
                  <a:prstClr val="white"/>
                </a:solidFill>
              </a:rPr>
              <a:t>kính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bảo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hộ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3588" y="2399676"/>
            <a:ext cx="1885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- goggles (n):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63153" y="2808569"/>
            <a:ext cx="3085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err="1">
                <a:solidFill>
                  <a:prstClr val="white"/>
                </a:solidFill>
              </a:rPr>
              <a:t>cuộc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thi</a:t>
            </a:r>
            <a:r>
              <a:rPr lang="en-US" sz="2400" b="1" dirty="0">
                <a:solidFill>
                  <a:prstClr val="white"/>
                </a:solidFill>
              </a:rPr>
              <a:t>, </a:t>
            </a:r>
            <a:r>
              <a:rPr lang="en-US" sz="2400" b="1" dirty="0" err="1">
                <a:solidFill>
                  <a:prstClr val="white"/>
                </a:solidFill>
              </a:rPr>
              <a:t>cuộc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tranh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tài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5546" y="2822704"/>
            <a:ext cx="2484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- competition (n):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197948" y="3211047"/>
            <a:ext cx="4019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 err="1">
                <a:solidFill>
                  <a:prstClr val="white"/>
                </a:solidFill>
              </a:rPr>
              <a:t>người</a:t>
            </a:r>
            <a:r>
              <a:rPr lang="en-GB" sz="2400" b="1" dirty="0">
                <a:solidFill>
                  <a:prstClr val="white"/>
                </a:solidFill>
              </a:rPr>
              <a:t> </a:t>
            </a:r>
            <a:r>
              <a:rPr lang="en-GB" sz="2400" b="1" dirty="0" err="1">
                <a:solidFill>
                  <a:prstClr val="white"/>
                </a:solidFill>
              </a:rPr>
              <a:t>vô</a:t>
            </a:r>
            <a:r>
              <a:rPr lang="en-GB" sz="2400" b="1" dirty="0">
                <a:solidFill>
                  <a:prstClr val="white"/>
                </a:solidFill>
              </a:rPr>
              <a:t> </a:t>
            </a:r>
            <a:r>
              <a:rPr lang="en-GB" sz="2400" b="1" dirty="0" err="1">
                <a:solidFill>
                  <a:prstClr val="white"/>
                </a:solidFill>
              </a:rPr>
              <a:t>địch</a:t>
            </a:r>
            <a:r>
              <a:rPr lang="en-GB" sz="2400" b="1" dirty="0">
                <a:solidFill>
                  <a:prstClr val="white"/>
                </a:solidFill>
              </a:rPr>
              <a:t>, </a:t>
            </a:r>
            <a:r>
              <a:rPr lang="en-GB" sz="2400" b="1" dirty="0" err="1">
                <a:solidFill>
                  <a:prstClr val="white"/>
                </a:solidFill>
              </a:rPr>
              <a:t>nhà</a:t>
            </a:r>
            <a:r>
              <a:rPr lang="en-GB" sz="2400" b="1" dirty="0">
                <a:solidFill>
                  <a:prstClr val="white"/>
                </a:solidFill>
              </a:rPr>
              <a:t> </a:t>
            </a:r>
            <a:r>
              <a:rPr lang="en-GB" sz="2400" b="1" dirty="0" err="1">
                <a:solidFill>
                  <a:prstClr val="white"/>
                </a:solidFill>
              </a:rPr>
              <a:t>quán</a:t>
            </a:r>
            <a:r>
              <a:rPr lang="en-GB" sz="2400" b="1" dirty="0">
                <a:solidFill>
                  <a:prstClr val="white"/>
                </a:solidFill>
              </a:rPr>
              <a:t> </a:t>
            </a:r>
            <a:r>
              <a:rPr lang="en-GB" sz="2400" b="1" dirty="0" err="1">
                <a:solidFill>
                  <a:prstClr val="white"/>
                </a:solidFill>
              </a:rPr>
              <a:t>quân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467" y="3223926"/>
            <a:ext cx="3810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- champion (n) </a:t>
            </a:r>
            <a:r>
              <a:rPr lang="en-GB" sz="2400" b="1" dirty="0">
                <a:solidFill>
                  <a:prstClr val="white"/>
                </a:solidFill>
              </a:rPr>
              <a:t>['</a:t>
            </a:r>
            <a:r>
              <a:rPr lang="en-GB" sz="2400" b="1" dirty="0" err="1">
                <a:solidFill>
                  <a:prstClr val="white"/>
                </a:solidFill>
              </a:rPr>
              <a:t>t∫æmpjən</a:t>
            </a:r>
            <a:r>
              <a:rPr lang="en-GB" sz="2400" b="1" dirty="0">
                <a:solidFill>
                  <a:prstClr val="white"/>
                </a:solidFill>
              </a:rPr>
              <a:t>]: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789420" y="3631255"/>
            <a:ext cx="5388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err="1">
                <a:solidFill>
                  <a:prstClr val="white"/>
                </a:solidFill>
              </a:rPr>
              <a:t>cuộc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chạy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đua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maratông</a:t>
            </a:r>
            <a:r>
              <a:rPr lang="en-US" sz="2400" b="1" dirty="0">
                <a:solidFill>
                  <a:prstClr val="white"/>
                </a:solidFill>
              </a:rPr>
              <a:t> ( </a:t>
            </a:r>
            <a:r>
              <a:rPr lang="en-US" sz="2400" b="1" i="1" dirty="0" err="1">
                <a:solidFill>
                  <a:prstClr val="white"/>
                </a:solidFill>
              </a:rPr>
              <a:t>đường</a:t>
            </a:r>
            <a:r>
              <a:rPr lang="en-US" sz="2400" b="1" i="1" dirty="0">
                <a:solidFill>
                  <a:prstClr val="white"/>
                </a:solidFill>
              </a:rPr>
              <a:t> </a:t>
            </a:r>
            <a:r>
              <a:rPr lang="en-US" sz="2400" b="1" i="1" dirty="0" err="1">
                <a:solidFill>
                  <a:prstClr val="white"/>
                </a:solidFill>
              </a:rPr>
              <a:t>dài</a:t>
            </a:r>
            <a:r>
              <a:rPr lang="en-US" sz="2400" b="1" i="1" dirty="0">
                <a:solidFill>
                  <a:prstClr val="white"/>
                </a:solidFill>
              </a:rPr>
              <a:t>)</a:t>
            </a:r>
            <a:endParaRPr lang="en-US" sz="2400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0665" y="3646954"/>
            <a:ext cx="21852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</a:rPr>
              <a:t>- marathon (n):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474795" y="4108649"/>
            <a:ext cx="39388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khen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520" y="1516262"/>
            <a:ext cx="2546152" cy="1800900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633" y="3631255"/>
            <a:ext cx="1880315" cy="207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934" y="1388301"/>
            <a:ext cx="3155324" cy="209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750" y="1585745"/>
            <a:ext cx="2857500" cy="204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244" y="3699297"/>
            <a:ext cx="2857500" cy="193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 descr="Người với khát khao thay đổi thói quen luyện tập thể thao của người Việt -  Sài Gòn Tiếp Thị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405" y="1705291"/>
            <a:ext cx="2906381" cy="215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76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50"/>
                            </p:stCondLst>
                            <p:childTnLst>
                              <p:par>
                                <p:cTn id="70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"/>
                            </p:stCondLst>
                            <p:childTnLst>
                              <p:par>
                                <p:cTn id="10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7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"/>
                            </p:stCondLst>
                            <p:childTnLst>
                              <p:par>
                                <p:cTn id="12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641669" y="273367"/>
            <a:ext cx="4343400" cy="523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7" tIns="45714" rIns="91427" bIns="4571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What and Where</a:t>
            </a:r>
          </a:p>
        </p:txBody>
      </p:sp>
      <p:sp>
        <p:nvSpPr>
          <p:cNvPr id="5" name="Oval 11"/>
          <p:cNvSpPr>
            <a:spLocks noChangeArrowheads="1"/>
          </p:cNvSpPr>
          <p:nvPr/>
        </p:nvSpPr>
        <p:spPr bwMode="auto">
          <a:xfrm>
            <a:off x="3703121" y="1384787"/>
            <a:ext cx="2133600" cy="1447800"/>
          </a:xfrm>
          <a:prstGeom prst="ellipse">
            <a:avLst/>
          </a:prstGeom>
          <a:ln w="9525">
            <a:solidFill>
              <a:schemeClr val="tx1"/>
            </a:solidFill>
            <a:round/>
            <a:headEnd/>
            <a:tailEnd/>
          </a:ln>
          <a:effectLst>
            <a:innerShdw blurRad="63500" dist="508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none" lIns="91427" tIns="45714" rIns="91427" bIns="45714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.VnBlack" pitchFamily="34" charset="0"/>
              </a:rPr>
              <a:t>racket </a:t>
            </a:r>
          </a:p>
        </p:txBody>
      </p:sp>
      <p:sp>
        <p:nvSpPr>
          <p:cNvPr id="6" name="Oval 12"/>
          <p:cNvSpPr>
            <a:spLocks noChangeArrowheads="1"/>
          </p:cNvSpPr>
          <p:nvPr/>
        </p:nvSpPr>
        <p:spPr bwMode="auto">
          <a:xfrm>
            <a:off x="4679769" y="4966378"/>
            <a:ext cx="2133600" cy="1447800"/>
          </a:xfrm>
          <a:prstGeom prst="ellipse">
            <a:avLst/>
          </a:prstGeom>
          <a:solidFill>
            <a:srgbClr val="EF5F88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lIns="91427" tIns="45714" rIns="91427" bIns="45714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competition</a:t>
            </a:r>
          </a:p>
        </p:txBody>
      </p:sp>
      <p:sp>
        <p:nvSpPr>
          <p:cNvPr id="8" name="Oval 14"/>
          <p:cNvSpPr>
            <a:spLocks noChangeArrowheads="1"/>
          </p:cNvSpPr>
          <p:nvPr/>
        </p:nvSpPr>
        <p:spPr bwMode="auto">
          <a:xfrm>
            <a:off x="3574869" y="3282322"/>
            <a:ext cx="2133600" cy="14478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>
            <a:solidFill>
              <a:srgbClr val="FAC5BE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 wrap="none" lIns="91427" tIns="45714" rIns="91427" bIns="45714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congratulations</a:t>
            </a:r>
          </a:p>
        </p:txBody>
      </p:sp>
      <p:sp>
        <p:nvSpPr>
          <p:cNvPr id="9" name="Oval 15"/>
          <p:cNvSpPr>
            <a:spLocks noChangeArrowheads="1"/>
          </p:cNvSpPr>
          <p:nvPr/>
        </p:nvSpPr>
        <p:spPr bwMode="auto">
          <a:xfrm>
            <a:off x="914400" y="2273286"/>
            <a:ext cx="2133600" cy="1447800"/>
          </a:xfrm>
          <a:prstGeom prst="ellipse">
            <a:avLst/>
          </a:prstGeom>
          <a:solidFill>
            <a:srgbClr val="0EAAAE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  <a:extLst/>
        </p:spPr>
        <p:txBody>
          <a:bodyPr wrap="none" lIns="91427" tIns="45714" rIns="91427" bIns="45714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champion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1188720" y="4571007"/>
            <a:ext cx="2133600" cy="1447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ECA55E"/>
            </a:solidFill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91427" tIns="45714" rIns="91427" bIns="45714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goggles </a:t>
            </a:r>
          </a:p>
        </p:txBody>
      </p:sp>
      <p:sp>
        <p:nvSpPr>
          <p:cNvPr id="11" name="Oval 12"/>
          <p:cNvSpPr>
            <a:spLocks noChangeArrowheads="1"/>
          </p:cNvSpPr>
          <p:nvPr/>
        </p:nvSpPr>
        <p:spPr bwMode="auto">
          <a:xfrm>
            <a:off x="6358851" y="3051528"/>
            <a:ext cx="2133600" cy="1447800"/>
          </a:xfrm>
          <a:prstGeom prst="ellipse">
            <a:avLst/>
          </a:pr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lIns="91427" tIns="45714" rIns="91427" bIns="45714" anchor="ctr"/>
          <a:lstStyle/>
          <a:p>
            <a:pPr algn="ctr"/>
            <a:r>
              <a:rPr lang="en-US" sz="2800" b="1" dirty="0"/>
              <a:t>marathon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43840" y="134112"/>
            <a:ext cx="4023360" cy="658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/>
              <a:t>* Checking vocab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353838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97" y="42106"/>
            <a:ext cx="627229" cy="681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1260616" y="136638"/>
            <a:ext cx="70237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the right words under the pictures.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73601" y="909128"/>
            <a:ext cx="5796799" cy="107026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86890" y="1018633"/>
            <a:ext cx="1084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1787" y="1023797"/>
            <a:ext cx="1505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racket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77121" y="1207348"/>
            <a:ext cx="196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sports shoes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8670" y="1471122"/>
            <a:ext cx="965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boat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21960" y="1471122"/>
            <a:ext cx="1525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goggles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46" y="2175269"/>
            <a:ext cx="2221862" cy="1483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313" y="2280540"/>
            <a:ext cx="2003373" cy="13353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82" y="2067287"/>
            <a:ext cx="2210182" cy="147941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62347A6E-4599-4078-ADD7-7E43A592A7FE}"/>
              </a:ext>
            </a:extLst>
          </p:cNvPr>
          <p:cNvGrpSpPr/>
          <p:nvPr/>
        </p:nvGrpSpPr>
        <p:grpSpPr>
          <a:xfrm>
            <a:off x="580031" y="3546701"/>
            <a:ext cx="1493887" cy="461665"/>
            <a:chOff x="580031" y="3842918"/>
            <a:chExt cx="1493887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580031" y="3842918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1.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976638" y="4228509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3676604" y="3546699"/>
            <a:ext cx="1493887" cy="461665"/>
            <a:chOff x="1685581" y="5618602"/>
            <a:chExt cx="1493887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1685581" y="5618602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2.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 flipV="1">
              <a:off x="2082188" y="6004193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F1F1030B-5206-4DC9-BFFD-00661EFD863A}"/>
              </a:ext>
            </a:extLst>
          </p:cNvPr>
          <p:cNvGrpSpPr/>
          <p:nvPr/>
        </p:nvGrpSpPr>
        <p:grpSpPr>
          <a:xfrm>
            <a:off x="6773177" y="3546698"/>
            <a:ext cx="1455250" cy="461665"/>
            <a:chOff x="6773177" y="3842915"/>
            <a:chExt cx="145525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6773177" y="3842915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7131147" y="4228506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1308">
            <a:off x="2048299" y="4236087"/>
            <a:ext cx="1177719" cy="17718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527" y="4448482"/>
            <a:ext cx="2365844" cy="156698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D2BAA3AC-63EA-43CE-AEF4-86E290774F24}"/>
              </a:ext>
            </a:extLst>
          </p:cNvPr>
          <p:cNvGrpSpPr/>
          <p:nvPr/>
        </p:nvGrpSpPr>
        <p:grpSpPr>
          <a:xfrm>
            <a:off x="2024379" y="5946305"/>
            <a:ext cx="1493887" cy="461665"/>
            <a:chOff x="2024379" y="6306917"/>
            <a:chExt cx="1493887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2024379" y="6306917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flipV="1">
              <a:off x="2420986" y="6692508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D232AB3A-452B-4C4F-837D-392A0382058C}"/>
              </a:ext>
            </a:extLst>
          </p:cNvPr>
          <p:cNvGrpSpPr/>
          <p:nvPr/>
        </p:nvGrpSpPr>
        <p:grpSpPr>
          <a:xfrm>
            <a:off x="5120952" y="5946303"/>
            <a:ext cx="1493887" cy="461665"/>
            <a:chOff x="5120952" y="6306915"/>
            <a:chExt cx="1493887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5120952" y="6306915"/>
              <a:ext cx="5838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cxnSp>
          <p:nvCxnSpPr>
            <p:cNvPr id="30" name="Straight Connector 29"/>
            <p:cNvCxnSpPr/>
            <p:nvPr/>
          </p:nvCxnSpPr>
          <p:spPr>
            <a:xfrm flipV="1">
              <a:off x="5517559" y="6692506"/>
              <a:ext cx="109728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C12EA2B2-73A7-4519-8082-5E6B670AFB36}"/>
              </a:ext>
            </a:extLst>
          </p:cNvPr>
          <p:cNvSpPr txBox="1"/>
          <p:nvPr/>
        </p:nvSpPr>
        <p:spPr>
          <a:xfrm>
            <a:off x="573671" y="3546698"/>
            <a:ext cx="1079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1. ball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77710D2-C100-450A-BF3F-0E9853DC67E7}"/>
              </a:ext>
            </a:extLst>
          </p:cNvPr>
          <p:cNvSpPr txBox="1"/>
          <p:nvPr/>
        </p:nvSpPr>
        <p:spPr>
          <a:xfrm>
            <a:off x="3667399" y="3543246"/>
            <a:ext cx="2210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2. sports shoes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E905BDBE-28A1-4EC9-A14C-A54557C36651}"/>
              </a:ext>
            </a:extLst>
          </p:cNvPr>
          <p:cNvSpPr txBox="1"/>
          <p:nvPr/>
        </p:nvSpPr>
        <p:spPr>
          <a:xfrm>
            <a:off x="6788260" y="3548606"/>
            <a:ext cx="107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3. boat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0421F379-2966-4C0A-B14A-5A7B4EFDB8EA}"/>
              </a:ext>
            </a:extLst>
          </p:cNvPr>
          <p:cNvSpPr txBox="1"/>
          <p:nvPr/>
        </p:nvSpPr>
        <p:spPr>
          <a:xfrm>
            <a:off x="5135893" y="5942850"/>
            <a:ext cx="1447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5. goggles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F9269818-A205-4F80-ACF2-791FBC3474EB}"/>
              </a:ext>
            </a:extLst>
          </p:cNvPr>
          <p:cNvSpPr txBox="1"/>
          <p:nvPr/>
        </p:nvSpPr>
        <p:spPr>
          <a:xfrm>
            <a:off x="2030769" y="5946303"/>
            <a:ext cx="1273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4. racket</a:t>
            </a:r>
          </a:p>
        </p:txBody>
      </p:sp>
    </p:spTree>
    <p:extLst>
      <p:ext uri="{BB962C8B-B14F-4D97-AF65-F5344CB8AC3E}">
        <p14:creationId xmlns:p14="http://schemas.microsoft.com/office/powerpoint/2010/main" val="227310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8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9714"/>
            <a:ext cx="78867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67" y="119406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110648" y="119406"/>
            <a:ext cx="7901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-8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sports are these things for? Match each thing in column A with a sport in column B.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6967" y="1182762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2647" y="1182762"/>
            <a:ext cx="777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68444" y="1811412"/>
            <a:ext cx="2024413" cy="5372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763380" y="2716326"/>
            <a:ext cx="2024413" cy="5372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763379" y="3543966"/>
            <a:ext cx="2024413" cy="5372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763380" y="4448880"/>
            <a:ext cx="2024413" cy="5372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763379" y="5276520"/>
            <a:ext cx="2024413" cy="5372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763379" y="188498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38210" y="1890661"/>
            <a:ext cx="1044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bicycle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763379" y="275381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8210" y="2720855"/>
            <a:ext cx="1044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ball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774809" y="364674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49640" y="3652418"/>
            <a:ext cx="1044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boat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1774809" y="451557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49640" y="4482612"/>
            <a:ext cx="135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goggles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774809" y="538502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49640" y="5390702"/>
            <a:ext cx="1044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racket</a:t>
            </a:r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0AFB18AF-5042-4B84-B81A-1C0920DA5BE0}"/>
              </a:ext>
            </a:extLst>
          </p:cNvPr>
          <p:cNvGrpSpPr/>
          <p:nvPr/>
        </p:nvGrpSpPr>
        <p:grpSpPr>
          <a:xfrm>
            <a:off x="5529129" y="1811412"/>
            <a:ext cx="2024413" cy="572144"/>
            <a:chOff x="5304124" y="1965960"/>
            <a:chExt cx="2024413" cy="537210"/>
          </a:xfrm>
          <a:solidFill>
            <a:srgbClr val="C0E6EA"/>
          </a:solidFill>
        </p:grpSpPr>
        <p:sp>
          <p:nvSpPr>
            <p:cNvPr id="25" name="Rounded Rectangle 24"/>
            <p:cNvSpPr/>
            <p:nvPr/>
          </p:nvSpPr>
          <p:spPr>
            <a:xfrm>
              <a:off x="5304124" y="1965960"/>
              <a:ext cx="2024413" cy="537210"/>
            </a:xfrm>
            <a:prstGeom prst="roundRect">
              <a:avLst/>
            </a:prstGeom>
            <a:grpFill/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356209" y="2000894"/>
              <a:ext cx="47483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831040" y="2006572"/>
              <a:ext cx="126952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boating</a:t>
              </a:r>
              <a:endParaRPr lang="en-US" sz="2400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1B0C32F7-CC41-428B-99A3-A3295B333F19}"/>
              </a:ext>
            </a:extLst>
          </p:cNvPr>
          <p:cNvGrpSpPr/>
          <p:nvPr/>
        </p:nvGrpSpPr>
        <p:grpSpPr>
          <a:xfrm>
            <a:off x="5524065" y="2677689"/>
            <a:ext cx="2024413" cy="572144"/>
            <a:chOff x="5299060" y="2832237"/>
            <a:chExt cx="2024413" cy="537210"/>
          </a:xfrm>
          <a:solidFill>
            <a:srgbClr val="C0E6EA"/>
          </a:solidFill>
        </p:grpSpPr>
        <p:sp>
          <p:nvSpPr>
            <p:cNvPr id="29" name="Rounded Rectangle 28"/>
            <p:cNvSpPr/>
            <p:nvPr/>
          </p:nvSpPr>
          <p:spPr>
            <a:xfrm>
              <a:off x="5299060" y="2832237"/>
              <a:ext cx="2024413" cy="537210"/>
            </a:xfrm>
            <a:prstGeom prst="roundRect">
              <a:avLst/>
            </a:prstGeom>
            <a:grpFill/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356209" y="2869725"/>
              <a:ext cx="47483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831040" y="2875403"/>
              <a:ext cx="14924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swimming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4B16D393-66DE-4417-BA80-400B74634EDC}"/>
              </a:ext>
            </a:extLst>
          </p:cNvPr>
          <p:cNvGrpSpPr/>
          <p:nvPr/>
        </p:nvGrpSpPr>
        <p:grpSpPr>
          <a:xfrm>
            <a:off x="5524064" y="3543966"/>
            <a:ext cx="2024413" cy="572144"/>
            <a:chOff x="5299059" y="3698514"/>
            <a:chExt cx="2024413" cy="537210"/>
          </a:xfrm>
          <a:solidFill>
            <a:srgbClr val="C0E6EA"/>
          </a:solidFill>
        </p:grpSpPr>
        <p:sp>
          <p:nvSpPr>
            <p:cNvPr id="33" name="Rounded Rectangle 32"/>
            <p:cNvSpPr/>
            <p:nvPr/>
          </p:nvSpPr>
          <p:spPr>
            <a:xfrm>
              <a:off x="5299059" y="3698514"/>
              <a:ext cx="2024413" cy="537210"/>
            </a:xfrm>
            <a:prstGeom prst="roundRect">
              <a:avLst/>
            </a:prstGeom>
            <a:grpFill/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67639" y="3724943"/>
              <a:ext cx="47483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842470" y="3730621"/>
              <a:ext cx="148100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cycling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="" xmlns:a16="http://schemas.microsoft.com/office/drawing/2014/main" id="{C8B324FD-D290-4DC8-BB05-F6491CA9F0DA}"/>
              </a:ext>
            </a:extLst>
          </p:cNvPr>
          <p:cNvGrpSpPr/>
          <p:nvPr/>
        </p:nvGrpSpPr>
        <p:grpSpPr>
          <a:xfrm>
            <a:off x="5524065" y="4410243"/>
            <a:ext cx="2024413" cy="572144"/>
            <a:chOff x="5299060" y="4564791"/>
            <a:chExt cx="2024413" cy="537210"/>
          </a:xfrm>
          <a:solidFill>
            <a:srgbClr val="C0E6EA"/>
          </a:solidFill>
        </p:grpSpPr>
        <p:sp>
          <p:nvSpPr>
            <p:cNvPr id="37" name="Rounded Rectangle 36"/>
            <p:cNvSpPr/>
            <p:nvPr/>
          </p:nvSpPr>
          <p:spPr>
            <a:xfrm>
              <a:off x="5299060" y="4564791"/>
              <a:ext cx="2024413" cy="537210"/>
            </a:xfrm>
            <a:prstGeom prst="roundRect">
              <a:avLst/>
            </a:prstGeom>
            <a:grpFill/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367639" y="4603201"/>
              <a:ext cx="47483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70C0"/>
                  </a:solidFill>
                </a:rPr>
                <a:t>d.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738773" y="4608879"/>
              <a:ext cx="154958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ball games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CC0C9D90-3CE2-4E92-A277-436444F328C3}"/>
              </a:ext>
            </a:extLst>
          </p:cNvPr>
          <p:cNvGrpSpPr/>
          <p:nvPr/>
        </p:nvGrpSpPr>
        <p:grpSpPr>
          <a:xfrm>
            <a:off x="5524064" y="5276520"/>
            <a:ext cx="2024413" cy="572144"/>
            <a:chOff x="5299059" y="5431068"/>
            <a:chExt cx="2024413" cy="537210"/>
          </a:xfrm>
          <a:solidFill>
            <a:srgbClr val="C0E6EA"/>
          </a:solidFill>
        </p:grpSpPr>
        <p:sp>
          <p:nvSpPr>
            <p:cNvPr id="41" name="Rounded Rectangle 40"/>
            <p:cNvSpPr/>
            <p:nvPr/>
          </p:nvSpPr>
          <p:spPr>
            <a:xfrm>
              <a:off x="5299059" y="5431068"/>
              <a:ext cx="2024413" cy="537210"/>
            </a:xfrm>
            <a:prstGeom prst="roundRect">
              <a:avLst/>
            </a:prstGeom>
            <a:grpFill/>
            <a:ln>
              <a:solidFill>
                <a:srgbClr val="A3E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367639" y="5463227"/>
              <a:ext cx="47483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e.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765051" y="5468905"/>
              <a:ext cx="154958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badminton</a:t>
              </a:r>
            </a:p>
          </p:txBody>
        </p:sp>
      </p:grpSp>
      <p:cxnSp>
        <p:nvCxnSpPr>
          <p:cNvPr id="44" name="Straight Arrow Connector 43"/>
          <p:cNvCxnSpPr>
            <a:endCxn id="33" idx="1"/>
          </p:cNvCxnSpPr>
          <p:nvPr/>
        </p:nvCxnSpPr>
        <p:spPr>
          <a:xfrm>
            <a:off x="3792857" y="2215165"/>
            <a:ext cx="1731207" cy="1614873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3787792" y="2946294"/>
            <a:ext cx="1731207" cy="161487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1" idx="3"/>
          </p:cNvCxnSpPr>
          <p:nvPr/>
        </p:nvCxnSpPr>
        <p:spPr>
          <a:xfrm flipV="1">
            <a:off x="3787792" y="2147306"/>
            <a:ext cx="1736273" cy="1665265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3782726" y="3006837"/>
            <a:ext cx="1736273" cy="16652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3" idx="3"/>
            <a:endCxn id="41" idx="1"/>
          </p:cNvCxnSpPr>
          <p:nvPr/>
        </p:nvCxnSpPr>
        <p:spPr>
          <a:xfrm>
            <a:off x="3787792" y="5545125"/>
            <a:ext cx="1736272" cy="17467"/>
          </a:xfrm>
          <a:prstGeom prst="straightConnector1">
            <a:avLst/>
          </a:prstGeom>
          <a:ln w="285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89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7700" y="106527"/>
            <a:ext cx="776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Fill each blank with one of the words from the box.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2" y="79021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1362062" y="686819"/>
            <a:ext cx="7086477" cy="10702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135374" y="796324"/>
            <a:ext cx="1454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champion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4996" y="801488"/>
            <a:ext cx="1743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competition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1473" y="801488"/>
            <a:ext cx="1131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sporty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7154" y="1248813"/>
            <a:ext cx="14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marathon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55168" y="1248813"/>
            <a:ext cx="244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congratulations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59518" y="1211083"/>
            <a:ext cx="160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practice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467612" y="1745381"/>
            <a:ext cx="8738315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1. She won an international sports </a:t>
            </a:r>
            <a:r>
              <a:rPr lang="en-GB" sz="2400" dirty="0" smtClean="0"/>
              <a:t>__________.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/>
              <a:t>2. He became the world tennis </a:t>
            </a:r>
            <a:r>
              <a:rPr lang="en-GB" sz="2400" dirty="0" smtClean="0"/>
              <a:t>_________when </a:t>
            </a:r>
            <a:r>
              <a:rPr lang="en-GB" sz="2400" dirty="0"/>
              <a:t>he was very young</a:t>
            </a:r>
            <a:r>
              <a:rPr lang="en-GB" sz="2400" dirty="0" smtClean="0"/>
              <a:t>.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/>
              <a:t>3. "Can you send my __________ to the winner of the contest</a:t>
            </a:r>
            <a:r>
              <a:rPr lang="en-GB" sz="2400" dirty="0" smtClean="0"/>
              <a:t>?“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4. My friend David is very </a:t>
            </a:r>
            <a:r>
              <a:rPr lang="en-GB" sz="2400" dirty="0" smtClean="0"/>
              <a:t>___________ </a:t>
            </a:r>
            <a:r>
              <a:rPr lang="en-GB" sz="2400" dirty="0"/>
              <a:t>. He does exercise every day.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5. The first __________ took place in 1896.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6. He  want to be a footballer, so he  __________ playing football every day.</a:t>
            </a:r>
            <a:endParaRPr lang="en-GB" sz="2400" dirty="0"/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4493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3575431" y="3208884"/>
            <a:ext cx="887573" cy="88757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0462" y="1832825"/>
            <a:ext cx="3908738" cy="367047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6645" y="285997"/>
            <a:ext cx="4311732" cy="523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27" tIns="45714" rIns="91427" bIns="45714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BIG WHEEL GAME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48043" y="1960405"/>
            <a:ext cx="3415316" cy="3415316"/>
            <a:chOff x="1664057" y="1470874"/>
            <a:chExt cx="4553755" cy="455375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4057" y="1470874"/>
              <a:ext cx="4553755" cy="455375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8423036">
              <a:off x="4976048" y="2473402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0800000">
              <a:off x="5489849" y="3441290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3924436">
              <a:off x="5022956" y="4404225"/>
              <a:ext cx="8852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-20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5260811">
              <a:off x="4195604" y="5024930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7460542">
              <a:off x="3201988" y="5040241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05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9555165">
              <a:off x="2324280" y="4445860"/>
              <a:ext cx="8852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-15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901338" y="3468022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2072863">
              <a:off x="2290337" y="2386958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3722183">
              <a:off x="3198200" y="1730530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10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6338192">
              <a:off x="4207247" y="1745253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</a:p>
          </p:txBody>
        </p:sp>
      </p:grpSp>
      <p:sp>
        <p:nvSpPr>
          <p:cNvPr id="18" name="Isosceles Triangle 17"/>
          <p:cNvSpPr/>
          <p:nvPr/>
        </p:nvSpPr>
        <p:spPr>
          <a:xfrm rot="5400000">
            <a:off x="769829" y="3194508"/>
            <a:ext cx="396026" cy="916325"/>
          </a:xfrm>
          <a:prstGeom prst="triangl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84796" y="809217"/>
            <a:ext cx="2279765" cy="523208"/>
          </a:xfrm>
          <a:prstGeom prst="rect">
            <a:avLst/>
          </a:prstGeom>
          <a:noFill/>
        </p:spPr>
        <p:txBody>
          <a:bodyPr wrap="none" lIns="91427" tIns="45714" rIns="91427" bIns="45714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QUESTIONS</a:t>
            </a:r>
          </a:p>
        </p:txBody>
      </p:sp>
      <p:sp>
        <p:nvSpPr>
          <p:cNvPr id="20" name="Oval 19"/>
          <p:cNvSpPr/>
          <p:nvPr/>
        </p:nvSpPr>
        <p:spPr>
          <a:xfrm>
            <a:off x="2511915" y="3208884"/>
            <a:ext cx="887573" cy="88757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SPIN</a:t>
            </a:r>
          </a:p>
        </p:txBody>
      </p:sp>
      <p:sp>
        <p:nvSpPr>
          <p:cNvPr id="21" name="Heptagon 20">
            <a:hlinkClick r:id="rId4" action="ppaction://hlinksldjump"/>
          </p:cNvPr>
          <p:cNvSpPr/>
          <p:nvPr/>
        </p:nvSpPr>
        <p:spPr>
          <a:xfrm>
            <a:off x="6307455" y="3303905"/>
            <a:ext cx="883356" cy="634365"/>
          </a:xfrm>
          <a:prstGeom prst="heptagon">
            <a:avLst/>
          </a:prstGeom>
          <a:ln w="38100">
            <a:solidFill>
              <a:schemeClr val="accent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2" name="Heptagon 21">
            <a:hlinkClick r:id="rId5" action="ppaction://hlinksldjump"/>
          </p:cNvPr>
          <p:cNvSpPr/>
          <p:nvPr/>
        </p:nvSpPr>
        <p:spPr>
          <a:xfrm>
            <a:off x="6307455" y="4091940"/>
            <a:ext cx="883356" cy="736600"/>
          </a:xfrm>
          <a:prstGeom prst="heptagon">
            <a:avLst/>
          </a:prstGeom>
          <a:ln w="38100">
            <a:solidFill>
              <a:schemeClr val="accent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3" name="Heptagon 22">
            <a:hlinkClick r:id="rId6" action="ppaction://hlinksldjump"/>
          </p:cNvPr>
          <p:cNvSpPr/>
          <p:nvPr/>
        </p:nvSpPr>
        <p:spPr>
          <a:xfrm>
            <a:off x="7219316" y="4091940"/>
            <a:ext cx="883356" cy="736600"/>
          </a:xfrm>
          <a:prstGeom prst="heptagon">
            <a:avLst/>
          </a:prstGeom>
          <a:ln w="38100">
            <a:solidFill>
              <a:schemeClr val="accent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4" name="Heptagon 23">
            <a:hlinkClick r:id="rId7" action="ppaction://hlinksldjump"/>
          </p:cNvPr>
          <p:cNvSpPr/>
          <p:nvPr/>
        </p:nvSpPr>
        <p:spPr>
          <a:xfrm>
            <a:off x="7219316" y="2362200"/>
            <a:ext cx="883356" cy="736600"/>
          </a:xfrm>
          <a:prstGeom prst="heptagon">
            <a:avLst/>
          </a:prstGeom>
          <a:ln w="38100">
            <a:solidFill>
              <a:schemeClr val="accent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endParaRPr lang="en-US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Heptagon 24">
            <a:hlinkClick r:id="rId8" action="ppaction://hlinksldjump"/>
          </p:cNvPr>
          <p:cNvSpPr/>
          <p:nvPr/>
        </p:nvSpPr>
        <p:spPr>
          <a:xfrm>
            <a:off x="6248400" y="2362200"/>
            <a:ext cx="883356" cy="736600"/>
          </a:xfrm>
          <a:prstGeom prst="heptagon">
            <a:avLst/>
          </a:prstGeom>
          <a:ln w="38100">
            <a:solidFill>
              <a:schemeClr val="accent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Heptagon 25">
            <a:hlinkClick r:id="rId9" action="ppaction://hlinksldjump"/>
          </p:cNvPr>
          <p:cNvSpPr/>
          <p:nvPr/>
        </p:nvSpPr>
        <p:spPr>
          <a:xfrm>
            <a:off x="7219316" y="3201671"/>
            <a:ext cx="883356" cy="736600"/>
          </a:xfrm>
          <a:prstGeom prst="heptagon">
            <a:avLst/>
          </a:prstGeom>
          <a:ln w="38100">
            <a:solidFill>
              <a:schemeClr val="accent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427" tIns="45714" rIns="91427" bIns="45714" rtlCol="0" anchor="ctr"/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8" name="Right Arrow 27">
            <a:hlinkClick r:id="rId10" action="ppaction://hlinksldjump"/>
          </p:cNvPr>
          <p:cNvSpPr/>
          <p:nvPr/>
        </p:nvSpPr>
        <p:spPr>
          <a:xfrm>
            <a:off x="6524819" y="6697014"/>
            <a:ext cx="606937" cy="32197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1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bldLvl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1273</TotalTime>
  <Words>771</Words>
  <Application>Microsoft Office PowerPoint</Application>
  <PresentationFormat>On-screen Show (4:3)</PresentationFormat>
  <Paragraphs>209</Paragraphs>
  <Slides>21</Slides>
  <Notes>0</Notes>
  <HiddenSlides>0</HiddenSlides>
  <MMClips>7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THU BA</cp:lastModifiedBy>
  <cp:revision>95</cp:revision>
  <dcterms:created xsi:type="dcterms:W3CDTF">2020-12-09T02:04:09Z</dcterms:created>
  <dcterms:modified xsi:type="dcterms:W3CDTF">2021-11-14T07:21:53Z</dcterms:modified>
</cp:coreProperties>
</file>