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349" r:id="rId2"/>
    <p:sldId id="328" r:id="rId3"/>
    <p:sldId id="257" r:id="rId4"/>
    <p:sldId id="339" r:id="rId5"/>
    <p:sldId id="340" r:id="rId6"/>
    <p:sldId id="258" r:id="rId7"/>
    <p:sldId id="325" r:id="rId8"/>
    <p:sldId id="342" r:id="rId9"/>
    <p:sldId id="264" r:id="rId10"/>
    <p:sldId id="290" r:id="rId11"/>
    <p:sldId id="345" r:id="rId12"/>
    <p:sldId id="347" r:id="rId13"/>
    <p:sldId id="312" r:id="rId14"/>
    <p:sldId id="329" r:id="rId15"/>
    <p:sldId id="265" r:id="rId16"/>
    <p:sldId id="266" r:id="rId17"/>
    <p:sldId id="350" r:id="rId18"/>
    <p:sldId id="351" r:id="rId19"/>
    <p:sldId id="269" r:id="rId20"/>
    <p:sldId id="333" r:id="rId21"/>
    <p:sldId id="334" r:id="rId22"/>
    <p:sldId id="326" r:id="rId23"/>
    <p:sldId id="33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2A19"/>
    <a:srgbClr val="FF0066"/>
    <a:srgbClr val="660033"/>
    <a:srgbClr val="FF3399"/>
    <a:srgbClr val="CC0099"/>
    <a:srgbClr val="072901"/>
    <a:srgbClr val="1EBC04"/>
    <a:srgbClr val="66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1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E457D3-3A85-481A-A305-242EF11590CD}" type="datetimeFigureOut">
              <a:rPr lang="en-US" smtClean="0"/>
              <a:pPr/>
              <a:t>3/27/2023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EC93F7-2C09-4821-AC1C-35F41705BFB9}" type="slidenum">
              <a:rPr lang="en-US" smtClean="0"/>
              <a:pPr/>
              <a:t>‹#›</a:t>
            </a:fld>
            <a:endParaRPr lang="en-US"/>
          </a:p>
        </p:txBody>
      </p:sp>
    </p:spTree>
    <p:extLst>
      <p:ext uri="{BB962C8B-B14F-4D97-AF65-F5344CB8AC3E}">
        <p14:creationId xmlns:p14="http://schemas.microsoft.com/office/powerpoint/2010/main" val="1586585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EC93F7-2C09-4821-AC1C-35F41705BFB9}"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EC93F7-2C09-4821-AC1C-35F41705BFB9}" type="slidenum">
              <a:rPr lang="en-US" smtClean="0"/>
              <a:pPr/>
              <a:t>10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EC93F7-2C09-4821-AC1C-35F41705BFB9}" type="slidenum">
              <a:rPr lang="en-US" smtClean="0"/>
              <a:pPr/>
              <a:t>11</a:t>
            </a:fld>
            <a:endParaRPr lang="en-US"/>
          </a:p>
        </p:txBody>
      </p:sp>
    </p:spTree>
    <p:extLst>
      <p:ext uri="{BB962C8B-B14F-4D97-AF65-F5344CB8AC3E}">
        <p14:creationId xmlns:p14="http://schemas.microsoft.com/office/powerpoint/2010/main" val="723627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EC93F7-2C09-4821-AC1C-35F41705BFB9}" type="slidenum">
              <a:rPr lang="en-US" smtClean="0"/>
              <a:pPr/>
              <a:t>12</a:t>
            </a:fld>
            <a:endParaRPr lang="en-US"/>
          </a:p>
        </p:txBody>
      </p:sp>
    </p:spTree>
    <p:extLst>
      <p:ext uri="{BB962C8B-B14F-4D97-AF65-F5344CB8AC3E}">
        <p14:creationId xmlns:p14="http://schemas.microsoft.com/office/powerpoint/2010/main" val="40655610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EC93F7-2C09-4821-AC1C-35F41705BFB9}" type="slidenum">
              <a:rPr lang="en-US" smtClean="0"/>
              <a:pPr/>
              <a:t>22</a:t>
            </a:fld>
            <a:endParaRPr lang="en-US"/>
          </a:p>
        </p:txBody>
      </p:sp>
    </p:spTree>
    <p:extLst>
      <p:ext uri="{BB962C8B-B14F-4D97-AF65-F5344CB8AC3E}">
        <p14:creationId xmlns:p14="http://schemas.microsoft.com/office/powerpoint/2010/main" val="37218707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C1DA1C1-1486-44B7-B39F-89D2A2E4507B}" type="datetimeFigureOut">
              <a:rPr lang="en-US" smtClean="0"/>
              <a:pPr/>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20272D-20CB-40B5-B8C5-192D17F45D8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1DA1C1-1486-44B7-B39F-89D2A2E4507B}" type="datetimeFigureOut">
              <a:rPr lang="en-US" smtClean="0"/>
              <a:pPr/>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20272D-20CB-40B5-B8C5-192D17F45D8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1DA1C1-1486-44B7-B39F-89D2A2E4507B}" type="datetimeFigureOut">
              <a:rPr lang="en-US" smtClean="0"/>
              <a:pPr/>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20272D-20CB-40B5-B8C5-192D17F45D8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1DA1C1-1486-44B7-B39F-89D2A2E4507B}" type="datetimeFigureOut">
              <a:rPr lang="en-US" smtClean="0"/>
              <a:pPr/>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20272D-20CB-40B5-B8C5-192D17F45D8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C1DA1C1-1486-44B7-B39F-89D2A2E4507B}" type="datetimeFigureOut">
              <a:rPr lang="en-US" smtClean="0"/>
              <a:pPr/>
              <a:t>3/27/2023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20272D-20CB-40B5-B8C5-192D17F45D8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C1DA1C1-1486-44B7-B39F-89D2A2E4507B}" type="datetimeFigureOut">
              <a:rPr lang="en-US" smtClean="0"/>
              <a:pPr/>
              <a:t>3/27/2023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20272D-20CB-40B5-B8C5-192D17F45D8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C1DA1C1-1486-44B7-B39F-89D2A2E4507B}" type="datetimeFigureOut">
              <a:rPr lang="en-US" smtClean="0"/>
              <a:pPr/>
              <a:t>3/27/2023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120272D-20CB-40B5-B8C5-192D17F45D8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C1DA1C1-1486-44B7-B39F-89D2A2E4507B}" type="datetimeFigureOut">
              <a:rPr lang="en-US" smtClean="0"/>
              <a:pPr/>
              <a:t>3/27/2023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20272D-20CB-40B5-B8C5-192D17F45D8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1DA1C1-1486-44B7-B39F-89D2A2E4507B}" type="datetimeFigureOut">
              <a:rPr lang="en-US" smtClean="0"/>
              <a:pPr/>
              <a:t>3/27/2023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120272D-20CB-40B5-B8C5-192D17F45D8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C1DA1C1-1486-44B7-B39F-89D2A2E4507B}" type="datetimeFigureOut">
              <a:rPr lang="en-US" smtClean="0"/>
              <a:pPr/>
              <a:t>3/27/2023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20272D-20CB-40B5-B8C5-192D17F45D8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C1DA1C1-1486-44B7-B39F-89D2A2E4507B}" type="datetimeFigureOut">
              <a:rPr lang="en-US" smtClean="0"/>
              <a:pPr/>
              <a:t>3/27/2023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120272D-20CB-40B5-B8C5-192D17F45D8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1DA1C1-1486-44B7-B39F-89D2A2E4507B}" type="datetimeFigureOut">
              <a:rPr lang="en-US" smtClean="0"/>
              <a:pPr/>
              <a:t>3/27/2023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20272D-20CB-40B5-B8C5-192D17F45D8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762001"/>
            <a:ext cx="9601200" cy="2838450"/>
          </a:xfrm>
        </p:spPr>
        <p:txBody>
          <a:bodyPr>
            <a:normAutofit/>
          </a:bodyPr>
          <a:lstStyle/>
          <a:p>
            <a:br>
              <a:rPr lang="es-ES" b="1" dirty="0">
                <a:solidFill>
                  <a:srgbClr val="FF0000"/>
                </a:solidFill>
                <a:latin typeface="Times New Roman" panose="02020603050405020304" pitchFamily="18" charset="0"/>
                <a:cs typeface="Times New Roman" panose="02020603050405020304" pitchFamily="18" charset="0"/>
              </a:rPr>
            </a:br>
            <a:r>
              <a:rPr lang="es-ES" b="1" dirty="0" err="1">
                <a:solidFill>
                  <a:srgbClr val="FF0000"/>
                </a:solidFill>
                <a:latin typeface="Times New Roman" panose="02020603050405020304" pitchFamily="18" charset="0"/>
                <a:cs typeface="Times New Roman" panose="02020603050405020304" pitchFamily="18" charset="0"/>
              </a:rPr>
              <a:t>Liên</a:t>
            </a:r>
            <a:r>
              <a:rPr lang="es-ES" b="1" dirty="0">
                <a:solidFill>
                  <a:srgbClr val="FF0000"/>
                </a:solidFill>
                <a:latin typeface="Times New Roman" panose="02020603050405020304" pitchFamily="18" charset="0"/>
                <a:cs typeface="Times New Roman" panose="02020603050405020304" pitchFamily="18" charset="0"/>
              </a:rPr>
              <a:t> </a:t>
            </a:r>
            <a:r>
              <a:rPr lang="es-ES" b="1" dirty="0" err="1">
                <a:solidFill>
                  <a:srgbClr val="FF0000"/>
                </a:solidFill>
                <a:latin typeface="Times New Roman" panose="02020603050405020304" pitchFamily="18" charset="0"/>
                <a:cs typeface="Times New Roman" panose="02020603050405020304" pitchFamily="18" charset="0"/>
              </a:rPr>
              <a:t>kết</a:t>
            </a:r>
            <a:r>
              <a:rPr lang="es-ES" b="1" dirty="0">
                <a:solidFill>
                  <a:srgbClr val="FF0000"/>
                </a:solidFill>
                <a:latin typeface="Times New Roman" panose="02020603050405020304" pitchFamily="18" charset="0"/>
                <a:cs typeface="Times New Roman" panose="02020603050405020304" pitchFamily="18" charset="0"/>
              </a:rPr>
              <a:t> </a:t>
            </a:r>
            <a:r>
              <a:rPr lang="es-ES" b="1" dirty="0" err="1">
                <a:solidFill>
                  <a:srgbClr val="FF0000"/>
                </a:solidFill>
                <a:latin typeface="Times New Roman" panose="02020603050405020304" pitchFamily="18" charset="0"/>
                <a:cs typeface="Times New Roman" panose="02020603050405020304" pitchFamily="18" charset="0"/>
              </a:rPr>
              <a:t>các</a:t>
            </a:r>
            <a:r>
              <a:rPr lang="es-ES" b="1" dirty="0">
                <a:solidFill>
                  <a:srgbClr val="FF0000"/>
                </a:solidFill>
                <a:latin typeface="Times New Roman" panose="02020603050405020304" pitchFamily="18" charset="0"/>
                <a:cs typeface="Times New Roman" panose="02020603050405020304" pitchFamily="18" charset="0"/>
              </a:rPr>
              <a:t> </a:t>
            </a:r>
            <a:r>
              <a:rPr lang="es-ES" b="1" dirty="0" err="1">
                <a:solidFill>
                  <a:srgbClr val="FF0000"/>
                </a:solidFill>
                <a:latin typeface="Times New Roman" panose="02020603050405020304" pitchFamily="18" charset="0"/>
                <a:cs typeface="Times New Roman" panose="02020603050405020304" pitchFamily="18" charset="0"/>
              </a:rPr>
              <a:t>đoạn</a:t>
            </a:r>
            <a:r>
              <a:rPr lang="es-ES" b="1" dirty="0">
                <a:solidFill>
                  <a:srgbClr val="FF0000"/>
                </a:solidFill>
                <a:latin typeface="Times New Roman" panose="02020603050405020304" pitchFamily="18" charset="0"/>
                <a:cs typeface="Times New Roman" panose="02020603050405020304" pitchFamily="18" charset="0"/>
              </a:rPr>
              <a:t> </a:t>
            </a:r>
            <a:r>
              <a:rPr lang="es-ES" b="1" dirty="0" err="1">
                <a:solidFill>
                  <a:srgbClr val="FF0000"/>
                </a:solidFill>
                <a:latin typeface="Times New Roman" panose="02020603050405020304" pitchFamily="18" charset="0"/>
                <a:cs typeface="Times New Roman" panose="02020603050405020304" pitchFamily="18" charset="0"/>
              </a:rPr>
              <a:t>văn</a:t>
            </a:r>
            <a:r>
              <a:rPr lang="es-ES" b="1" dirty="0">
                <a:solidFill>
                  <a:srgbClr val="FF0000"/>
                </a:solidFill>
                <a:latin typeface="Times New Roman" panose="02020603050405020304" pitchFamily="18" charset="0"/>
                <a:cs typeface="Times New Roman" panose="02020603050405020304" pitchFamily="18" charset="0"/>
              </a:rPr>
              <a:t> </a:t>
            </a:r>
            <a:r>
              <a:rPr lang="es-ES" b="1" dirty="0" err="1">
                <a:solidFill>
                  <a:srgbClr val="FF0000"/>
                </a:solidFill>
                <a:latin typeface="Times New Roman" panose="02020603050405020304" pitchFamily="18" charset="0"/>
                <a:cs typeface="Times New Roman" panose="02020603050405020304" pitchFamily="18" charset="0"/>
              </a:rPr>
              <a:t>trong</a:t>
            </a:r>
            <a:r>
              <a:rPr lang="es-ES" b="1" dirty="0">
                <a:solidFill>
                  <a:srgbClr val="FF0000"/>
                </a:solidFill>
                <a:latin typeface="Times New Roman" panose="02020603050405020304" pitchFamily="18" charset="0"/>
                <a:cs typeface="Times New Roman" panose="02020603050405020304" pitchFamily="18" charset="0"/>
              </a:rPr>
              <a:t> </a:t>
            </a:r>
            <a:r>
              <a:rPr lang="es-ES" b="1" dirty="0" err="1">
                <a:solidFill>
                  <a:srgbClr val="FF0000"/>
                </a:solidFill>
                <a:latin typeface="Times New Roman" panose="02020603050405020304" pitchFamily="18" charset="0"/>
                <a:cs typeface="Times New Roman" panose="02020603050405020304" pitchFamily="18" charset="0"/>
              </a:rPr>
              <a:t>văn</a:t>
            </a:r>
            <a:r>
              <a:rPr lang="es-ES" b="1" dirty="0">
                <a:solidFill>
                  <a:srgbClr val="FF0000"/>
                </a:solidFill>
                <a:latin typeface="Times New Roman" panose="02020603050405020304" pitchFamily="18" charset="0"/>
                <a:cs typeface="Times New Roman" panose="02020603050405020304" pitchFamily="18" charset="0"/>
              </a:rPr>
              <a:t> </a:t>
            </a:r>
            <a:r>
              <a:rPr lang="es-ES" b="1" dirty="0" err="1">
                <a:solidFill>
                  <a:srgbClr val="FF0000"/>
                </a:solidFill>
                <a:latin typeface="Times New Roman" panose="02020603050405020304" pitchFamily="18" charset="0"/>
                <a:cs typeface="Times New Roman" panose="02020603050405020304" pitchFamily="18" charset="0"/>
              </a:rPr>
              <a:t>bản</a:t>
            </a:r>
            <a:br>
              <a:rPr lang="es-ES" b="1" dirty="0">
                <a:solidFill>
                  <a:srgbClr val="FF0000"/>
                </a:solidFill>
                <a:latin typeface="Times New Roman" panose="02020603050405020304" pitchFamily="18" charset="0"/>
                <a:cs typeface="Times New Roman" panose="02020603050405020304" pitchFamily="18" charset="0"/>
              </a:rPr>
            </a:br>
            <a:endParaRPr lang="en-US"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0048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8229600" y="22860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35"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6096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flipH="1">
            <a:off x="8229600" y="594360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35"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V="1">
            <a:off x="0" y="5638800"/>
            <a:ext cx="533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0" y="76200"/>
            <a:ext cx="8839200" cy="6278642"/>
          </a:xfrm>
          <a:prstGeom prst="rect">
            <a:avLst/>
          </a:prstGeom>
        </p:spPr>
        <p:txBody>
          <a:bodyPr wrap="square">
            <a:spAutoFit/>
          </a:bodyPr>
          <a:lstStyle/>
          <a:p>
            <a:pPr marL="742950" indent="-742950"/>
            <a:endParaRPr lang="en-US" b="1" dirty="0"/>
          </a:p>
          <a:p>
            <a:pPr marL="742950" indent="-742950"/>
            <a:r>
              <a:rPr lang="en-US" b="1" dirty="0"/>
              <a:t> </a:t>
            </a:r>
            <a:r>
              <a:rPr lang="en-US" sz="2000" b="1" dirty="0">
                <a:solidFill>
                  <a:srgbClr val="0000CC"/>
                </a:solidFill>
                <a:latin typeface="Times New Roman" pitchFamily="18" charset="0"/>
                <a:cs typeface="Times New Roman" pitchFamily="18" charset="0"/>
              </a:rPr>
              <a:t>VD b.</a:t>
            </a:r>
          </a:p>
          <a:p>
            <a:pPr algn="just"/>
            <a:r>
              <a:rPr lang="en-US" sz="2000" dirty="0">
                <a:latin typeface="Times New Roman" pitchFamily="18" charset="0"/>
                <a:cs typeface="Times New Roman" pitchFamily="18" charset="0"/>
              </a:rPr>
              <a:t>    </a:t>
            </a:r>
            <a:r>
              <a:rPr lang="vi-VN" sz="2000" dirty="0">
                <a:latin typeface="Times New Roman" pitchFamily="18" charset="0"/>
                <a:cs typeface="Times New Roman" pitchFamily="18" charset="0"/>
              </a:rPr>
              <a:t>Trước đó mấy hôm, lúc đi ngang qua làng Hoà An bẫy chim quyên với thằng Minh, tôi có ghé lại trường một lần. Lần ấy trường đối với tôi là một nơi xa lạ.Tôi đi chung quanh các lớp để nhìn qua cửa kính mấy bản đồ treo trên tường. Tôi không có cảm tưởng nào khác là nhà trường cao ráo và sạch sẽ hơn các nhà trong làng.</a:t>
            </a:r>
          </a:p>
          <a:p>
            <a:pPr algn="just"/>
            <a:r>
              <a:rPr lang="vi-VN" sz="2000" dirty="0">
                <a:latin typeface="Times New Roman" pitchFamily="18" charset="0"/>
                <a:cs typeface="Times New Roman" pitchFamily="18" charset="0"/>
              </a:rPr>
              <a:t>     Nhưng lần này lại khác. Trước mắt tôi làng Mĩ Lí trông vừa xinh xắn vừa oai nghiêm như cái đình làng Hoà Ấp. Sân nó rộng, mình nó cao hơn trong những buổi trưa hè đầy vắng lặng. Lòng tôi đâm ra lo sợ vẩn vơ.</a:t>
            </a:r>
            <a:endParaRPr lang="en-US" sz="2000" dirty="0">
              <a:latin typeface="Times New Roman" pitchFamily="18" charset="0"/>
              <a:cs typeface="Times New Roman" pitchFamily="18" charset="0"/>
            </a:endParaRPr>
          </a:p>
          <a:p>
            <a:pPr algn="just"/>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Từ</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nào</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có</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tác</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dụng</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liên</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kết</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hai</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đoạn</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văn</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trên</a:t>
            </a:r>
            <a:r>
              <a:rPr lang="en-US" sz="2000" b="1" dirty="0">
                <a:solidFill>
                  <a:srgbClr val="0000CC"/>
                </a:solidFill>
                <a:latin typeface="Times New Roman" pitchFamily="18" charset="0"/>
                <a:cs typeface="Times New Roman" pitchFamily="18" charset="0"/>
              </a:rPr>
              <a:t>?</a:t>
            </a:r>
          </a:p>
          <a:p>
            <a:pPr algn="just"/>
            <a:r>
              <a:rPr lang="en-US" sz="2000" dirty="0">
                <a:latin typeface="Times New Roman" pitchFamily="18" charset="0"/>
                <a:cs typeface="Times New Roman" pitchFamily="18" charset="0"/>
              </a:rPr>
              <a:t> - </a:t>
            </a:r>
            <a:r>
              <a:rPr lang="en-US" sz="2000" dirty="0" err="1">
                <a:latin typeface="Times New Roman" pitchFamily="18" charset="0"/>
                <a:cs typeface="Times New Roman" pitchFamily="18" charset="0"/>
              </a:rPr>
              <a:t>Từ</a:t>
            </a:r>
            <a:r>
              <a:rPr lang="en-US" sz="2000" dirty="0">
                <a:latin typeface="Times New Roman" pitchFamily="18" charset="0"/>
                <a:cs typeface="Times New Roman" pitchFamily="18" charset="0"/>
              </a:rPr>
              <a:t> : </a:t>
            </a:r>
            <a:r>
              <a:rPr lang="en-US" sz="2000" dirty="0" err="1">
                <a:latin typeface="Times New Roman" pitchFamily="18" charset="0"/>
                <a:cs typeface="Times New Roman" pitchFamily="18" charset="0"/>
              </a:rPr>
              <a:t>Nhưng</a:t>
            </a:r>
            <a:endParaRPr lang="en-US" sz="2000" dirty="0">
              <a:latin typeface="Times New Roman" pitchFamily="18" charset="0"/>
              <a:cs typeface="Times New Roman" pitchFamily="18" charset="0"/>
            </a:endParaRPr>
          </a:p>
          <a:p>
            <a:pPr algn="just"/>
            <a:r>
              <a:rPr lang="en-US" sz="2000" b="1" dirty="0">
                <a:solidFill>
                  <a:srgbClr val="0000CC"/>
                </a:solidFill>
                <a:latin typeface="Times New Roman" pitchFamily="18" charset="0"/>
                <a:cs typeface="Times New Roman" pitchFamily="18" charset="0"/>
              </a:rPr>
              <a:t>? Hai </a:t>
            </a:r>
            <a:r>
              <a:rPr lang="en-US" sz="2000" b="1" dirty="0" err="1">
                <a:solidFill>
                  <a:srgbClr val="0000CC"/>
                </a:solidFill>
                <a:latin typeface="Times New Roman" pitchFamily="18" charset="0"/>
                <a:cs typeface="Times New Roman" pitchFamily="18" charset="0"/>
              </a:rPr>
              <a:t>đoạn</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văn</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trên</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có</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quan</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hệ</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với</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nhau</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như</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thế</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nào</a:t>
            </a:r>
            <a:r>
              <a:rPr lang="en-US" sz="2000" b="1" dirty="0">
                <a:solidFill>
                  <a:srgbClr val="0000CC"/>
                </a:solidFill>
                <a:latin typeface="Times New Roman" pitchFamily="18" charset="0"/>
                <a:cs typeface="Times New Roman" pitchFamily="18" charset="0"/>
              </a:rPr>
              <a:t>?</a:t>
            </a:r>
          </a:p>
          <a:p>
            <a:pPr algn="just"/>
            <a:endParaRPr lang="en-US" sz="2000" b="1" dirty="0">
              <a:solidFill>
                <a:srgbClr val="0000CC"/>
              </a:solidFill>
              <a:latin typeface="Times New Roman" pitchFamily="18" charset="0"/>
              <a:cs typeface="Times New Roman" pitchFamily="18" charset="0"/>
            </a:endParaRPr>
          </a:p>
          <a:p>
            <a:pPr>
              <a:buFontTx/>
              <a:buChar char="-"/>
            </a:pPr>
            <a:r>
              <a:rPr lang="en-US" sz="2000" dirty="0">
                <a:latin typeface="Times New Roman" pitchFamily="18" charset="0"/>
                <a:cs typeface="Times New Roman" pitchFamily="18" charset="0"/>
              </a:rPr>
              <a:t> </a:t>
            </a:r>
            <a:r>
              <a:rPr lang="en-US" sz="2000" b="1" dirty="0">
                <a:latin typeface="Times New Roman" pitchFamily="18" charset="0"/>
                <a:cs typeface="Times New Roman" pitchFamily="18" charset="0"/>
              </a:rPr>
              <a:t>Hai </a:t>
            </a:r>
            <a:r>
              <a:rPr lang="en-US" sz="2000" b="1" dirty="0" err="1">
                <a:latin typeface="Times New Roman" pitchFamily="18" charset="0"/>
                <a:cs typeface="Times New Roman" pitchFamily="18" charset="0"/>
              </a:rPr>
              <a:t>đoạn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văn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trên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quan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hệ</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với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nhau</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theo</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quan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hệ</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đối</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lập</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tương</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phản</a:t>
            </a:r>
            <a:r>
              <a:rPr lang="en-US" sz="2000" b="1" dirty="0">
                <a:latin typeface="Times New Roman" pitchFamily="18" charset="0"/>
                <a:cs typeface="Times New Roman" pitchFamily="18" charset="0"/>
              </a:rPr>
              <a:t>.</a:t>
            </a:r>
          </a:p>
          <a:p>
            <a:pPr>
              <a:buFontTx/>
              <a:buChar char="-"/>
            </a:pP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Tìm</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các</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từ</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chỉ</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quan</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hệ</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đối</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lập</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tương</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phản</a:t>
            </a:r>
            <a:r>
              <a:rPr lang="en-US" sz="2000" b="1" dirty="0">
                <a:solidFill>
                  <a:srgbClr val="0000CC"/>
                </a:solidFill>
                <a:latin typeface="Times New Roman" pitchFamily="18" charset="0"/>
                <a:cs typeface="Times New Roman" pitchFamily="18" charset="0"/>
              </a:rPr>
              <a:t>?</a:t>
            </a:r>
          </a:p>
          <a:p>
            <a:r>
              <a:rPr lang="en-US" sz="2000" dirty="0">
                <a:latin typeface="Times New Roman" pitchFamily="18" charset="0"/>
                <a:cs typeface="Times New Roman" pitchFamily="18" charset="0"/>
              </a:rPr>
              <a:t>  </a:t>
            </a:r>
            <a:r>
              <a:rPr lang="en-US" sz="2000" b="1" dirty="0">
                <a:solidFill>
                  <a:srgbClr val="002A19"/>
                </a:solidFill>
                <a:latin typeface="Times New Roman" pitchFamily="18" charset="0"/>
                <a:cs typeface="Times New Roman" pitchFamily="18" charset="0"/>
              </a:rPr>
              <a:t>=&gt; </a:t>
            </a:r>
            <a:r>
              <a:rPr lang="en-US" sz="2000" b="1" dirty="0" err="1">
                <a:solidFill>
                  <a:srgbClr val="002A19"/>
                </a:solidFill>
                <a:latin typeface="Times New Roman" pitchFamily="18" charset="0"/>
                <a:cs typeface="Times New Roman" pitchFamily="18" charset="0"/>
              </a:rPr>
              <a:t>Các</a:t>
            </a:r>
            <a:r>
              <a:rPr lang="en-US" sz="2000" b="1" dirty="0">
                <a:solidFill>
                  <a:srgbClr val="002A19"/>
                </a:solidFill>
                <a:latin typeface="Times New Roman" pitchFamily="18" charset="0"/>
                <a:cs typeface="Times New Roman" pitchFamily="18" charset="0"/>
              </a:rPr>
              <a:t> </a:t>
            </a:r>
            <a:r>
              <a:rPr lang="en-US" sz="2000" b="1" dirty="0" err="1">
                <a:solidFill>
                  <a:srgbClr val="002A19"/>
                </a:solidFill>
                <a:latin typeface="Times New Roman" pitchFamily="18" charset="0"/>
                <a:cs typeface="Times New Roman" pitchFamily="18" charset="0"/>
              </a:rPr>
              <a:t>từ</a:t>
            </a:r>
            <a:r>
              <a:rPr lang="en-US" sz="2000" b="1" dirty="0">
                <a:solidFill>
                  <a:srgbClr val="002A19"/>
                </a:solidFill>
                <a:latin typeface="Times New Roman" pitchFamily="18" charset="0"/>
                <a:cs typeface="Times New Roman" pitchFamily="18" charset="0"/>
              </a:rPr>
              <a:t> </a:t>
            </a:r>
            <a:r>
              <a:rPr lang="en-US" sz="2000" b="1" dirty="0" err="1">
                <a:solidFill>
                  <a:srgbClr val="002A19"/>
                </a:solidFill>
                <a:latin typeface="Times New Roman" pitchFamily="18" charset="0"/>
                <a:cs typeface="Times New Roman" pitchFamily="18" charset="0"/>
              </a:rPr>
              <a:t>chị</a:t>
            </a:r>
            <a:r>
              <a:rPr lang="en-US" sz="2000" b="1" dirty="0">
                <a:solidFill>
                  <a:srgbClr val="002A19"/>
                </a:solidFill>
                <a:latin typeface="Times New Roman" pitchFamily="18" charset="0"/>
                <a:cs typeface="Times New Roman" pitchFamily="18" charset="0"/>
              </a:rPr>
              <a:t> </a:t>
            </a:r>
            <a:r>
              <a:rPr lang="en-US" sz="2000" b="1" dirty="0" err="1">
                <a:solidFill>
                  <a:srgbClr val="002A19"/>
                </a:solidFill>
                <a:latin typeface="Times New Roman" pitchFamily="18" charset="0"/>
                <a:cs typeface="Times New Roman" pitchFamily="18" charset="0"/>
              </a:rPr>
              <a:t>quan</a:t>
            </a:r>
            <a:r>
              <a:rPr lang="en-US" sz="2000" b="1" dirty="0">
                <a:solidFill>
                  <a:srgbClr val="002A19"/>
                </a:solidFill>
                <a:latin typeface="Times New Roman" pitchFamily="18" charset="0"/>
                <a:cs typeface="Times New Roman" pitchFamily="18" charset="0"/>
              </a:rPr>
              <a:t> </a:t>
            </a:r>
            <a:r>
              <a:rPr lang="en-US" sz="2000" b="1" dirty="0" err="1">
                <a:solidFill>
                  <a:srgbClr val="002A19"/>
                </a:solidFill>
                <a:latin typeface="Times New Roman" pitchFamily="18" charset="0"/>
                <a:cs typeface="Times New Roman" pitchFamily="18" charset="0"/>
              </a:rPr>
              <a:t>hệ</a:t>
            </a:r>
            <a:r>
              <a:rPr lang="en-US" sz="2000" b="1" dirty="0">
                <a:solidFill>
                  <a:srgbClr val="002A19"/>
                </a:solidFill>
                <a:latin typeface="Times New Roman" pitchFamily="18" charset="0"/>
                <a:cs typeface="Times New Roman" pitchFamily="18" charset="0"/>
              </a:rPr>
              <a:t> </a:t>
            </a:r>
            <a:r>
              <a:rPr lang="en-US" sz="2000" b="1" dirty="0" err="1">
                <a:solidFill>
                  <a:srgbClr val="002A19"/>
                </a:solidFill>
                <a:latin typeface="Times New Roman" pitchFamily="18" charset="0"/>
                <a:cs typeface="Times New Roman" pitchFamily="18" charset="0"/>
              </a:rPr>
              <a:t>đối</a:t>
            </a:r>
            <a:r>
              <a:rPr lang="en-US" sz="2000" b="1" dirty="0">
                <a:solidFill>
                  <a:srgbClr val="002A19"/>
                </a:solidFill>
                <a:latin typeface="Times New Roman" pitchFamily="18" charset="0"/>
                <a:cs typeface="Times New Roman" pitchFamily="18" charset="0"/>
              </a:rPr>
              <a:t> </a:t>
            </a:r>
            <a:r>
              <a:rPr lang="en-US" sz="2000" b="1" dirty="0" err="1">
                <a:solidFill>
                  <a:srgbClr val="002A19"/>
                </a:solidFill>
                <a:latin typeface="Times New Roman" pitchFamily="18" charset="0"/>
                <a:cs typeface="Times New Roman" pitchFamily="18" charset="0"/>
              </a:rPr>
              <a:t>lập</a:t>
            </a:r>
            <a:r>
              <a:rPr lang="en-US" sz="2000" b="1" dirty="0">
                <a:solidFill>
                  <a:srgbClr val="002A19"/>
                </a:solidFill>
                <a:latin typeface="Times New Roman" pitchFamily="18" charset="0"/>
                <a:cs typeface="Times New Roman" pitchFamily="18" charset="0"/>
              </a:rPr>
              <a:t>, </a:t>
            </a:r>
            <a:r>
              <a:rPr lang="en-US" sz="2000" b="1" dirty="0" err="1">
                <a:solidFill>
                  <a:srgbClr val="002A19"/>
                </a:solidFill>
                <a:latin typeface="Times New Roman" pitchFamily="18" charset="0"/>
                <a:cs typeface="Times New Roman" pitchFamily="18" charset="0"/>
              </a:rPr>
              <a:t>tương</a:t>
            </a:r>
            <a:r>
              <a:rPr lang="en-US" sz="2000" b="1" dirty="0">
                <a:solidFill>
                  <a:srgbClr val="002A19"/>
                </a:solidFill>
                <a:latin typeface="Times New Roman" pitchFamily="18" charset="0"/>
                <a:cs typeface="Times New Roman" pitchFamily="18" charset="0"/>
              </a:rPr>
              <a:t> </a:t>
            </a:r>
            <a:r>
              <a:rPr lang="en-US" sz="2000" b="1" dirty="0" err="1">
                <a:solidFill>
                  <a:srgbClr val="002A19"/>
                </a:solidFill>
                <a:latin typeface="Times New Roman" pitchFamily="18" charset="0"/>
                <a:cs typeface="Times New Roman" pitchFamily="18" charset="0"/>
              </a:rPr>
              <a:t>phản</a:t>
            </a:r>
            <a:r>
              <a:rPr lang="en-US" sz="2000" b="1" dirty="0">
                <a:solidFill>
                  <a:srgbClr val="002A19"/>
                </a:solidFill>
                <a:latin typeface="Times New Roman" pitchFamily="18" charset="0"/>
                <a:cs typeface="Times New Roman" pitchFamily="18" charset="0"/>
              </a:rPr>
              <a:t>:</a:t>
            </a:r>
            <a:r>
              <a:rPr lang="es-ES" sz="2000" b="1" dirty="0">
                <a:solidFill>
                  <a:srgbClr val="002A19"/>
                </a:solidFill>
                <a:latin typeface="Times New Roman" pitchFamily="18" charset="0"/>
                <a:cs typeface="Times New Roman" pitchFamily="18" charset="0"/>
              </a:rPr>
              <a:t> </a:t>
            </a:r>
            <a:r>
              <a:rPr lang="es-ES" sz="2000" b="1" dirty="0" err="1">
                <a:solidFill>
                  <a:srgbClr val="002A19"/>
                </a:solidFill>
                <a:latin typeface="Times New Roman" pitchFamily="18" charset="0"/>
                <a:cs typeface="Times New Roman" pitchFamily="18" charset="0"/>
              </a:rPr>
              <a:t>Nhưng</a:t>
            </a:r>
            <a:r>
              <a:rPr lang="es-ES" sz="2000" b="1" dirty="0">
                <a:solidFill>
                  <a:srgbClr val="002A19"/>
                </a:solidFill>
                <a:latin typeface="Times New Roman" pitchFamily="18" charset="0"/>
                <a:cs typeface="Times New Roman" pitchFamily="18" charset="0"/>
              </a:rPr>
              <a:t>, </a:t>
            </a:r>
            <a:r>
              <a:rPr lang="es-ES" sz="2000" b="1" dirty="0" err="1">
                <a:solidFill>
                  <a:srgbClr val="002A19"/>
                </a:solidFill>
                <a:latin typeface="Times New Roman" pitchFamily="18" charset="0"/>
                <a:cs typeface="Times New Roman" pitchFamily="18" charset="0"/>
              </a:rPr>
              <a:t>trái</a:t>
            </a:r>
            <a:r>
              <a:rPr lang="es-ES" sz="2000" b="1" dirty="0">
                <a:solidFill>
                  <a:srgbClr val="002A19"/>
                </a:solidFill>
                <a:latin typeface="Times New Roman" pitchFamily="18" charset="0"/>
                <a:cs typeface="Times New Roman" pitchFamily="18" charset="0"/>
              </a:rPr>
              <a:t> </a:t>
            </a:r>
            <a:r>
              <a:rPr lang="es-ES" sz="2000" b="1" dirty="0" err="1">
                <a:solidFill>
                  <a:srgbClr val="002A19"/>
                </a:solidFill>
                <a:latin typeface="Times New Roman" pitchFamily="18" charset="0"/>
                <a:cs typeface="Times New Roman" pitchFamily="18" charset="0"/>
              </a:rPr>
              <a:t>lại</a:t>
            </a:r>
            <a:r>
              <a:rPr lang="es-ES" sz="2000" b="1" dirty="0">
                <a:solidFill>
                  <a:srgbClr val="002A19"/>
                </a:solidFill>
                <a:latin typeface="Times New Roman" pitchFamily="18" charset="0"/>
                <a:cs typeface="Times New Roman" pitchFamily="18" charset="0"/>
              </a:rPr>
              <a:t>, </a:t>
            </a:r>
            <a:r>
              <a:rPr lang="es-ES" sz="2000" b="1" dirty="0" err="1">
                <a:solidFill>
                  <a:srgbClr val="002A19"/>
                </a:solidFill>
                <a:latin typeface="Times New Roman" pitchFamily="18" charset="0"/>
                <a:cs typeface="Times New Roman" pitchFamily="18" charset="0"/>
              </a:rPr>
              <a:t>tuy</a:t>
            </a:r>
            <a:r>
              <a:rPr lang="es-ES" sz="2000" b="1" dirty="0">
                <a:solidFill>
                  <a:srgbClr val="002A19"/>
                </a:solidFill>
                <a:latin typeface="Times New Roman" pitchFamily="18" charset="0"/>
                <a:cs typeface="Times New Roman" pitchFamily="18" charset="0"/>
              </a:rPr>
              <a:t> </a:t>
            </a:r>
            <a:r>
              <a:rPr lang="es-ES" sz="2000" b="1" dirty="0" err="1">
                <a:solidFill>
                  <a:srgbClr val="002A19"/>
                </a:solidFill>
                <a:latin typeface="Times New Roman" pitchFamily="18" charset="0"/>
                <a:cs typeface="Times New Roman" pitchFamily="18" charset="0"/>
              </a:rPr>
              <a:t>vậy</a:t>
            </a:r>
            <a:r>
              <a:rPr lang="es-ES" sz="2000" b="1" dirty="0">
                <a:solidFill>
                  <a:srgbClr val="002A19"/>
                </a:solidFill>
                <a:latin typeface="Times New Roman" pitchFamily="18" charset="0"/>
                <a:cs typeface="Times New Roman" pitchFamily="18" charset="0"/>
              </a:rPr>
              <a:t>, </a:t>
            </a:r>
            <a:r>
              <a:rPr lang="es-ES" sz="2000" b="1" dirty="0" err="1">
                <a:solidFill>
                  <a:srgbClr val="002A19"/>
                </a:solidFill>
                <a:latin typeface="Times New Roman" pitchFamily="18" charset="0"/>
                <a:cs typeface="Times New Roman" pitchFamily="18" charset="0"/>
              </a:rPr>
              <a:t>tuy</a:t>
            </a:r>
            <a:r>
              <a:rPr lang="es-ES" sz="2000" b="1" dirty="0">
                <a:solidFill>
                  <a:srgbClr val="002A19"/>
                </a:solidFill>
                <a:latin typeface="Times New Roman" pitchFamily="18" charset="0"/>
                <a:cs typeface="Times New Roman" pitchFamily="18" charset="0"/>
              </a:rPr>
              <a:t> </a:t>
            </a:r>
            <a:r>
              <a:rPr lang="es-ES" sz="2000" b="1" dirty="0" err="1">
                <a:solidFill>
                  <a:srgbClr val="002A19"/>
                </a:solidFill>
                <a:latin typeface="Times New Roman" pitchFamily="18" charset="0"/>
                <a:cs typeface="Times New Roman" pitchFamily="18" charset="0"/>
              </a:rPr>
              <a:t>nhiên</a:t>
            </a:r>
            <a:r>
              <a:rPr lang="es-ES" sz="2000" b="1" dirty="0">
                <a:solidFill>
                  <a:srgbClr val="002A19"/>
                </a:solidFill>
                <a:latin typeface="Times New Roman" pitchFamily="18" charset="0"/>
                <a:cs typeface="Times New Roman" pitchFamily="18" charset="0"/>
              </a:rPr>
              <a:t>, </a:t>
            </a:r>
            <a:r>
              <a:rPr lang="es-ES" sz="2000" b="1" dirty="0" err="1">
                <a:solidFill>
                  <a:srgbClr val="002A19"/>
                </a:solidFill>
                <a:latin typeface="Times New Roman" pitchFamily="18" charset="0"/>
                <a:cs typeface="Times New Roman" pitchFamily="18" charset="0"/>
              </a:rPr>
              <a:t>ngược</a:t>
            </a:r>
            <a:r>
              <a:rPr lang="es-ES" sz="2000" b="1" dirty="0">
                <a:solidFill>
                  <a:srgbClr val="002A19"/>
                </a:solidFill>
                <a:latin typeface="Times New Roman" pitchFamily="18" charset="0"/>
                <a:cs typeface="Times New Roman" pitchFamily="18" charset="0"/>
              </a:rPr>
              <a:t> </a:t>
            </a:r>
            <a:r>
              <a:rPr lang="es-ES" sz="2000" b="1" dirty="0" err="1">
                <a:solidFill>
                  <a:srgbClr val="002A19"/>
                </a:solidFill>
                <a:latin typeface="Times New Roman" pitchFamily="18" charset="0"/>
                <a:cs typeface="Times New Roman" pitchFamily="18" charset="0"/>
              </a:rPr>
              <a:t>lại</a:t>
            </a:r>
            <a:r>
              <a:rPr lang="es-ES" sz="2000" b="1" dirty="0">
                <a:solidFill>
                  <a:srgbClr val="002A19"/>
                </a:solidFill>
                <a:latin typeface="Times New Roman" pitchFamily="18" charset="0"/>
                <a:cs typeface="Times New Roman" pitchFamily="18" charset="0"/>
              </a:rPr>
              <a:t>, </a:t>
            </a:r>
            <a:r>
              <a:rPr lang="es-ES" sz="2000" b="1" dirty="0" err="1">
                <a:solidFill>
                  <a:srgbClr val="002A19"/>
                </a:solidFill>
                <a:latin typeface="Times New Roman" pitchFamily="18" charset="0"/>
                <a:cs typeface="Times New Roman" pitchFamily="18" charset="0"/>
              </a:rPr>
              <a:t>vậy</a:t>
            </a:r>
            <a:r>
              <a:rPr lang="es-ES" sz="2000" b="1" dirty="0">
                <a:solidFill>
                  <a:srgbClr val="002A19"/>
                </a:solidFill>
                <a:latin typeface="Times New Roman" pitchFamily="18" charset="0"/>
                <a:cs typeface="Times New Roman" pitchFamily="18" charset="0"/>
              </a:rPr>
              <a:t> </a:t>
            </a:r>
            <a:r>
              <a:rPr lang="es-ES" sz="2000" b="1" dirty="0" err="1">
                <a:solidFill>
                  <a:srgbClr val="002A19"/>
                </a:solidFill>
                <a:latin typeface="Times New Roman" pitchFamily="18" charset="0"/>
                <a:cs typeface="Times New Roman" pitchFamily="18" charset="0"/>
              </a:rPr>
              <a:t>mà</a:t>
            </a:r>
            <a:r>
              <a:rPr lang="es-ES" sz="2000" b="1" dirty="0">
                <a:solidFill>
                  <a:srgbClr val="002A19"/>
                </a:solidFill>
                <a:latin typeface="Times New Roman" pitchFamily="18" charset="0"/>
                <a:cs typeface="Times New Roman" pitchFamily="18" charset="0"/>
              </a:rPr>
              <a:t>, </a:t>
            </a:r>
            <a:r>
              <a:rPr lang="es-ES" sz="2000" b="1" dirty="0" err="1">
                <a:solidFill>
                  <a:srgbClr val="002A19"/>
                </a:solidFill>
                <a:latin typeface="Times New Roman" pitchFamily="18" charset="0"/>
                <a:cs typeface="Times New Roman" pitchFamily="18" charset="0"/>
              </a:rPr>
              <a:t>nhưng</a:t>
            </a:r>
            <a:r>
              <a:rPr lang="es-ES" sz="2000" b="1" dirty="0">
                <a:solidFill>
                  <a:srgbClr val="002A19"/>
                </a:solidFill>
                <a:latin typeface="Times New Roman" pitchFamily="18" charset="0"/>
                <a:cs typeface="Times New Roman" pitchFamily="18" charset="0"/>
              </a:rPr>
              <a:t> </a:t>
            </a:r>
            <a:r>
              <a:rPr lang="es-ES" sz="2000" b="1" dirty="0" err="1">
                <a:solidFill>
                  <a:srgbClr val="002A19"/>
                </a:solidFill>
                <a:latin typeface="Times New Roman" pitchFamily="18" charset="0"/>
                <a:cs typeface="Times New Roman" pitchFamily="18" charset="0"/>
              </a:rPr>
              <a:t>mà</a:t>
            </a:r>
            <a:r>
              <a:rPr lang="es-ES" sz="2000" b="1" dirty="0">
                <a:solidFill>
                  <a:srgbClr val="002A19"/>
                </a:solidFill>
                <a:latin typeface="Times New Roman" pitchFamily="18" charset="0"/>
                <a:cs typeface="Times New Roman" pitchFamily="18" charset="0"/>
              </a:rPr>
              <a:t>.</a:t>
            </a:r>
            <a:endParaRPr lang="en-US" sz="2000" b="1" dirty="0">
              <a:solidFill>
                <a:srgbClr val="002A19"/>
              </a:solidFill>
              <a:latin typeface="Times New Roman" pitchFamily="18" charset="0"/>
              <a:cs typeface="Times New Roman" pitchFamily="18" charset="0"/>
            </a:endParaRPr>
          </a:p>
          <a:p>
            <a:pPr algn="just"/>
            <a:endParaRPr lang="en-US" sz="2000" b="1" dirty="0">
              <a:solidFill>
                <a:srgbClr val="0000CC"/>
              </a:solidFill>
              <a:latin typeface="Times New Roman" pitchFamily="18" charset="0"/>
              <a:cs typeface="Times New Roman" pitchFamily="18" charset="0"/>
            </a:endParaRPr>
          </a:p>
          <a:p>
            <a:pPr algn="just"/>
            <a:endParaRPr lang="en-US" sz="2000" b="1" dirty="0">
              <a:solidFill>
                <a:srgbClr val="0000CC"/>
              </a:solidFill>
              <a:latin typeface="Times New Roman" pitchFamily="18" charset="0"/>
              <a:cs typeface="Times New Roman" pitchFamily="18" charset="0"/>
            </a:endParaRPr>
          </a:p>
          <a:p>
            <a:pPr algn="just"/>
            <a:endParaRPr lang="vi-VN" sz="2400" b="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 calcmode="lin" valueType="num">
                                      <p:cBhvr additive="base">
                                        <p:cTn id="1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 calcmode="lin" valueType="num">
                                      <p:cBhvr additive="base">
                                        <p:cTn id="2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additive="base">
                                        <p:cTn id="2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2">
                                            <p:txEl>
                                              <p:pRg st="6" end="6"/>
                                            </p:txEl>
                                          </p:spTgt>
                                        </p:tgtEl>
                                        <p:attrNameLst>
                                          <p:attrName>style.visibility</p:attrName>
                                        </p:attrNameLst>
                                      </p:cBhvr>
                                      <p:to>
                                        <p:strVal val="visible"/>
                                      </p:to>
                                    </p:set>
                                    <p:anim calcmode="lin" valueType="num">
                                      <p:cBhvr additive="base">
                                        <p:cTn id="3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anim calcmode="lin" valueType="num">
                                      <p:cBhvr additive="base">
                                        <p:cTn id="39"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2">
                                            <p:txEl>
                                              <p:pRg st="9" end="9"/>
                                            </p:txEl>
                                          </p:spTgt>
                                        </p:tgtEl>
                                        <p:attrNameLst>
                                          <p:attrName>style.visibility</p:attrName>
                                        </p:attrNameLst>
                                      </p:cBhvr>
                                      <p:to>
                                        <p:strVal val="visible"/>
                                      </p:to>
                                    </p:set>
                                    <p:anim calcmode="lin" valueType="num">
                                      <p:cBhvr additive="base">
                                        <p:cTn id="45"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2">
                                            <p:txEl>
                                              <p:pRg st="10" end="10"/>
                                            </p:txEl>
                                          </p:spTgt>
                                        </p:tgtEl>
                                        <p:attrNameLst>
                                          <p:attrName>style.visibility</p:attrName>
                                        </p:attrNameLst>
                                      </p:cBhvr>
                                      <p:to>
                                        <p:strVal val="visible"/>
                                      </p:to>
                                    </p:set>
                                    <p:anim calcmode="lin" valueType="num">
                                      <p:cBhvr additive="base">
                                        <p:cTn id="5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38" name="Text Box 26"/>
          <p:cNvSpPr txBox="1">
            <a:spLocks noChangeArrowheads="1"/>
          </p:cNvSpPr>
          <p:nvPr/>
        </p:nvSpPr>
        <p:spPr bwMode="auto">
          <a:xfrm>
            <a:off x="304800" y="304800"/>
            <a:ext cx="1752600" cy="641350"/>
          </a:xfrm>
          <a:prstGeom prst="rect">
            <a:avLst/>
          </a:prstGeom>
          <a:noFill/>
          <a:ln w="9525">
            <a:noFill/>
            <a:miter lim="800000"/>
            <a:headEnd/>
            <a:tailEnd/>
          </a:ln>
        </p:spPr>
        <p:txBody>
          <a:bodyPr>
            <a:spAutoFit/>
          </a:bodyPr>
          <a:lstStyle/>
          <a:p>
            <a:pPr>
              <a:spcBef>
                <a:spcPct val="50000"/>
              </a:spcBef>
            </a:pPr>
            <a:endParaRPr lang="en-US"/>
          </a:p>
        </p:txBody>
      </p:sp>
      <p:pic>
        <p:nvPicPr>
          <p:cNvPr id="10" name="Picture 9"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8229600" y="22860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35"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6096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flipH="1">
            <a:off x="8229600" y="594360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35"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V="1">
            <a:off x="0" y="5638800"/>
            <a:ext cx="533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266700" y="533400"/>
            <a:ext cx="8191500" cy="5447645"/>
          </a:xfrm>
          <a:prstGeom prst="rect">
            <a:avLst/>
          </a:prstGeom>
        </p:spPr>
        <p:txBody>
          <a:bodyPr wrap="square">
            <a:spAutoFit/>
          </a:bodyPr>
          <a:lstStyle/>
          <a:p>
            <a:pPr algn="just"/>
            <a:r>
              <a:rPr lang="en-US" b="1" dirty="0"/>
              <a:t>  </a:t>
            </a:r>
            <a:r>
              <a:rPr lang="en-US" sz="2000" b="1" dirty="0">
                <a:solidFill>
                  <a:srgbClr val="0000CC"/>
                </a:solidFill>
                <a:latin typeface="Times New Roman" pitchFamily="18" charset="0"/>
                <a:cs typeface="Times New Roman" pitchFamily="18" charset="0"/>
              </a:rPr>
              <a:t>VD c.</a:t>
            </a:r>
            <a:r>
              <a:rPr lang="en-US" b="1" dirty="0"/>
              <a:t>    </a:t>
            </a:r>
            <a:r>
              <a:rPr lang="vi-VN" sz="2400" dirty="0">
                <a:latin typeface="Times New Roman" pitchFamily="18" charset="0"/>
                <a:cs typeface="Times New Roman" pitchFamily="18" charset="0"/>
              </a:rPr>
              <a:t>Trước sân trường làng Mĩ Lí dày đặc những người. người nào áo quần cũng sạch sẽ, gương mặt cũng vui tươi và sáng sủa.</a:t>
            </a:r>
          </a:p>
          <a:p>
            <a:pPr algn="just"/>
            <a:r>
              <a:rPr lang="vi-VN" sz="2400" dirty="0">
                <a:latin typeface="Times New Roman" pitchFamily="18" charset="0"/>
                <a:cs typeface="Times New Roman" pitchFamily="18" charset="0"/>
              </a:rPr>
              <a:t>    </a:t>
            </a:r>
            <a:r>
              <a:rPr lang="vi-VN" sz="2400" dirty="0">
                <a:solidFill>
                  <a:srgbClr val="C00000"/>
                </a:solidFill>
                <a:latin typeface="Times New Roman" pitchFamily="18" charset="0"/>
                <a:cs typeface="Times New Roman" pitchFamily="18" charset="0"/>
              </a:rPr>
              <a:t>Trước đó mấy hôm</a:t>
            </a:r>
            <a:r>
              <a:rPr lang="vi-VN" sz="2400" dirty="0">
                <a:latin typeface="Times New Roman" pitchFamily="18" charset="0"/>
                <a:cs typeface="Times New Roman" pitchFamily="18" charset="0"/>
              </a:rPr>
              <a:t>, lúc đi ngang qua làng Hoà An bẫy chim quyên với thằng Minh, tôi có ghé lại trường một lần. Lần ấy trường đối với tôi là một nơi xa lạ. Tôi đi chung quanh các lớp để nhìn qua cửa kính để nhìn mấy bản đồ treo trên tường. Tôi không có cảm tưởng nào khác là nhà trường cao ráo và sạch sẽ hơn các nhà trong làng.</a:t>
            </a:r>
            <a:endParaRPr lang="en-US" sz="2400" dirty="0">
              <a:latin typeface="Times New Roman" pitchFamily="18" charset="0"/>
              <a:cs typeface="Times New Roman" pitchFamily="18" charset="0"/>
            </a:endParaRPr>
          </a:p>
          <a:p>
            <a:pPr marL="342900" indent="-342900" algn="just">
              <a:buFontTx/>
              <a:buChar char="-"/>
            </a:pPr>
            <a:r>
              <a:rPr lang="en-US" sz="2400" b="1" dirty="0" err="1">
                <a:solidFill>
                  <a:srgbClr val="0000CC"/>
                </a:solidFill>
                <a:latin typeface="Times New Roman" pitchFamily="18" charset="0"/>
                <a:cs typeface="Times New Roman" pitchFamily="18" charset="0"/>
              </a:rPr>
              <a:t>Từ</a:t>
            </a:r>
            <a:r>
              <a:rPr lang="en-US" sz="2400" b="1" dirty="0">
                <a:solidFill>
                  <a:srgbClr val="0000CC"/>
                </a:solidFill>
                <a:latin typeface="Times New Roman" pitchFamily="18" charset="0"/>
                <a:cs typeface="Times New Roman" pitchFamily="18" charset="0"/>
              </a:rPr>
              <a:t> “</a:t>
            </a:r>
            <a:r>
              <a:rPr lang="en-US" sz="2400" b="1" dirty="0" err="1">
                <a:solidFill>
                  <a:srgbClr val="0000CC"/>
                </a:solidFill>
                <a:latin typeface="Times New Roman" pitchFamily="18" charset="0"/>
                <a:cs typeface="Times New Roman" pitchFamily="18" charset="0"/>
              </a:rPr>
              <a:t>đó</a:t>
            </a:r>
            <a:r>
              <a:rPr lang="en-US" sz="2400" b="1" dirty="0">
                <a:solidFill>
                  <a:srgbClr val="0000CC"/>
                </a:solidFill>
                <a:latin typeface="Times New Roman" pitchFamily="18" charset="0"/>
                <a:cs typeface="Times New Roman" pitchFamily="18" charset="0"/>
              </a:rPr>
              <a:t>” </a:t>
            </a:r>
            <a:r>
              <a:rPr lang="en-US" sz="2400" b="1" dirty="0" err="1">
                <a:solidFill>
                  <a:srgbClr val="0000CC"/>
                </a:solidFill>
                <a:latin typeface="Times New Roman" pitchFamily="18" charset="0"/>
                <a:cs typeface="Times New Roman" pitchFamily="18" charset="0"/>
              </a:rPr>
              <a:t>là</a:t>
            </a:r>
            <a:r>
              <a:rPr lang="en-US" sz="2400" b="1" dirty="0">
                <a:solidFill>
                  <a:srgbClr val="0000CC"/>
                </a:solidFill>
                <a:latin typeface="Times New Roman" pitchFamily="18" charset="0"/>
                <a:cs typeface="Times New Roman" pitchFamily="18" charset="0"/>
              </a:rPr>
              <a:t> </a:t>
            </a:r>
            <a:r>
              <a:rPr lang="en-US" sz="2400" b="1" dirty="0" err="1">
                <a:solidFill>
                  <a:srgbClr val="0000CC"/>
                </a:solidFill>
                <a:latin typeface="Times New Roman" pitchFamily="18" charset="0"/>
                <a:cs typeface="Times New Roman" pitchFamily="18" charset="0"/>
              </a:rPr>
              <a:t>từ</a:t>
            </a:r>
            <a:r>
              <a:rPr lang="en-US" sz="2400" b="1" dirty="0">
                <a:solidFill>
                  <a:srgbClr val="0000CC"/>
                </a:solidFill>
                <a:latin typeface="Times New Roman" pitchFamily="18" charset="0"/>
                <a:cs typeface="Times New Roman" pitchFamily="18" charset="0"/>
              </a:rPr>
              <a:t> </a:t>
            </a:r>
            <a:r>
              <a:rPr lang="en-US" sz="2400" b="1" dirty="0" err="1">
                <a:solidFill>
                  <a:srgbClr val="0000CC"/>
                </a:solidFill>
                <a:latin typeface="Times New Roman" pitchFamily="18" charset="0"/>
                <a:cs typeface="Times New Roman" pitchFamily="18" charset="0"/>
              </a:rPr>
              <a:t>loại</a:t>
            </a:r>
            <a:r>
              <a:rPr lang="en-US" sz="2400" b="1" dirty="0">
                <a:solidFill>
                  <a:srgbClr val="0000CC"/>
                </a:solidFill>
                <a:latin typeface="Times New Roman" pitchFamily="18" charset="0"/>
                <a:cs typeface="Times New Roman" pitchFamily="18" charset="0"/>
              </a:rPr>
              <a:t> </a:t>
            </a:r>
            <a:r>
              <a:rPr lang="en-US" sz="2400" b="1" dirty="0" err="1">
                <a:solidFill>
                  <a:srgbClr val="0000CC"/>
                </a:solidFill>
                <a:latin typeface="Times New Roman" pitchFamily="18" charset="0"/>
                <a:cs typeface="Times New Roman" pitchFamily="18" charset="0"/>
              </a:rPr>
              <a:t>nào</a:t>
            </a:r>
            <a:r>
              <a:rPr lang="en-US" sz="2400" b="1" dirty="0">
                <a:solidFill>
                  <a:srgbClr val="0000CC"/>
                </a:solidFill>
                <a:latin typeface="Times New Roman" pitchFamily="18" charset="0"/>
                <a:cs typeface="Times New Roman" pitchFamily="18" charset="0"/>
              </a:rPr>
              <a:t>? </a:t>
            </a:r>
            <a:r>
              <a:rPr lang="en-US" sz="2400" b="1" dirty="0" err="1">
                <a:solidFill>
                  <a:srgbClr val="0000CC"/>
                </a:solidFill>
                <a:latin typeface="Times New Roman" pitchFamily="18" charset="0"/>
                <a:cs typeface="Times New Roman" pitchFamily="18" charset="0"/>
              </a:rPr>
              <a:t>Trước</a:t>
            </a:r>
            <a:r>
              <a:rPr lang="en-US" sz="2400" b="1" dirty="0">
                <a:solidFill>
                  <a:srgbClr val="0000CC"/>
                </a:solidFill>
                <a:latin typeface="Times New Roman" pitchFamily="18" charset="0"/>
                <a:cs typeface="Times New Roman" pitchFamily="18" charset="0"/>
              </a:rPr>
              <a:t> </a:t>
            </a:r>
            <a:r>
              <a:rPr lang="en-US" sz="2400" b="1" dirty="0" err="1">
                <a:solidFill>
                  <a:srgbClr val="0000CC"/>
                </a:solidFill>
                <a:latin typeface="Times New Roman" pitchFamily="18" charset="0"/>
                <a:cs typeface="Times New Roman" pitchFamily="18" charset="0"/>
              </a:rPr>
              <a:t>đó</a:t>
            </a:r>
            <a:r>
              <a:rPr lang="en-US" sz="2400" b="1" dirty="0">
                <a:solidFill>
                  <a:srgbClr val="0000CC"/>
                </a:solidFill>
                <a:latin typeface="Times New Roman" pitchFamily="18" charset="0"/>
                <a:cs typeface="Times New Roman" pitchFamily="18" charset="0"/>
              </a:rPr>
              <a:t> </a:t>
            </a:r>
            <a:r>
              <a:rPr lang="en-US" sz="2400" b="1" dirty="0" err="1">
                <a:solidFill>
                  <a:srgbClr val="0000CC"/>
                </a:solidFill>
                <a:latin typeface="Times New Roman" pitchFamily="18" charset="0"/>
                <a:cs typeface="Times New Roman" pitchFamily="18" charset="0"/>
              </a:rPr>
              <a:t>là</a:t>
            </a:r>
            <a:r>
              <a:rPr lang="en-US" sz="2400" b="1" dirty="0">
                <a:solidFill>
                  <a:srgbClr val="0000CC"/>
                </a:solidFill>
                <a:latin typeface="Times New Roman" pitchFamily="18" charset="0"/>
                <a:cs typeface="Times New Roman" pitchFamily="18" charset="0"/>
              </a:rPr>
              <a:t> </a:t>
            </a:r>
            <a:r>
              <a:rPr lang="en-US" sz="2400" b="1" dirty="0" err="1">
                <a:solidFill>
                  <a:srgbClr val="0000CC"/>
                </a:solidFill>
                <a:latin typeface="Times New Roman" pitchFamily="18" charset="0"/>
                <a:cs typeface="Times New Roman" pitchFamily="18" charset="0"/>
              </a:rPr>
              <a:t>từ</a:t>
            </a:r>
            <a:r>
              <a:rPr lang="en-US" sz="2400" b="1" dirty="0">
                <a:solidFill>
                  <a:srgbClr val="0000CC"/>
                </a:solidFill>
                <a:latin typeface="Times New Roman" pitchFamily="18" charset="0"/>
                <a:cs typeface="Times New Roman" pitchFamily="18" charset="0"/>
              </a:rPr>
              <a:t> </a:t>
            </a:r>
            <a:r>
              <a:rPr lang="en-US" sz="2400" b="1" dirty="0" err="1">
                <a:solidFill>
                  <a:srgbClr val="0000CC"/>
                </a:solidFill>
                <a:latin typeface="Times New Roman" pitchFamily="18" charset="0"/>
                <a:cs typeface="Times New Roman" pitchFamily="18" charset="0"/>
              </a:rPr>
              <a:t>khi</a:t>
            </a:r>
            <a:r>
              <a:rPr lang="en-US" sz="2400" b="1" dirty="0">
                <a:solidFill>
                  <a:srgbClr val="0000CC"/>
                </a:solidFill>
                <a:latin typeface="Times New Roman" pitchFamily="18" charset="0"/>
                <a:cs typeface="Times New Roman" pitchFamily="18" charset="0"/>
              </a:rPr>
              <a:t> </a:t>
            </a:r>
            <a:r>
              <a:rPr lang="en-US" sz="2400" b="1" dirty="0" err="1">
                <a:solidFill>
                  <a:srgbClr val="0000CC"/>
                </a:solidFill>
                <a:latin typeface="Times New Roman" pitchFamily="18" charset="0"/>
                <a:cs typeface="Times New Roman" pitchFamily="18" charset="0"/>
              </a:rPr>
              <a:t>nào</a:t>
            </a:r>
            <a:r>
              <a:rPr lang="en-US" sz="2400" b="1" dirty="0">
                <a:solidFill>
                  <a:srgbClr val="0000CC"/>
                </a:solidFill>
                <a:latin typeface="Times New Roman" pitchFamily="18" charset="0"/>
                <a:cs typeface="Times New Roman" pitchFamily="18" charset="0"/>
              </a:rPr>
              <a:t>?</a:t>
            </a:r>
          </a:p>
          <a:p>
            <a:pPr marL="742950" indent="-742950" algn="just"/>
            <a:r>
              <a:rPr lang="en-US" sz="3600" b="1" dirty="0">
                <a:solidFill>
                  <a:srgbClr val="C00000"/>
                </a:solidFill>
                <a:latin typeface="Times New Roman" pitchFamily="18" charset="0"/>
                <a:cs typeface="Times New Roman" pitchFamily="18" charset="0"/>
              </a:rPr>
              <a:t> - “</a:t>
            </a:r>
            <a:r>
              <a:rPr lang="en-US" sz="2400" b="1" dirty="0" err="1">
                <a:solidFill>
                  <a:srgbClr val="FF0000"/>
                </a:solidFill>
                <a:latin typeface="Times New Roman" pitchFamily="18" charset="0"/>
                <a:cs typeface="Times New Roman" pitchFamily="18" charset="0"/>
              </a:rPr>
              <a:t>Đó</a:t>
            </a:r>
            <a:r>
              <a:rPr lang="en-US" sz="2400" b="1" dirty="0">
                <a:solidFill>
                  <a:srgbClr val="FF0000"/>
                </a:solidFill>
                <a:latin typeface="Times New Roman" pitchFamily="18" charset="0"/>
                <a:cs typeface="Times New Roman" pitchFamily="18" charset="0"/>
              </a:rPr>
              <a:t>”</a:t>
            </a:r>
            <a:r>
              <a:rPr lang="en-US" sz="2400" b="1" dirty="0">
                <a:solidFill>
                  <a:srgbClr val="C00000"/>
                </a:solidFill>
                <a:latin typeface="Times New Roman" pitchFamily="18" charset="0"/>
                <a:cs typeface="Times New Roman" pitchFamily="18" charset="0"/>
              </a:rPr>
              <a:t> </a:t>
            </a:r>
            <a:r>
              <a:rPr lang="en-US" sz="2400" b="1" dirty="0" err="1">
                <a:latin typeface="Times New Roman" pitchFamily="18" charset="0"/>
                <a:cs typeface="Times New Roman" pitchFamily="18" charset="0"/>
              </a:rPr>
              <a:t>là</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chỉ</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từ</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dùng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để</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thay</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thế</a:t>
            </a:r>
            <a:r>
              <a:rPr lang="en-US" sz="2400" b="1" dirty="0">
                <a:latin typeface="Times New Roman" pitchFamily="18" charset="0"/>
                <a:cs typeface="Times New Roman" pitchFamily="18" charset="0"/>
              </a:rPr>
              <a:t>.</a:t>
            </a:r>
          </a:p>
          <a:p>
            <a:pPr marL="742950" indent="-742950" algn="just"/>
            <a:r>
              <a:rPr lang="en-US" sz="2400" b="1" dirty="0">
                <a:solidFill>
                  <a:srgbClr val="C0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Trước</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đó</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mấy</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hôm</a:t>
            </a:r>
            <a:r>
              <a:rPr lang="en-US" sz="2400" b="1" dirty="0">
                <a:solidFill>
                  <a:srgbClr val="FF0000"/>
                </a:solidFill>
                <a:latin typeface="Times New Roman" pitchFamily="18" charset="0"/>
                <a:cs typeface="Times New Roman" pitchFamily="18" charset="0"/>
              </a:rPr>
              <a:t> </a:t>
            </a:r>
            <a:r>
              <a:rPr lang="en-US" sz="2400" b="1" dirty="0" err="1">
                <a:latin typeface="Times New Roman" pitchFamily="18" charset="0"/>
                <a:cs typeface="Times New Roman" pitchFamily="18" charset="0"/>
              </a:rPr>
              <a:t>là</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thời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điểm</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diễn</a:t>
            </a:r>
            <a:r>
              <a:rPr lang="en-US" sz="2400" b="1" dirty="0">
                <a:latin typeface="Times New Roman" pitchFamily="18" charset="0"/>
                <a:cs typeface="Times New Roman" pitchFamily="18" charset="0"/>
              </a:rPr>
              <a:t> ra </a:t>
            </a:r>
            <a:r>
              <a:rPr lang="en-US" sz="2400" b="1" dirty="0" err="1">
                <a:latin typeface="Times New Roman" pitchFamily="18" charset="0"/>
                <a:cs typeface="Times New Roman" pitchFamily="18" charset="0"/>
              </a:rPr>
              <a:t>sự</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việc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khi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nhân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vật</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tôi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chưa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học</a:t>
            </a:r>
            <a:r>
              <a:rPr lang="en-US" sz="2400" b="1" dirty="0">
                <a:latin typeface="Times New Roman" pitchFamily="18" charset="0"/>
                <a:cs typeface="Times New Roman" pitchFamily="18" charset="0"/>
              </a:rPr>
              <a:t>.</a:t>
            </a:r>
          </a:p>
          <a:p>
            <a:pPr marL="742950" indent="-742950" algn="just"/>
            <a:r>
              <a:rPr lang="en-US" sz="2400" b="1" dirty="0">
                <a:solidFill>
                  <a:srgbClr val="0000CC"/>
                </a:solidFill>
                <a:latin typeface="Times New Roman" pitchFamily="18" charset="0"/>
                <a:cs typeface="Times New Roman" pitchFamily="18" charset="0"/>
              </a:rPr>
              <a:t>? </a:t>
            </a:r>
            <a:r>
              <a:rPr lang="en-US" sz="2400" b="1" dirty="0" err="1">
                <a:solidFill>
                  <a:srgbClr val="0000CC"/>
                </a:solidFill>
                <a:latin typeface="Times New Roman" pitchFamily="18" charset="0"/>
                <a:cs typeface="Times New Roman" pitchFamily="18" charset="0"/>
              </a:rPr>
              <a:t>Ngoài</a:t>
            </a:r>
            <a:r>
              <a:rPr lang="en-US" sz="2400" b="1" dirty="0">
                <a:solidFill>
                  <a:srgbClr val="0000CC"/>
                </a:solidFill>
                <a:latin typeface="Times New Roman" pitchFamily="18" charset="0"/>
                <a:cs typeface="Times New Roman" pitchFamily="18" charset="0"/>
              </a:rPr>
              <a:t> </a:t>
            </a:r>
            <a:r>
              <a:rPr lang="en-US" sz="2400" b="1" dirty="0" err="1">
                <a:solidFill>
                  <a:srgbClr val="0000CC"/>
                </a:solidFill>
                <a:latin typeface="Times New Roman" pitchFamily="18" charset="0"/>
                <a:cs typeface="Times New Roman" pitchFamily="18" charset="0"/>
              </a:rPr>
              <a:t>từ</a:t>
            </a:r>
            <a:r>
              <a:rPr lang="en-US" sz="2400" b="1" dirty="0">
                <a:solidFill>
                  <a:srgbClr val="0000CC"/>
                </a:solidFill>
                <a:latin typeface="Times New Roman" pitchFamily="18" charset="0"/>
                <a:cs typeface="Times New Roman" pitchFamily="18" charset="0"/>
              </a:rPr>
              <a:t> </a:t>
            </a:r>
            <a:r>
              <a:rPr lang="en-US" sz="2400" b="1" dirty="0" err="1">
                <a:solidFill>
                  <a:srgbClr val="0000CC"/>
                </a:solidFill>
                <a:latin typeface="Times New Roman" pitchFamily="18" charset="0"/>
                <a:cs typeface="Times New Roman" pitchFamily="18" charset="0"/>
              </a:rPr>
              <a:t>đó</a:t>
            </a:r>
            <a:r>
              <a:rPr lang="en-US" sz="2400" b="1" dirty="0">
                <a:solidFill>
                  <a:srgbClr val="0000CC"/>
                </a:solidFill>
                <a:latin typeface="Times New Roman" pitchFamily="18" charset="0"/>
                <a:cs typeface="Times New Roman" pitchFamily="18" charset="0"/>
              </a:rPr>
              <a:t> ra ta </a:t>
            </a:r>
            <a:r>
              <a:rPr lang="en-US" sz="2400" b="1" dirty="0" err="1">
                <a:solidFill>
                  <a:srgbClr val="0000CC"/>
                </a:solidFill>
                <a:latin typeface="Times New Roman" pitchFamily="18" charset="0"/>
                <a:cs typeface="Times New Roman" pitchFamily="18" charset="0"/>
              </a:rPr>
              <a:t>còn</a:t>
            </a:r>
            <a:r>
              <a:rPr lang="en-US" sz="2400" b="1" dirty="0">
                <a:solidFill>
                  <a:srgbClr val="0000CC"/>
                </a:solidFill>
                <a:latin typeface="Times New Roman" pitchFamily="18" charset="0"/>
                <a:cs typeface="Times New Roman" pitchFamily="18" charset="0"/>
              </a:rPr>
              <a:t> </a:t>
            </a:r>
            <a:r>
              <a:rPr lang="en-US" sz="2400" b="1" dirty="0" err="1">
                <a:solidFill>
                  <a:srgbClr val="0000CC"/>
                </a:solidFill>
                <a:latin typeface="Times New Roman" pitchFamily="18" charset="0"/>
                <a:cs typeface="Times New Roman" pitchFamily="18" charset="0"/>
              </a:rPr>
              <a:t>dùng</a:t>
            </a:r>
            <a:r>
              <a:rPr lang="en-US" sz="2400" b="1" dirty="0">
                <a:solidFill>
                  <a:srgbClr val="0000CC"/>
                </a:solidFill>
                <a:latin typeface="Times New Roman" pitchFamily="18" charset="0"/>
                <a:cs typeface="Times New Roman" pitchFamily="18" charset="0"/>
              </a:rPr>
              <a:t> </a:t>
            </a:r>
            <a:r>
              <a:rPr lang="en-US" sz="2400" b="1" dirty="0" err="1">
                <a:solidFill>
                  <a:srgbClr val="0000CC"/>
                </a:solidFill>
                <a:latin typeface="Times New Roman" pitchFamily="18" charset="0"/>
                <a:cs typeface="Times New Roman" pitchFamily="18" charset="0"/>
              </a:rPr>
              <a:t>những</a:t>
            </a:r>
            <a:r>
              <a:rPr lang="en-US" sz="2400" b="1" dirty="0">
                <a:solidFill>
                  <a:srgbClr val="0000CC"/>
                </a:solidFill>
                <a:latin typeface="Times New Roman" pitchFamily="18" charset="0"/>
                <a:cs typeface="Times New Roman" pitchFamily="18" charset="0"/>
              </a:rPr>
              <a:t> </a:t>
            </a:r>
            <a:r>
              <a:rPr lang="en-US" sz="2400" b="1" dirty="0" err="1">
                <a:solidFill>
                  <a:srgbClr val="0000CC"/>
                </a:solidFill>
                <a:latin typeface="Times New Roman" pitchFamily="18" charset="0"/>
                <a:cs typeface="Times New Roman" pitchFamily="18" charset="0"/>
              </a:rPr>
              <a:t>từ</a:t>
            </a:r>
            <a:r>
              <a:rPr lang="en-US" sz="2400" b="1" dirty="0">
                <a:solidFill>
                  <a:srgbClr val="0000CC"/>
                </a:solidFill>
                <a:latin typeface="Times New Roman" pitchFamily="18" charset="0"/>
                <a:cs typeface="Times New Roman" pitchFamily="18" charset="0"/>
              </a:rPr>
              <a:t> </a:t>
            </a:r>
            <a:r>
              <a:rPr lang="en-US" sz="2400" b="1" dirty="0" err="1">
                <a:solidFill>
                  <a:srgbClr val="0000CC"/>
                </a:solidFill>
                <a:latin typeface="Times New Roman" pitchFamily="18" charset="0"/>
                <a:cs typeface="Times New Roman" pitchFamily="18" charset="0"/>
              </a:rPr>
              <a:t>ngữ</a:t>
            </a:r>
            <a:r>
              <a:rPr lang="en-US" sz="2400" b="1" dirty="0">
                <a:solidFill>
                  <a:srgbClr val="0000CC"/>
                </a:solidFill>
                <a:latin typeface="Times New Roman" pitchFamily="18" charset="0"/>
                <a:cs typeface="Times New Roman" pitchFamily="18" charset="0"/>
              </a:rPr>
              <a:t> </a:t>
            </a:r>
            <a:r>
              <a:rPr lang="en-US" sz="2400" b="1" dirty="0" err="1">
                <a:solidFill>
                  <a:srgbClr val="0000CC"/>
                </a:solidFill>
                <a:latin typeface="Times New Roman" pitchFamily="18" charset="0"/>
                <a:cs typeface="Times New Roman" pitchFamily="18" charset="0"/>
              </a:rPr>
              <a:t>nào</a:t>
            </a:r>
            <a:r>
              <a:rPr lang="en-US" sz="2400" b="1" dirty="0">
                <a:solidFill>
                  <a:srgbClr val="0000CC"/>
                </a:solidFill>
                <a:latin typeface="Times New Roman" pitchFamily="18" charset="0"/>
                <a:cs typeface="Times New Roman" pitchFamily="18" charset="0"/>
              </a:rPr>
              <a:t> </a:t>
            </a:r>
            <a:r>
              <a:rPr lang="en-US" sz="2400" b="1" dirty="0" err="1">
                <a:solidFill>
                  <a:srgbClr val="0000CC"/>
                </a:solidFill>
                <a:latin typeface="Times New Roman" pitchFamily="18" charset="0"/>
                <a:cs typeface="Times New Roman" pitchFamily="18" charset="0"/>
              </a:rPr>
              <a:t>để</a:t>
            </a:r>
            <a:r>
              <a:rPr lang="en-US" sz="2400" b="1" dirty="0">
                <a:solidFill>
                  <a:srgbClr val="0000CC"/>
                </a:solidFill>
                <a:latin typeface="Times New Roman" pitchFamily="18" charset="0"/>
                <a:cs typeface="Times New Roman" pitchFamily="18" charset="0"/>
              </a:rPr>
              <a:t> </a:t>
            </a:r>
            <a:r>
              <a:rPr lang="en-US" sz="2400" b="1" dirty="0" err="1">
                <a:solidFill>
                  <a:srgbClr val="0000CC"/>
                </a:solidFill>
                <a:latin typeface="Times New Roman" pitchFamily="18" charset="0"/>
                <a:cs typeface="Times New Roman" pitchFamily="18" charset="0"/>
              </a:rPr>
              <a:t>thay</a:t>
            </a:r>
            <a:r>
              <a:rPr lang="en-US" sz="2400" b="1" dirty="0">
                <a:solidFill>
                  <a:srgbClr val="0000CC"/>
                </a:solidFill>
                <a:latin typeface="Times New Roman" pitchFamily="18" charset="0"/>
                <a:cs typeface="Times New Roman" pitchFamily="18" charset="0"/>
              </a:rPr>
              <a:t> </a:t>
            </a:r>
            <a:r>
              <a:rPr lang="en-US" sz="2400" b="1" dirty="0" err="1">
                <a:solidFill>
                  <a:srgbClr val="0000CC"/>
                </a:solidFill>
                <a:latin typeface="Times New Roman" pitchFamily="18" charset="0"/>
                <a:cs typeface="Times New Roman" pitchFamily="18" charset="0"/>
              </a:rPr>
              <a:t>thế</a:t>
            </a:r>
            <a:r>
              <a:rPr lang="en-US" sz="2400" b="1" dirty="0">
                <a:solidFill>
                  <a:srgbClr val="0000CC"/>
                </a:solidFill>
                <a:latin typeface="Times New Roman" pitchFamily="18" charset="0"/>
                <a:cs typeface="Times New Roman" pitchFamily="18" charset="0"/>
              </a:rPr>
              <a:t>?</a:t>
            </a:r>
          </a:p>
          <a:p>
            <a:pPr marL="742950" indent="-742950" algn="just"/>
            <a:r>
              <a:rPr lang="en-US" sz="2400" b="1" dirty="0">
                <a:latin typeface="Times New Roman" pitchFamily="18" charset="0"/>
                <a:cs typeface="Times New Roman" pitchFamily="18" charset="0"/>
              </a:rPr>
              <a:t> =&gt; </a:t>
            </a:r>
            <a:r>
              <a:rPr lang="en-US" sz="2400" b="1" dirty="0" err="1">
                <a:latin typeface="Times New Roman" pitchFamily="18" charset="0"/>
                <a:cs typeface="Times New Roman" pitchFamily="18" charset="0"/>
              </a:rPr>
              <a:t>Các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từ</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ngữ</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thay</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thế</a:t>
            </a:r>
            <a:r>
              <a:rPr lang="en-US" sz="2400" b="1" dirty="0">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này</a:t>
            </a:r>
            <a:r>
              <a:rPr lang="en-US" sz="2400" b="1" dirty="0">
                <a:latin typeface="Times New Roman" pitchFamily="18" charset="0"/>
                <a:cs typeface="Times New Roman" pitchFamily="18" charset="0"/>
              </a:rPr>
              <a:t>, </a:t>
            </a:r>
            <a:r>
              <a:rPr lang="en-US" sz="2400" b="1" dirty="0" err="1">
                <a:solidFill>
                  <a:srgbClr val="FF0066"/>
                </a:solidFill>
                <a:latin typeface="Times New Roman" pitchFamily="18" charset="0"/>
                <a:cs typeface="Times New Roman" pitchFamily="18" charset="0"/>
              </a:rPr>
              <a:t>nọ</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kia</a:t>
            </a:r>
            <a:r>
              <a:rPr lang="en-US" sz="2400" b="1" dirty="0">
                <a:latin typeface="Times New Roman" pitchFamily="18" charset="0"/>
                <a:cs typeface="Times New Roman" pitchFamily="18" charset="0"/>
              </a:rPr>
              <a:t>, </a:t>
            </a:r>
            <a:r>
              <a:rPr lang="en-US" sz="2400" b="1" dirty="0" err="1">
                <a:solidFill>
                  <a:srgbClr val="1EBC04"/>
                </a:solidFill>
                <a:latin typeface="Times New Roman" pitchFamily="18" charset="0"/>
                <a:cs typeface="Times New Roman" pitchFamily="18" charset="0"/>
              </a:rPr>
              <a:t>ấy</a:t>
            </a:r>
            <a:r>
              <a:rPr lang="en-US" sz="2400" b="1" dirty="0">
                <a:latin typeface="Times New Roman" pitchFamily="18" charset="0"/>
                <a:cs typeface="Times New Roman" pitchFamily="18" charset="0"/>
              </a:rPr>
              <a:t>…</a:t>
            </a:r>
            <a:endParaRPr lang="vi-VN" sz="2400" b="1" dirty="0">
              <a:solidFill>
                <a:srgbClr val="0000CC"/>
              </a:solidFill>
              <a:latin typeface="Times New Roman" pitchFamily="18" charset="0"/>
              <a:cs typeface="Times New Roman" pitchFamily="18" charset="0"/>
            </a:endParaRPr>
          </a:p>
        </p:txBody>
      </p:sp>
    </p:spTree>
    <p:extLst>
      <p:ext uri="{BB962C8B-B14F-4D97-AF65-F5344CB8AC3E}">
        <p14:creationId xmlns:p14="http://schemas.microsoft.com/office/powerpoint/2010/main" val="112141520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 calcmode="lin" valueType="num">
                                      <p:cBhvr additive="base">
                                        <p:cTn id="2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 calcmode="lin" valueType="num">
                                      <p:cBhvr additive="base">
                                        <p:cTn id="3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2">
                                            <p:txEl>
                                              <p:pRg st="6" end="6"/>
                                            </p:txEl>
                                          </p:spTgt>
                                        </p:tgtEl>
                                        <p:attrNameLst>
                                          <p:attrName>style.visibility</p:attrName>
                                        </p:attrNameLst>
                                      </p:cBhvr>
                                      <p:to>
                                        <p:strVal val="visible"/>
                                      </p:to>
                                    </p:set>
                                    <p:anim calcmode="lin" valueType="num">
                                      <p:cBhvr additive="base">
                                        <p:cTn id="4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8229600" y="22860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5"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6096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flipH="1">
            <a:off x="8229600" y="594360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35"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V="1">
            <a:off x="0" y="5638800"/>
            <a:ext cx="533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553915"/>
            <a:ext cx="8610600" cy="6401753"/>
          </a:xfrm>
          <a:prstGeom prst="rect">
            <a:avLst/>
          </a:prstGeom>
        </p:spPr>
        <p:txBody>
          <a:bodyPr wrap="square">
            <a:spAutoFit/>
          </a:bodyPr>
          <a:lstStyle/>
          <a:p>
            <a:endParaRPr lang="en-US" b="1" dirty="0"/>
          </a:p>
          <a:p>
            <a:r>
              <a:rPr lang="en-US" b="1" dirty="0">
                <a:solidFill>
                  <a:srgbClr val="0000CC"/>
                </a:solidFill>
              </a:rPr>
              <a:t> VD d.     </a:t>
            </a:r>
            <a:r>
              <a:rPr lang="vi-VN" sz="2800" dirty="0">
                <a:latin typeface="Times New Roman" pitchFamily="18" charset="0"/>
                <a:cs typeface="Times New Roman" pitchFamily="18" charset="0"/>
              </a:rPr>
              <a:t>Bây giờ, khi Bác viết gì cũng đưa cho một số đồng chí xem lại, chỗ nào khó hiểu thì các đồng chí bảo cho mình sửa chữa.</a:t>
            </a:r>
          </a:p>
          <a:p>
            <a:r>
              <a:rPr lang="vi-VN" sz="2800" dirty="0">
                <a:latin typeface="Times New Roman" pitchFamily="18" charset="0"/>
                <a:cs typeface="Times New Roman" pitchFamily="18" charset="0"/>
              </a:rPr>
              <a:t>    Nói tóm lại, viết cũng như mọi việc khác, phải có chí, chớ giấu dốt, nhờ tự phê bình và phê bình mà tiến bộ.</a:t>
            </a:r>
            <a:endParaRPr lang="en-US" sz="2800" dirty="0">
              <a:latin typeface="Times New Roman" pitchFamily="18" charset="0"/>
              <a:cs typeface="Times New Roman" pitchFamily="18" charset="0"/>
            </a:endParaRPr>
          </a:p>
          <a:p>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Từ</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ngữ</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nào</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có</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tác</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dụng</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liên</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kết</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hai</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đoạn</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văn</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trên</a:t>
            </a:r>
            <a:r>
              <a:rPr lang="en-US" sz="2800" b="1" dirty="0">
                <a:solidFill>
                  <a:srgbClr val="0000CC"/>
                </a:solidFill>
                <a:latin typeface="Times New Roman" pitchFamily="18" charset="0"/>
                <a:cs typeface="Times New Roman" pitchFamily="18" charset="0"/>
              </a:rPr>
              <a:t>?</a:t>
            </a:r>
          </a:p>
          <a:p>
            <a:r>
              <a:rPr lang="en-US" sz="2800" b="1" dirty="0">
                <a:latin typeface="Times New Roman" pitchFamily="18" charset="0"/>
                <a:cs typeface="Times New Roman" pitchFamily="18" charset="0"/>
              </a:rPr>
              <a:t>- Hai </a:t>
            </a:r>
            <a:r>
              <a:rPr lang="en-US" sz="2800" b="1" dirty="0" err="1">
                <a:latin typeface="Times New Roman" pitchFamily="18" charset="0"/>
                <a:cs typeface="Times New Roman" pitchFamily="18" charset="0"/>
              </a:rPr>
              <a:t>đoạn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văn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liên</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kết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với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nhau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bằng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cụm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từ</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Nói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tóm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lại</a:t>
            </a:r>
            <a:endParaRPr lang="en-US" sz="2800" b="1" dirty="0">
              <a:latin typeface="Times New Roman" pitchFamily="18" charset="0"/>
              <a:cs typeface="Times New Roman" pitchFamily="18" charset="0"/>
            </a:endParaRPr>
          </a:p>
          <a:p>
            <a:r>
              <a:rPr lang="en-US" sz="2800" b="1" dirty="0">
                <a:solidFill>
                  <a:srgbClr val="0000CC"/>
                </a:solidFill>
                <a:latin typeface="Times New Roman" pitchFamily="18" charset="0"/>
                <a:cs typeface="Times New Roman" pitchFamily="18" charset="0"/>
              </a:rPr>
              <a:t>- Hai </a:t>
            </a:r>
            <a:r>
              <a:rPr lang="en-US" sz="2800" b="1" dirty="0" err="1">
                <a:solidFill>
                  <a:srgbClr val="0000CC"/>
                </a:solidFill>
                <a:latin typeface="Times New Roman" pitchFamily="18" charset="0"/>
                <a:cs typeface="Times New Roman" pitchFamily="18" charset="0"/>
              </a:rPr>
              <a:t>đoạn</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văn</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trên</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có</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quan</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hệ</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với</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nhau</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như</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thế</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nào</a:t>
            </a:r>
            <a:r>
              <a:rPr lang="en-US" sz="2800" b="1" dirty="0">
                <a:solidFill>
                  <a:srgbClr val="0000CC"/>
                </a:solidFill>
                <a:latin typeface="Times New Roman" pitchFamily="18" charset="0"/>
                <a:cs typeface="Times New Roman" pitchFamily="18" charset="0"/>
              </a:rPr>
              <a:t>?</a:t>
            </a:r>
          </a:p>
          <a:p>
            <a:r>
              <a:rPr lang="en-US" sz="2800" b="1" dirty="0">
                <a:latin typeface="Times New Roman" pitchFamily="18" charset="0"/>
                <a:cs typeface="Times New Roman" pitchFamily="18" charset="0"/>
              </a:rPr>
              <a:t>-&gt;Quan </a:t>
            </a:r>
            <a:r>
              <a:rPr lang="en-US" sz="2800" b="1" dirty="0" err="1">
                <a:latin typeface="Times New Roman" pitchFamily="18" charset="0"/>
                <a:cs typeface="Times New Roman" pitchFamily="18" charset="0"/>
              </a:rPr>
              <a:t>hệ</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tổng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kết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khái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quát</a:t>
            </a:r>
            <a:r>
              <a:rPr lang="en-US" sz="2800" b="1" dirty="0">
                <a:latin typeface="Times New Roman" pitchFamily="18" charset="0"/>
                <a:cs typeface="Times New Roman" pitchFamily="18" charset="0"/>
              </a:rPr>
              <a:t>.</a:t>
            </a:r>
          </a:p>
          <a:p>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Tìm</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các</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từ</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ngữ</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có</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tác</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dụng</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tổng</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kết</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khái</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quát</a:t>
            </a:r>
            <a:r>
              <a:rPr lang="en-US" sz="2800" b="1" dirty="0">
                <a:solidFill>
                  <a:srgbClr val="0000CC"/>
                </a:solidFill>
                <a:latin typeface="Times New Roman" pitchFamily="18" charset="0"/>
                <a:cs typeface="Times New Roman" pitchFamily="18" charset="0"/>
              </a:rPr>
              <a:t>?</a:t>
            </a:r>
          </a:p>
          <a:p>
            <a:r>
              <a:rPr lang="en-US" sz="2800" b="1" dirty="0">
                <a:latin typeface="Times New Roman" pitchFamily="18" charset="0"/>
                <a:cs typeface="Times New Roman" pitchFamily="18" charset="0"/>
              </a:rPr>
              <a:t>=&gt;</a:t>
            </a:r>
            <a:r>
              <a:rPr lang="en-US" sz="2800" b="1" dirty="0" err="1">
                <a:latin typeface="Times New Roman" pitchFamily="18" charset="0"/>
                <a:cs typeface="Times New Roman" pitchFamily="18" charset="0"/>
              </a:rPr>
              <a:t>Từ</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ngữ</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có</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tác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dụng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tổng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kết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khái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quát</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nói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tóm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lại</a:t>
            </a:r>
            <a:r>
              <a:rPr lang="en-US" sz="2800" b="1" dirty="0">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tổng</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kết</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lại</a:t>
            </a:r>
            <a:r>
              <a:rPr lang="en-US" sz="2800" b="1" dirty="0">
                <a:latin typeface="Times New Roman" pitchFamily="18" charset="0"/>
                <a:cs typeface="Times New Roman" pitchFamily="18" charset="0"/>
              </a:rPr>
              <a:t>, </a:t>
            </a:r>
            <a:r>
              <a:rPr lang="en-US" sz="2800" b="1" dirty="0" err="1">
                <a:solidFill>
                  <a:srgbClr val="660033"/>
                </a:solidFill>
                <a:latin typeface="Times New Roman" pitchFamily="18" charset="0"/>
                <a:cs typeface="Times New Roman" pitchFamily="18" charset="0"/>
              </a:rPr>
              <a:t>nhìn</a:t>
            </a:r>
            <a:r>
              <a:rPr lang="en-US" sz="2800" b="1" dirty="0">
                <a:solidFill>
                  <a:srgbClr val="660033"/>
                </a:solidFill>
                <a:latin typeface="Times New Roman" pitchFamily="18" charset="0"/>
                <a:cs typeface="Times New Roman" pitchFamily="18" charset="0"/>
              </a:rPr>
              <a:t> </a:t>
            </a:r>
            <a:r>
              <a:rPr lang="en-US" sz="2800" b="1" dirty="0" err="1">
                <a:solidFill>
                  <a:srgbClr val="660033"/>
                </a:solidFill>
                <a:latin typeface="Times New Roman" pitchFamily="18" charset="0"/>
                <a:cs typeface="Times New Roman" pitchFamily="18" charset="0"/>
              </a:rPr>
              <a:t>chung</a:t>
            </a:r>
            <a:r>
              <a:rPr lang="en-US" sz="2800" b="1" dirty="0">
                <a:latin typeface="Times New Roman" pitchFamily="18" charset="0"/>
                <a:cs typeface="Times New Roman" pitchFamily="18" charset="0"/>
              </a:rPr>
              <a:t>, </a:t>
            </a:r>
            <a:r>
              <a:rPr lang="en-US" sz="2800" b="1" dirty="0" err="1">
                <a:solidFill>
                  <a:srgbClr val="C00000"/>
                </a:solidFill>
                <a:latin typeface="Times New Roman" pitchFamily="18" charset="0"/>
                <a:cs typeface="Times New Roman" pitchFamily="18" charset="0"/>
              </a:rPr>
              <a:t>đánh</a:t>
            </a:r>
            <a:r>
              <a:rPr lang="en-US" sz="2800" b="1" dirty="0">
                <a:solidFill>
                  <a:srgbClr val="C00000"/>
                </a:solidFill>
                <a:latin typeface="Times New Roman" pitchFamily="18" charset="0"/>
                <a:cs typeface="Times New Roman" pitchFamily="18" charset="0"/>
              </a:rPr>
              <a:t> </a:t>
            </a:r>
            <a:r>
              <a:rPr lang="en-US" sz="2800" b="1" dirty="0" err="1">
                <a:solidFill>
                  <a:srgbClr val="C00000"/>
                </a:solidFill>
                <a:latin typeface="Times New Roman" pitchFamily="18" charset="0"/>
                <a:cs typeface="Times New Roman" pitchFamily="18" charset="0"/>
              </a:rPr>
              <a:t>giá</a:t>
            </a:r>
            <a:r>
              <a:rPr lang="en-US" sz="2800" b="1" dirty="0">
                <a:solidFill>
                  <a:srgbClr val="C00000"/>
                </a:solidFill>
                <a:latin typeface="Times New Roman" pitchFamily="18" charset="0"/>
                <a:cs typeface="Times New Roman" pitchFamily="18" charset="0"/>
              </a:rPr>
              <a:t> </a:t>
            </a:r>
            <a:r>
              <a:rPr lang="en-US" sz="2800" b="1" dirty="0" err="1">
                <a:solidFill>
                  <a:srgbClr val="C00000"/>
                </a:solidFill>
                <a:latin typeface="Times New Roman" pitchFamily="18" charset="0"/>
                <a:cs typeface="Times New Roman" pitchFamily="18" charset="0"/>
              </a:rPr>
              <a:t>chung</a:t>
            </a:r>
            <a:r>
              <a:rPr lang="en-US" sz="2800" b="1" dirty="0">
                <a:latin typeface="Times New Roman" pitchFamily="18" charset="0"/>
                <a:cs typeface="Times New Roman" pitchFamily="18" charset="0"/>
              </a:rPr>
              <a:t>)</a:t>
            </a:r>
          </a:p>
          <a:p>
            <a:endParaRPr lang="vi-VN" sz="28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372809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 calcmode="lin" valueType="num">
                                      <p:cBhvr additive="base">
                                        <p:cTn id="1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 calcmode="lin" valueType="num">
                                      <p:cBhvr additive="base">
                                        <p:cTn id="28"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2">
                                            <p:txEl>
                                              <p:pRg st="6" end="6"/>
                                            </p:txEl>
                                          </p:spTgt>
                                        </p:tgtEl>
                                        <p:attrNameLst>
                                          <p:attrName>style.visibility</p:attrName>
                                        </p:attrNameLst>
                                      </p:cBhvr>
                                      <p:to>
                                        <p:strVal val="visible"/>
                                      </p:to>
                                    </p:set>
                                    <p:anim calcmode="lin" valueType="num">
                                      <p:cBhvr additive="base">
                                        <p:cTn id="34"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2">
                                            <p:txEl>
                                              <p:pRg st="7" end="7"/>
                                            </p:txEl>
                                          </p:spTgt>
                                        </p:tgtEl>
                                        <p:attrNameLst>
                                          <p:attrName>style.visibility</p:attrName>
                                        </p:attrNameLst>
                                      </p:cBhvr>
                                      <p:to>
                                        <p:strVal val="visible"/>
                                      </p:to>
                                    </p:set>
                                    <p:anim calcmode="lin" valueType="num">
                                      <p:cBhvr additive="base">
                                        <p:cTn id="40"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2">
                                            <p:txEl>
                                              <p:pRg st="8" end="8"/>
                                            </p:txEl>
                                          </p:spTgt>
                                        </p:tgtEl>
                                        <p:attrNameLst>
                                          <p:attrName>style.visibility</p:attrName>
                                        </p:attrNameLst>
                                      </p:cBhvr>
                                      <p:to>
                                        <p:strVal val="visible"/>
                                      </p:to>
                                    </p:set>
                                    <p:anim calcmode="lin" valueType="num">
                                      <p:cBhvr additive="base">
                                        <p:cTn id="46"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229600" y="22860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5"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6096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flipH="1">
            <a:off x="8229600" y="594360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5"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V="1">
            <a:off x="0" y="5638800"/>
            <a:ext cx="533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8" descr="Book-09-june"/>
          <p:cNvPicPr>
            <a:picLocks noChangeAspect="1" noChangeArrowheads="1" noCrop="1"/>
          </p:cNvPicPr>
          <p:nvPr/>
        </p:nvPicPr>
        <p:blipFill>
          <a:blip r:embed="rId3"/>
          <a:srcRect/>
          <a:stretch>
            <a:fillRect/>
          </a:stretch>
        </p:blipFill>
        <p:spPr bwMode="auto">
          <a:xfrm>
            <a:off x="7734300" y="152400"/>
            <a:ext cx="571500" cy="425450"/>
          </a:xfrm>
          <a:prstGeom prst="rect">
            <a:avLst/>
          </a:prstGeom>
          <a:noFill/>
          <a:ln w="9525">
            <a:noFill/>
            <a:miter lim="800000"/>
            <a:headEnd/>
            <a:tailEnd/>
          </a:ln>
        </p:spPr>
      </p:pic>
      <p:sp>
        <p:nvSpPr>
          <p:cNvPr id="19" name="AutoShape 29"/>
          <p:cNvSpPr>
            <a:spLocks noChangeArrowheads="1"/>
          </p:cNvSpPr>
          <p:nvPr/>
        </p:nvSpPr>
        <p:spPr bwMode="auto">
          <a:xfrm>
            <a:off x="609600" y="1752600"/>
            <a:ext cx="7543800" cy="3581400"/>
          </a:xfrm>
          <a:prstGeom prst="cloudCallout">
            <a:avLst>
              <a:gd name="adj1" fmla="val -52390"/>
              <a:gd name="adj2" fmla="val 55029"/>
            </a:avLst>
          </a:prstGeom>
          <a:solidFill>
            <a:schemeClr val="bg1"/>
          </a:solidFill>
          <a:ln w="9525">
            <a:solidFill>
              <a:srgbClr val="FF0000"/>
            </a:solidFill>
            <a:round/>
            <a:headEnd/>
            <a:tailEnd/>
          </a:ln>
        </p:spPr>
        <p:txBody>
          <a:bodyPr/>
          <a:lstStyle/>
          <a:p>
            <a:pPr algn="just"/>
            <a:endParaRPr lang="en-US" sz="4000" b="1" dirty="0">
              <a:latin typeface="Times New Roman" pitchFamily="18" charset="0"/>
              <a:cs typeface="Times New Roman" pitchFamily="18" charset="0"/>
            </a:endParaRPr>
          </a:p>
        </p:txBody>
      </p:sp>
      <p:sp>
        <p:nvSpPr>
          <p:cNvPr id="20" name="Rectangle 19"/>
          <p:cNvSpPr/>
          <p:nvPr/>
        </p:nvSpPr>
        <p:spPr>
          <a:xfrm>
            <a:off x="1600200" y="2438400"/>
            <a:ext cx="5638800" cy="1569660"/>
          </a:xfrm>
          <a:prstGeom prst="rect">
            <a:avLst/>
          </a:prstGeom>
        </p:spPr>
        <p:txBody>
          <a:bodyPr wrap="square">
            <a:spAutoFit/>
          </a:bodyPr>
          <a:lstStyle/>
          <a:p>
            <a:pPr algn="ctr">
              <a:spcBef>
                <a:spcPct val="50000"/>
              </a:spcBef>
            </a:pPr>
            <a:r>
              <a:rPr lang="en-US" sz="3200" b="1" dirty="0" err="1">
                <a:solidFill>
                  <a:srgbClr val="0000CC"/>
                </a:solidFill>
                <a:latin typeface="Times New Roman" pitchFamily="18" charset="0"/>
                <a:cs typeface="Times New Roman" pitchFamily="18" charset="0"/>
              </a:rPr>
              <a:t>Tìm</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câu</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liên</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kết</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giữa</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hai</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đoạn</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văn</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sau</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tại</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sao</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câu</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đó</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có</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tác</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dụng</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liên</a:t>
            </a:r>
            <a:r>
              <a:rPr lang="en-US" sz="3200" b="1" dirty="0">
                <a:solidFill>
                  <a:srgbClr val="0000CC"/>
                </a:solidFill>
                <a:latin typeface="Times New Roman" pitchFamily="18" charset="0"/>
                <a:cs typeface="Times New Roman" pitchFamily="18" charset="0"/>
              </a:rPr>
              <a:t> </a:t>
            </a:r>
            <a:r>
              <a:rPr lang="en-US" sz="3200" b="1" dirty="0" err="1">
                <a:solidFill>
                  <a:srgbClr val="0000CC"/>
                </a:solidFill>
                <a:latin typeface="Times New Roman" pitchFamily="18" charset="0"/>
                <a:cs typeface="Times New Roman" pitchFamily="18" charset="0"/>
              </a:rPr>
              <a:t>kết</a:t>
            </a:r>
            <a:r>
              <a:rPr lang="en-US" sz="3200" b="1" dirty="0">
                <a:solidFill>
                  <a:srgbClr val="0000CC"/>
                </a:solidFill>
                <a:latin typeface="Times New Roman" pitchFamily="18" charset="0"/>
                <a:cs typeface="Times New Roman" pitchFamily="18" charset="0"/>
              </a:rPr>
              <a:t>?</a:t>
            </a:r>
          </a:p>
        </p:txBody>
      </p:sp>
      <p:sp>
        <p:nvSpPr>
          <p:cNvPr id="2" name="TextBox 1"/>
          <p:cNvSpPr txBox="1"/>
          <p:nvPr/>
        </p:nvSpPr>
        <p:spPr>
          <a:xfrm>
            <a:off x="1219200" y="914400"/>
            <a:ext cx="4923143" cy="830997"/>
          </a:xfrm>
          <a:prstGeom prst="rect">
            <a:avLst/>
          </a:prstGeom>
          <a:noFill/>
        </p:spPr>
        <p:txBody>
          <a:bodyPr wrap="none" rtlCol="0">
            <a:spAutoFit/>
          </a:bodyPr>
          <a:lstStyle/>
          <a:p>
            <a:r>
              <a:rPr lang="en-US" sz="2400" b="1" dirty="0">
                <a:solidFill>
                  <a:srgbClr val="FF0000"/>
                </a:solidFill>
                <a:latin typeface="Times New Roman" pitchFamily="18" charset="0"/>
                <a:cs typeface="Times New Roman" pitchFamily="18" charset="0"/>
              </a:rPr>
              <a:t>2. </a:t>
            </a:r>
            <a:r>
              <a:rPr lang="en-US" sz="2400" b="1" dirty="0" err="1">
                <a:solidFill>
                  <a:srgbClr val="FF0000"/>
                </a:solidFill>
                <a:latin typeface="Times New Roman" pitchFamily="18" charset="0"/>
                <a:cs typeface="Times New Roman" pitchFamily="18" charset="0"/>
              </a:rPr>
              <a:t>Dùng</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câu</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để</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liên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kết</a:t>
            </a:r>
            <a:endParaRPr lang="en-US" sz="2400" b="1" dirty="0">
              <a:solidFill>
                <a:srgbClr val="FF0000"/>
              </a:solidFill>
              <a:latin typeface="Times New Roman" pitchFamily="18" charset="0"/>
              <a:cs typeface="Times New Roman" pitchFamily="18" charset="0"/>
            </a:endParaRPr>
          </a:p>
          <a:p>
            <a:r>
              <a:rPr lang="en-US" sz="2400" b="1" dirty="0">
                <a:solidFill>
                  <a:srgbClr val="FF0000"/>
                </a:solidFill>
                <a:latin typeface="Times New Roman" pitchFamily="18" charset="0"/>
                <a:cs typeface="Times New Roman" pitchFamily="18" charset="0"/>
              </a:rPr>
              <a:t>VD 1: </a:t>
            </a:r>
            <a:r>
              <a:rPr lang="en-US" sz="2400" b="1" dirty="0" err="1">
                <a:solidFill>
                  <a:srgbClr val="FF0000"/>
                </a:solidFill>
                <a:latin typeface="Times New Roman" pitchFamily="18" charset="0"/>
                <a:cs typeface="Times New Roman" pitchFamily="18" charset="0"/>
              </a:rPr>
              <a:t>Đọc</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đoạn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văn</a:t>
            </a:r>
            <a:r>
              <a:rPr lang="en-US" sz="2400" b="1" dirty="0">
                <a:solidFill>
                  <a:srgbClr val="FF0000"/>
                </a:solidFill>
                <a:latin typeface="Times New Roman" pitchFamily="18" charset="0"/>
                <a:cs typeface="Times New Roman" pitchFamily="18" charset="0"/>
              </a:rPr>
              <a:t> SGK  </a:t>
            </a:r>
            <a:r>
              <a:rPr lang="en-US" sz="2400" b="1" dirty="0" err="1">
                <a:solidFill>
                  <a:srgbClr val="FF0000"/>
                </a:solidFill>
                <a:latin typeface="Times New Roman" pitchFamily="18" charset="0"/>
                <a:cs typeface="Times New Roman" pitchFamily="18" charset="0"/>
              </a:rPr>
              <a:t>trang</a:t>
            </a:r>
            <a:r>
              <a:rPr lang="en-US" sz="2400" b="1" dirty="0">
                <a:solidFill>
                  <a:srgbClr val="FF0000"/>
                </a:solidFill>
                <a:latin typeface="Times New Roman" pitchFamily="18" charset="0"/>
                <a:cs typeface="Times New Roman" pitchFamily="18" charset="0"/>
              </a:rPr>
              <a:t> 53: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edge">
                                      <p:cBhvr>
                                        <p:cTn id="7" dur="2000"/>
                                        <p:tgtEl>
                                          <p:spTgt spid="19"/>
                                        </p:tgtEl>
                                      </p:cBhvr>
                                    </p:animEffect>
                                  </p:childTnLst>
                                </p:cTn>
                              </p:par>
                              <p:par>
                                <p:cTn id="8" presetID="20" presetClass="entr" presetSubtype="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wedge">
                                      <p:cBhvr>
                                        <p:cTn id="10"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228600" y="620151"/>
            <a:ext cx="8686800" cy="5988050"/>
          </a:xfrm>
          <a:prstGeom prst="rect">
            <a:avLst/>
          </a:prstGeom>
          <a:ln>
            <a:solidFill>
              <a:srgbClr val="FF0000"/>
            </a:solidFill>
          </a:ln>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sz="3600" b="1" i="1" u="none" strike="noStrike" kern="1200" cap="none" spc="0" normalizeH="0" baseline="0" noProof="0" dirty="0">
              <a:ln>
                <a:noFill/>
              </a:ln>
              <a:solidFill>
                <a:srgbClr val="0000CC"/>
              </a:solidFill>
              <a:effectLst/>
              <a:uLnTx/>
              <a:uFillTx/>
              <a:latin typeface=".VnTime" pitchFamily="34" charset="0"/>
              <a:ea typeface="+mn-ea"/>
              <a:cs typeface="+mn-cs"/>
            </a:endParaRPr>
          </a:p>
        </p:txBody>
      </p:sp>
      <p:pic>
        <p:nvPicPr>
          <p:cNvPr id="8" name="Picture 7"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229600" y="22860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5"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6096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flipH="1">
            <a:off x="8382000" y="675005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35"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V="1">
            <a:off x="25791" y="5911850"/>
            <a:ext cx="533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81000" y="571500"/>
            <a:ext cx="8229600" cy="7602081"/>
          </a:xfrm>
          <a:prstGeom prst="rect">
            <a:avLst/>
          </a:prstGeom>
        </p:spPr>
        <p:txBody>
          <a:bodyPr wrap="square">
            <a:spAutoFit/>
          </a:bodyPr>
          <a:lstStyle/>
          <a:p>
            <a:r>
              <a:rPr lang="en-US" sz="2800" b="1" dirty="0">
                <a:latin typeface="Times New Roman" pitchFamily="18" charset="0"/>
                <a:cs typeface="Times New Roman" pitchFamily="18" charset="0"/>
              </a:rPr>
              <a:t>U </a:t>
            </a:r>
            <a:r>
              <a:rPr lang="en-US" sz="2800" b="1" dirty="0" err="1">
                <a:latin typeface="Times New Roman" pitchFamily="18" charset="0"/>
                <a:cs typeface="Times New Roman" pitchFamily="18" charset="0"/>
              </a:rPr>
              <a:t>lại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nói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tiếp</a:t>
            </a:r>
            <a:r>
              <a:rPr lang="en-US" sz="2800" b="1" dirty="0">
                <a:latin typeface="Times New Roman" pitchFamily="18" charset="0"/>
                <a:cs typeface="Times New Roman" pitchFamily="18" charset="0"/>
              </a:rPr>
              <a:t>:</a:t>
            </a:r>
          </a:p>
          <a:p>
            <a:r>
              <a:rPr lang="vi-VN" sz="2800" b="1" dirty="0">
                <a:latin typeface="Times New Roman" pitchFamily="18" charset="0"/>
                <a:cs typeface="Times New Roman" pitchFamily="18" charset="0"/>
              </a:rPr>
              <a:t>          - Chăn cho giỏi, rồi hôm nào phiên chợ u mua giấy về bố đóng sách cho mà đi học bên anh Thận.</a:t>
            </a:r>
          </a:p>
          <a:p>
            <a:r>
              <a:rPr lang="vi-VN" sz="2800" b="1" dirty="0">
                <a:latin typeface="Times New Roman" pitchFamily="18" charset="0"/>
                <a:cs typeface="Times New Roman" pitchFamily="18" charset="0"/>
              </a:rPr>
              <a:t>           Ái dà, lại còn chuyện đi học nữa cơ đấy! Học thích hơn hay là đi chăn nghé thích hơn nhỉ? Thôi, cái gì làm một cái thôi. Thế thằng Các nó vừa chăn trâu vừa đi học đó thì sao.</a:t>
            </a:r>
          </a:p>
          <a:p>
            <a:r>
              <a:rPr lang="vi-VN" sz="2000" b="1" i="1" dirty="0">
                <a:latin typeface="Times New Roman" pitchFamily="18" charset="0"/>
                <a:cs typeface="Times New Roman" pitchFamily="18" charset="0"/>
              </a:rPr>
              <a:t> </a:t>
            </a:r>
            <a:r>
              <a:rPr lang="en-US" sz="2000" b="1" i="1" dirty="0">
                <a:latin typeface="Times New Roman" pitchFamily="18" charset="0"/>
                <a:cs typeface="Times New Roman" pitchFamily="18" charset="0"/>
              </a:rPr>
              <a:t>                                            </a:t>
            </a:r>
            <a:r>
              <a:rPr lang="vi-VN" sz="2000" b="1" i="1" dirty="0">
                <a:latin typeface="Times New Roman" pitchFamily="18" charset="0"/>
                <a:cs typeface="Times New Roman" pitchFamily="18" charset="0"/>
              </a:rPr>
              <a:t> (Bùi Hiển, Ngày công đầu tiên của cu Tí)</a:t>
            </a:r>
            <a:endParaRPr lang="en-US" sz="2000" b="1" i="1" dirty="0">
              <a:latin typeface="Times New Roman" pitchFamily="18" charset="0"/>
              <a:cs typeface="Times New Roman" pitchFamily="18" charset="0"/>
            </a:endParaRPr>
          </a:p>
          <a:p>
            <a:r>
              <a:rPr lang="en-US" sz="2800" b="1" dirty="0">
                <a:solidFill>
                  <a:srgbClr val="0000CC"/>
                </a:solidFill>
                <a:latin typeface="Times New Roman" pitchFamily="18" charset="0"/>
                <a:cs typeface="Times New Roman" pitchFamily="18" charset="0"/>
              </a:rPr>
              <a:t>?</a:t>
            </a:r>
            <a:r>
              <a:rPr lang="en-US" sz="2800" b="1" dirty="0" err="1">
                <a:solidFill>
                  <a:srgbClr val="0000CC"/>
                </a:solidFill>
                <a:latin typeface="Times New Roman" pitchFamily="18" charset="0"/>
                <a:cs typeface="Times New Roman" pitchFamily="18" charset="0"/>
              </a:rPr>
              <a:t>Câu</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văn</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nào</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có</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tác</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dụng</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liên</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kết</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hai</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đoạn</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văn</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với</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nhau</a:t>
            </a:r>
            <a:r>
              <a:rPr lang="en-US" sz="2800" b="1" dirty="0">
                <a:solidFill>
                  <a:srgbClr val="0000CC"/>
                </a:solidFill>
                <a:latin typeface="Times New Roman" pitchFamily="18" charset="0"/>
                <a:cs typeface="Times New Roman" pitchFamily="18" charset="0"/>
              </a:rPr>
              <a:t>?</a:t>
            </a:r>
            <a:endParaRPr lang="vi-VN" sz="2800" b="1" dirty="0">
              <a:solidFill>
                <a:srgbClr val="0000CC"/>
              </a:solidFill>
              <a:latin typeface="Times New Roman" pitchFamily="18" charset="0"/>
              <a:cs typeface="Times New Roman" pitchFamily="18" charset="0"/>
            </a:endParaRPr>
          </a:p>
          <a:p>
            <a:r>
              <a:rPr lang="es-ES" sz="2800" b="1" dirty="0">
                <a:latin typeface="Times New Roman" pitchFamily="18" charset="0"/>
                <a:cs typeface="Times New Roman" pitchFamily="18" charset="0"/>
              </a:rPr>
              <a:t>-</a:t>
            </a:r>
            <a:r>
              <a:rPr lang="es-ES" sz="2800" b="1" dirty="0" err="1">
                <a:latin typeface="Times New Roman" pitchFamily="18" charset="0"/>
                <a:cs typeface="Times New Roman" pitchFamily="18" charset="0"/>
              </a:rPr>
              <a:t>Câu</a:t>
            </a:r>
            <a:r>
              <a:rPr lang="es-ES" sz="2800" b="1" dirty="0">
                <a:latin typeface="Times New Roman" pitchFamily="18" charset="0"/>
                <a:cs typeface="Times New Roman" pitchFamily="18" charset="0"/>
              </a:rPr>
              <a:t> </a:t>
            </a:r>
            <a:r>
              <a:rPr lang="es-ES" sz="2800" b="1" dirty="0" err="1">
                <a:latin typeface="Times New Roman" pitchFamily="18" charset="0"/>
                <a:cs typeface="Times New Roman" pitchFamily="18" charset="0"/>
              </a:rPr>
              <a:t>liên</a:t>
            </a:r>
            <a:r>
              <a:rPr lang="es-ES" sz="2800" b="1" dirty="0">
                <a:latin typeface="Times New Roman" pitchFamily="18" charset="0"/>
                <a:cs typeface="Times New Roman" pitchFamily="18" charset="0"/>
              </a:rPr>
              <a:t> </a:t>
            </a:r>
            <a:r>
              <a:rPr lang="es-ES" sz="2800" b="1" dirty="0" err="1">
                <a:latin typeface="Times New Roman" pitchFamily="18" charset="0"/>
                <a:cs typeface="Times New Roman" pitchFamily="18" charset="0"/>
              </a:rPr>
              <a:t>kết</a:t>
            </a:r>
            <a:r>
              <a:rPr lang="es-ES" sz="2800" b="1" dirty="0">
                <a:latin typeface="Times New Roman" pitchFamily="18" charset="0"/>
                <a:cs typeface="Times New Roman" pitchFamily="18" charset="0"/>
              </a:rPr>
              <a:t> </a:t>
            </a:r>
            <a:r>
              <a:rPr lang="es-ES" sz="2800" b="1" i="1" dirty="0">
                <a:latin typeface="Times New Roman" pitchFamily="18" charset="0"/>
                <a:cs typeface="Times New Roman" pitchFamily="18" charset="0"/>
              </a:rPr>
              <a:t>: “</a:t>
            </a:r>
            <a:r>
              <a:rPr lang="es-ES" sz="2800" b="1" i="1" dirty="0" err="1">
                <a:latin typeface="Times New Roman" pitchFamily="18" charset="0"/>
                <a:cs typeface="Times New Roman" pitchFamily="18" charset="0"/>
              </a:rPr>
              <a:t>Ái</a:t>
            </a:r>
            <a:r>
              <a:rPr lang="es-ES" sz="2800" b="1" i="1" dirty="0">
                <a:latin typeface="Times New Roman" pitchFamily="18" charset="0"/>
                <a:cs typeface="Times New Roman" pitchFamily="18" charset="0"/>
              </a:rPr>
              <a:t> </a:t>
            </a:r>
            <a:r>
              <a:rPr lang="es-ES" sz="2800" b="1" i="1" dirty="0" err="1">
                <a:latin typeface="Times New Roman" pitchFamily="18" charset="0"/>
                <a:cs typeface="Times New Roman" pitchFamily="18" charset="0"/>
              </a:rPr>
              <a:t>dà</a:t>
            </a:r>
            <a:r>
              <a:rPr lang="es-ES" sz="2800" b="1" i="1" dirty="0">
                <a:latin typeface="Times New Roman" pitchFamily="18" charset="0"/>
                <a:cs typeface="Times New Roman" pitchFamily="18" charset="0"/>
              </a:rPr>
              <a:t> </a:t>
            </a:r>
            <a:r>
              <a:rPr lang="es-ES" sz="2800" b="1" i="1" dirty="0" err="1">
                <a:latin typeface="Times New Roman" pitchFamily="18" charset="0"/>
                <a:cs typeface="Times New Roman" pitchFamily="18" charset="0"/>
              </a:rPr>
              <a:t>lại</a:t>
            </a:r>
            <a:r>
              <a:rPr lang="es-ES" sz="2800" b="1" i="1" dirty="0">
                <a:latin typeface="Times New Roman" pitchFamily="18" charset="0"/>
                <a:cs typeface="Times New Roman" pitchFamily="18" charset="0"/>
              </a:rPr>
              <a:t> </a:t>
            </a:r>
            <a:r>
              <a:rPr lang="es-ES" sz="2800" b="1" i="1" dirty="0" err="1">
                <a:latin typeface="Times New Roman" pitchFamily="18" charset="0"/>
                <a:cs typeface="Times New Roman" pitchFamily="18" charset="0"/>
              </a:rPr>
              <a:t>còn</a:t>
            </a:r>
            <a:r>
              <a:rPr lang="es-ES" sz="2800" b="1" i="1" dirty="0">
                <a:latin typeface="Times New Roman" pitchFamily="18" charset="0"/>
                <a:cs typeface="Times New Roman" pitchFamily="18" charset="0"/>
              </a:rPr>
              <a:t> </a:t>
            </a:r>
            <a:r>
              <a:rPr lang="es-ES" sz="2800" b="1" i="1" dirty="0" err="1">
                <a:latin typeface="Times New Roman" pitchFamily="18" charset="0"/>
                <a:cs typeface="Times New Roman" pitchFamily="18" charset="0"/>
              </a:rPr>
              <a:t>chuyện</a:t>
            </a:r>
            <a:r>
              <a:rPr lang="es-ES" sz="2800" b="1" i="1" dirty="0">
                <a:latin typeface="Times New Roman" pitchFamily="18" charset="0"/>
                <a:cs typeface="Times New Roman" pitchFamily="18" charset="0"/>
              </a:rPr>
              <a:t> </a:t>
            </a:r>
            <a:r>
              <a:rPr lang="es-ES" sz="2800" b="1" i="1" dirty="0" err="1">
                <a:latin typeface="Times New Roman" pitchFamily="18" charset="0"/>
                <a:cs typeface="Times New Roman" pitchFamily="18" charset="0"/>
              </a:rPr>
              <a:t>đi</a:t>
            </a:r>
            <a:r>
              <a:rPr lang="es-ES" sz="2800" b="1" i="1" dirty="0">
                <a:latin typeface="Times New Roman" pitchFamily="18" charset="0"/>
                <a:cs typeface="Times New Roman" pitchFamily="18" charset="0"/>
              </a:rPr>
              <a:t> </a:t>
            </a:r>
            <a:r>
              <a:rPr lang="es-ES" sz="2800" b="1" i="1" dirty="0" err="1">
                <a:latin typeface="Times New Roman" pitchFamily="18" charset="0"/>
                <a:cs typeface="Times New Roman" pitchFamily="18" charset="0"/>
              </a:rPr>
              <a:t>học</a:t>
            </a:r>
            <a:r>
              <a:rPr lang="es-ES" sz="2800" b="1" i="1" dirty="0">
                <a:latin typeface="Times New Roman" pitchFamily="18" charset="0"/>
                <a:cs typeface="Times New Roman" pitchFamily="18" charset="0"/>
              </a:rPr>
              <a:t> </a:t>
            </a:r>
            <a:r>
              <a:rPr lang="es-ES" sz="2800" b="1" i="1" dirty="0" err="1">
                <a:latin typeface="Times New Roman" pitchFamily="18" charset="0"/>
                <a:cs typeface="Times New Roman" pitchFamily="18" charset="0"/>
              </a:rPr>
              <a:t>nữa</a:t>
            </a:r>
            <a:r>
              <a:rPr lang="es-ES" sz="2800" b="1" i="1" dirty="0">
                <a:latin typeface="Times New Roman" pitchFamily="18" charset="0"/>
                <a:cs typeface="Times New Roman" pitchFamily="18" charset="0"/>
              </a:rPr>
              <a:t> </a:t>
            </a:r>
            <a:r>
              <a:rPr lang="es-ES" sz="2800" b="1" i="1" dirty="0" err="1">
                <a:latin typeface="Times New Roman" pitchFamily="18" charset="0"/>
                <a:cs typeface="Times New Roman" pitchFamily="18" charset="0"/>
              </a:rPr>
              <a:t>cơ</a:t>
            </a:r>
            <a:r>
              <a:rPr lang="es-ES" sz="2800" b="1" i="1" dirty="0">
                <a:latin typeface="Times New Roman" pitchFamily="18" charset="0"/>
                <a:cs typeface="Times New Roman" pitchFamily="18" charset="0"/>
              </a:rPr>
              <a:t> </a:t>
            </a:r>
            <a:r>
              <a:rPr lang="es-ES" sz="2800" b="1" i="1" dirty="0" err="1">
                <a:latin typeface="Times New Roman" pitchFamily="18" charset="0"/>
                <a:cs typeface="Times New Roman" pitchFamily="18" charset="0"/>
              </a:rPr>
              <a:t>đấy</a:t>
            </a:r>
            <a:r>
              <a:rPr lang="es-ES" sz="2800" b="1" i="1" dirty="0">
                <a:latin typeface="Times New Roman" pitchFamily="18" charset="0"/>
                <a:cs typeface="Times New Roman" pitchFamily="18" charset="0"/>
              </a:rPr>
              <a:t>”</a:t>
            </a:r>
            <a:endParaRPr lang="en-US" sz="2800" b="1" i="1" dirty="0">
              <a:latin typeface="Times New Roman" pitchFamily="18" charset="0"/>
              <a:cs typeface="Times New Roman" pitchFamily="18" charset="0"/>
            </a:endParaRPr>
          </a:p>
          <a:p>
            <a:r>
              <a:rPr lang="es-ES" sz="2800" b="1" i="1" dirty="0">
                <a:latin typeface="Times New Roman" pitchFamily="18" charset="0"/>
                <a:cs typeface="Times New Roman" pitchFamily="18" charset="0"/>
              </a:rPr>
              <a:t> </a:t>
            </a:r>
            <a:r>
              <a:rPr lang="es-ES" sz="2800" b="1" dirty="0" err="1">
                <a:latin typeface="Times New Roman" pitchFamily="18" charset="0"/>
                <a:cs typeface="Times New Roman" pitchFamily="18" charset="0"/>
              </a:rPr>
              <a:t>Vì</a:t>
            </a:r>
            <a:r>
              <a:rPr lang="es-ES" sz="2800" b="1" dirty="0">
                <a:latin typeface="Times New Roman" pitchFamily="18" charset="0"/>
                <a:cs typeface="Times New Roman" pitchFamily="18" charset="0"/>
              </a:rPr>
              <a:t> : </a:t>
            </a:r>
            <a:r>
              <a:rPr lang="en-US" altLang="vi-VN" sz="2800" dirty="0">
                <a:solidFill>
                  <a:srgbClr val="FF0000"/>
                </a:solidFill>
                <a:latin typeface="Arial" panose="020B0604020202020204" pitchFamily="34" charset="0"/>
                <a:cs typeface="Arial" panose="020B0604020202020204" pitchFamily="34" charset="0"/>
              </a:rPr>
              <a:t> </a:t>
            </a:r>
            <a:r>
              <a:rPr lang="en-US" altLang="vi-VN" sz="2800" dirty="0" err="1">
                <a:latin typeface="Times New Roman" panose="02020603050405020304" pitchFamily="18" charset="0"/>
                <a:cs typeface="Times New Roman" panose="02020603050405020304" pitchFamily="18" charset="0"/>
              </a:rPr>
              <a:t>Nhắc</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lại</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nội</a:t>
            </a:r>
            <a:r>
              <a:rPr lang="en-US" altLang="vi-VN" sz="2800" dirty="0">
                <a:latin typeface="Times New Roman" panose="02020603050405020304" pitchFamily="18" charset="0"/>
                <a:cs typeface="Times New Roman" panose="02020603050405020304" pitchFamily="18" charset="0"/>
              </a:rPr>
              <a:t> dung </a:t>
            </a:r>
            <a:r>
              <a:rPr lang="en-US" altLang="vi-VN" sz="2800" dirty="0" err="1">
                <a:latin typeface="Times New Roman" panose="02020603050405020304" pitchFamily="18" charset="0"/>
                <a:cs typeface="Times New Roman" panose="02020603050405020304" pitchFamily="18" charset="0"/>
              </a:rPr>
              <a:t>đoạn</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trước</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để</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chuyển</a:t>
            </a:r>
            <a:r>
              <a:rPr lang="en-US" altLang="vi-VN" sz="2800" dirty="0">
                <a:latin typeface="Times New Roman" panose="02020603050405020304" pitchFamily="18" charset="0"/>
                <a:cs typeface="Times New Roman" panose="02020603050405020304" pitchFamily="18" charset="0"/>
              </a:rPr>
              <a:t> ý </a:t>
            </a:r>
            <a:r>
              <a:rPr lang="en-US" altLang="vi-VN" sz="2800" dirty="0" err="1">
                <a:latin typeface="Times New Roman" panose="02020603050405020304" pitchFamily="18" charset="0"/>
                <a:cs typeface="Times New Roman" panose="02020603050405020304" pitchFamily="18" charset="0"/>
              </a:rPr>
              <a:t>vào</a:t>
            </a:r>
            <a:endParaRPr lang="en-US" altLang="vi-VN" sz="2800" dirty="0">
              <a:latin typeface="Times New Roman" panose="02020603050405020304" pitchFamily="18" charset="0"/>
              <a:cs typeface="Times New Roman" panose="02020603050405020304" pitchFamily="18" charset="0"/>
            </a:endParaRPr>
          </a:p>
          <a:p>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đoạn</a:t>
            </a:r>
            <a:r>
              <a:rPr lang="en-US" altLang="vi-VN" sz="2800" dirty="0">
                <a:latin typeface="Times New Roman" panose="02020603050405020304" pitchFamily="18" charset="0"/>
                <a:cs typeface="Times New Roman" panose="02020603050405020304" pitchFamily="18" charset="0"/>
              </a:rPr>
              <a:t> </a:t>
            </a:r>
            <a:r>
              <a:rPr lang="en-US" altLang="vi-VN" sz="2800" dirty="0" err="1">
                <a:latin typeface="Times New Roman" panose="02020603050405020304" pitchFamily="18" charset="0"/>
                <a:cs typeface="Times New Roman" panose="02020603050405020304" pitchFamily="18" charset="0"/>
              </a:rPr>
              <a:t>sau</a:t>
            </a:r>
            <a:r>
              <a:rPr lang="en-US" altLang="vi-VN" sz="2800" dirty="0">
                <a:latin typeface="Times New Roman" panose="02020603050405020304" pitchFamily="18" charset="0"/>
                <a:cs typeface="Times New Roman" panose="02020603050405020304" pitchFamily="18" charset="0"/>
              </a:rPr>
              <a:t>.</a:t>
            </a:r>
          </a:p>
          <a:p>
            <a:endParaRPr lang="en-US" altLang="vi-VN" sz="2800" dirty="0">
              <a:latin typeface="Times New Roman" panose="02020603050405020304" pitchFamily="18" charset="0"/>
              <a:cs typeface="Times New Roman" panose="02020603050405020304" pitchFamily="18" charset="0"/>
            </a:endParaRPr>
          </a:p>
          <a:p>
            <a:endParaRPr lang="en-US" altLang="vi-VN" sz="2800" dirty="0">
              <a:latin typeface="Times New Roman" panose="02020603050405020304" pitchFamily="18" charset="0"/>
              <a:cs typeface="Times New Roman" panose="02020603050405020304" pitchFamily="18" charset="0"/>
            </a:endParaRPr>
          </a:p>
          <a:p>
            <a:endParaRPr lang="en-US" sz="2800" b="1" dirty="0">
              <a:latin typeface="Times New Roman" pitchFamily="18" charset="0"/>
              <a:cs typeface="Times New Roman" pitchFamily="18" charset="0"/>
            </a:endParaRPr>
          </a:p>
          <a:p>
            <a:endParaRPr lang="en-US" sz="2000" b="1" i="1"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7" end="7"/>
                                            </p:txEl>
                                          </p:spTgt>
                                        </p:tgtEl>
                                        <p:attrNameLst>
                                          <p:attrName>style.visibility</p:attrName>
                                        </p:attrNameLst>
                                      </p:cBhvr>
                                      <p:to>
                                        <p:strVal val="visible"/>
                                      </p:to>
                                    </p:set>
                                    <p:anim calcmode="lin" valueType="num">
                                      <p:cBhvr additive="base">
                                        <p:cTn id="43"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4">
            <a:extLst>
              <a:ext uri="{FF2B5EF4-FFF2-40B4-BE49-F238E27FC236}">
                <a16:creationId xmlns:a16="http://schemas.microsoft.com/office/drawing/2014/main" id="{FB17415B-C619-4F3E-BD32-3DB82F0BC93C}"/>
              </a:ext>
            </a:extLst>
          </p:cNvPr>
          <p:cNvSpPr txBox="1">
            <a:spLocks noChangeArrowheads="1"/>
          </p:cNvSpPr>
          <p:nvPr/>
        </p:nvSpPr>
        <p:spPr bwMode="auto">
          <a:xfrm>
            <a:off x="228600" y="1143000"/>
            <a:ext cx="8610600"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just" eaLnBrk="1" hangingPunct="1">
              <a:spcBef>
                <a:spcPct val="50000"/>
              </a:spcBef>
            </a:pP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Hỡi</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ơi</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Lão</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Hạc</a:t>
            </a:r>
            <a:r>
              <a:rPr lang="en-US" altLang="vi-VN" sz="2000" b="1" dirty="0">
                <a:solidFill>
                  <a:srgbClr val="003300"/>
                </a:solidFill>
                <a:latin typeface="Arial" panose="020B0604020202020204" pitchFamily="34" charset="0"/>
                <a:cs typeface="Arial" panose="020B0604020202020204" pitchFamily="34" charset="0"/>
              </a:rPr>
              <a:t> ! </a:t>
            </a:r>
            <a:r>
              <a:rPr lang="en-US" altLang="vi-VN" sz="2000" b="1" dirty="0" err="1">
                <a:solidFill>
                  <a:srgbClr val="003300"/>
                </a:solidFill>
                <a:latin typeface="Arial" panose="020B0604020202020204" pitchFamily="34" charset="0"/>
                <a:cs typeface="Arial" panose="020B0604020202020204" pitchFamily="34" charset="0"/>
              </a:rPr>
              <a:t>Thì</a:t>
            </a:r>
            <a:r>
              <a:rPr lang="en-US" altLang="vi-VN" sz="2000" b="1" dirty="0">
                <a:solidFill>
                  <a:srgbClr val="003300"/>
                </a:solidFill>
                <a:latin typeface="Arial" panose="020B0604020202020204" pitchFamily="34" charset="0"/>
                <a:cs typeface="Arial" panose="020B0604020202020204" pitchFamily="34" charset="0"/>
              </a:rPr>
              <a:t> ra </a:t>
            </a:r>
            <a:r>
              <a:rPr lang="en-US" altLang="vi-VN" sz="2000" b="1" dirty="0" err="1">
                <a:solidFill>
                  <a:srgbClr val="003300"/>
                </a:solidFill>
                <a:latin typeface="Arial" panose="020B0604020202020204" pitchFamily="34" charset="0"/>
                <a:cs typeface="Arial" panose="020B0604020202020204" pitchFamily="34" charset="0"/>
              </a:rPr>
              <a:t>đến</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lúc</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cùng</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lão</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cũng</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có</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thể</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làm</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liều</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như</a:t>
            </a:r>
            <a:r>
              <a:rPr lang="en-US" altLang="vi-VN" sz="2000" b="1" dirty="0">
                <a:solidFill>
                  <a:srgbClr val="003300"/>
                </a:solidFill>
                <a:latin typeface="Arial" panose="020B0604020202020204" pitchFamily="34" charset="0"/>
                <a:cs typeface="Arial" panose="020B0604020202020204" pitchFamily="34" charset="0"/>
              </a:rPr>
              <a:t> ai </a:t>
            </a:r>
            <a:r>
              <a:rPr lang="en-US" altLang="vi-VN" sz="2000" b="1" dirty="0" err="1">
                <a:solidFill>
                  <a:srgbClr val="003300"/>
                </a:solidFill>
                <a:latin typeface="Arial" panose="020B0604020202020204" pitchFamily="34" charset="0"/>
                <a:cs typeface="Arial" panose="020B0604020202020204" pitchFamily="34" charset="0"/>
              </a:rPr>
              <a:t>hết</a:t>
            </a:r>
            <a:r>
              <a:rPr lang="en-US" altLang="vi-VN" sz="2000" b="1" dirty="0">
                <a:solidFill>
                  <a:srgbClr val="003300"/>
                </a:solidFill>
                <a:latin typeface="Arial" panose="020B0604020202020204" pitchFamily="34" charset="0"/>
                <a:cs typeface="Arial" panose="020B0604020202020204" pitchFamily="34" charset="0"/>
              </a:rPr>
              <a:t>…</a:t>
            </a:r>
            <a:r>
              <a:rPr lang="en-US" altLang="vi-VN" sz="2000" b="1" dirty="0" err="1">
                <a:solidFill>
                  <a:srgbClr val="003300"/>
                </a:solidFill>
                <a:latin typeface="Arial" panose="020B0604020202020204" pitchFamily="34" charset="0"/>
                <a:cs typeface="Arial" panose="020B0604020202020204" pitchFamily="34" charset="0"/>
              </a:rPr>
              <a:t>Một</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người</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như</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thế</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ấy</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Một</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người</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đã</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khóc</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vì</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trót</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lừa</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một</a:t>
            </a:r>
            <a:r>
              <a:rPr lang="en-US" altLang="vi-VN" sz="2000" b="1" dirty="0">
                <a:solidFill>
                  <a:srgbClr val="003300"/>
                </a:solidFill>
                <a:latin typeface="Arial" panose="020B0604020202020204" pitchFamily="34" charset="0"/>
                <a:cs typeface="Arial" panose="020B0604020202020204" pitchFamily="34" charset="0"/>
              </a:rPr>
              <a:t> con </a:t>
            </a:r>
            <a:r>
              <a:rPr lang="en-US" altLang="vi-VN" sz="2000" b="1" dirty="0" err="1">
                <a:solidFill>
                  <a:srgbClr val="003300"/>
                </a:solidFill>
                <a:latin typeface="Arial" panose="020B0604020202020204" pitchFamily="34" charset="0"/>
                <a:cs typeface="Arial" panose="020B0604020202020204" pitchFamily="34" charset="0"/>
              </a:rPr>
              <a:t>chó</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Một</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người</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nhịn</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ăn</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để</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tiền</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lại</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làm</a:t>
            </a:r>
            <a:r>
              <a:rPr lang="en-US" altLang="vi-VN" sz="2000" b="1" dirty="0">
                <a:solidFill>
                  <a:srgbClr val="003300"/>
                </a:solidFill>
                <a:latin typeface="Arial" panose="020B0604020202020204" pitchFamily="34" charset="0"/>
                <a:cs typeface="Arial" panose="020B0604020202020204" pitchFamily="34" charset="0"/>
              </a:rPr>
              <a:t> ma, </a:t>
            </a:r>
            <a:r>
              <a:rPr lang="en-US" altLang="vi-VN" sz="2000" b="1" dirty="0" err="1">
                <a:solidFill>
                  <a:srgbClr val="003300"/>
                </a:solidFill>
                <a:latin typeface="Arial" panose="020B0604020202020204" pitchFamily="34" charset="0"/>
                <a:cs typeface="Arial" panose="020B0604020202020204" pitchFamily="34" charset="0"/>
              </a:rPr>
              <a:t>bởi</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không</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muốn</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liên</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lụy</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đến</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hàng</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xóm</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láng</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giềng</a:t>
            </a:r>
            <a:r>
              <a:rPr lang="en-US" altLang="vi-VN" sz="2000" b="1" dirty="0">
                <a:solidFill>
                  <a:srgbClr val="003300"/>
                </a:solidFill>
                <a:latin typeface="Arial" panose="020B0604020202020204" pitchFamily="34" charset="0"/>
                <a:cs typeface="Arial" panose="020B0604020202020204" pitchFamily="34" charset="0"/>
              </a:rPr>
              <a:t>…con </a:t>
            </a:r>
            <a:r>
              <a:rPr lang="en-US" altLang="vi-VN" sz="2000" b="1" dirty="0" err="1">
                <a:solidFill>
                  <a:srgbClr val="003300"/>
                </a:solidFill>
                <a:latin typeface="Arial" panose="020B0604020202020204" pitchFamily="34" charset="0"/>
                <a:cs typeface="Arial" panose="020B0604020202020204" pitchFamily="34" charset="0"/>
              </a:rPr>
              <a:t>người</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đáng</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kính</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ấy</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bây</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giờ</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cũng</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theo</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gót</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binh</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Tư</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để</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có</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ăn</a:t>
            </a:r>
            <a:r>
              <a:rPr lang="en-US" altLang="vi-VN" sz="2000" b="1" dirty="0">
                <a:solidFill>
                  <a:srgbClr val="003300"/>
                </a:solidFill>
                <a:latin typeface="Arial" panose="020B0604020202020204" pitchFamily="34" charset="0"/>
                <a:cs typeface="Arial" panose="020B0604020202020204" pitchFamily="34" charset="0"/>
              </a:rPr>
              <a:t> ư? </a:t>
            </a:r>
            <a:r>
              <a:rPr lang="en-US" altLang="vi-VN" sz="2000" b="1" dirty="0" err="1">
                <a:solidFill>
                  <a:srgbClr val="003300"/>
                </a:solidFill>
                <a:latin typeface="Arial" panose="020B0604020202020204" pitchFamily="34" charset="0"/>
                <a:cs typeface="Arial" panose="020B0604020202020204" pitchFamily="34" charset="0"/>
              </a:rPr>
              <a:t>Cuộc</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đời</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quả</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thật</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cứ</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ngày</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một</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thêm</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đáng</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buồn</a:t>
            </a:r>
            <a:r>
              <a:rPr lang="en-US" altLang="vi-VN" sz="2000" b="1" dirty="0">
                <a:solidFill>
                  <a:srgbClr val="003300"/>
                </a:solidFill>
                <a:latin typeface="Arial" panose="020B0604020202020204" pitchFamily="34" charset="0"/>
                <a:cs typeface="Arial" panose="020B0604020202020204" pitchFamily="34" charset="0"/>
              </a:rPr>
              <a:t>…</a:t>
            </a:r>
          </a:p>
          <a:p>
            <a:pPr algn="just" eaLnBrk="1" hangingPunct="1">
              <a:spcBef>
                <a:spcPct val="50000"/>
              </a:spcBef>
            </a:pP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Không</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Cuộc</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đời</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chưa</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hẳn</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đã</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đáng</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buồn</a:t>
            </a:r>
            <a:r>
              <a:rPr lang="en-US" altLang="vi-VN" sz="2000" b="1" dirty="0">
                <a:solidFill>
                  <a:srgbClr val="003300"/>
                </a:solidFill>
                <a:latin typeface="Arial" panose="020B0604020202020204" pitchFamily="34" charset="0"/>
                <a:cs typeface="Arial" panose="020B0604020202020204" pitchFamily="34" charset="0"/>
              </a:rPr>
              <a:t>, hay </a:t>
            </a:r>
            <a:r>
              <a:rPr lang="en-US" altLang="vi-VN" sz="2000" b="1" dirty="0" err="1">
                <a:solidFill>
                  <a:srgbClr val="003300"/>
                </a:solidFill>
                <a:latin typeface="Arial" panose="020B0604020202020204" pitchFamily="34" charset="0"/>
                <a:cs typeface="Arial" panose="020B0604020202020204" pitchFamily="34" charset="0"/>
              </a:rPr>
              <a:t>vẫn</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đáng</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buồn</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theo</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nhưng</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lại</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đáng</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buồn</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theo</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một</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nghĩa</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khác</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Tôi</a:t>
            </a:r>
            <a:r>
              <a:rPr lang="en-US" altLang="vi-VN" sz="2000" b="1" dirty="0">
                <a:solidFill>
                  <a:srgbClr val="003300"/>
                </a:solidFill>
                <a:latin typeface="Arial" panose="020B0604020202020204" pitchFamily="34" charset="0"/>
                <a:cs typeface="Arial" panose="020B0604020202020204" pitchFamily="34" charset="0"/>
              </a:rPr>
              <a:t> ở </a:t>
            </a:r>
            <a:r>
              <a:rPr lang="en-US" altLang="vi-VN" sz="2000" b="1" dirty="0" err="1">
                <a:solidFill>
                  <a:srgbClr val="003300"/>
                </a:solidFill>
                <a:latin typeface="Arial" panose="020B0604020202020204" pitchFamily="34" charset="0"/>
                <a:cs typeface="Arial" panose="020B0604020202020204" pitchFamily="34" charset="0"/>
              </a:rPr>
              <a:t>nhà</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Binh</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Tư</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về</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được</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một</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lúc</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lâu</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thì</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thấy</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những</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tiếng</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nhốn</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nháo</a:t>
            </a:r>
            <a:r>
              <a:rPr lang="en-US" altLang="vi-VN" sz="2000" b="1" dirty="0">
                <a:solidFill>
                  <a:srgbClr val="003300"/>
                </a:solidFill>
                <a:latin typeface="Arial" panose="020B0604020202020204" pitchFamily="34" charset="0"/>
                <a:cs typeface="Arial" panose="020B0604020202020204" pitchFamily="34" charset="0"/>
              </a:rPr>
              <a:t> ở </a:t>
            </a:r>
            <a:r>
              <a:rPr lang="en-US" altLang="vi-VN" sz="2000" b="1" dirty="0" err="1">
                <a:solidFill>
                  <a:srgbClr val="003300"/>
                </a:solidFill>
                <a:latin typeface="Arial" panose="020B0604020202020204" pitchFamily="34" charset="0"/>
                <a:cs typeface="Arial" panose="020B0604020202020204" pitchFamily="34" charset="0"/>
              </a:rPr>
              <a:t>bên</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nhà</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lão</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Hạc</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Tôi</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mải</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mốt</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chạy</a:t>
            </a:r>
            <a:r>
              <a:rPr lang="en-US" altLang="vi-VN" sz="2000" b="1" dirty="0">
                <a:solidFill>
                  <a:srgbClr val="003300"/>
                </a:solidFill>
                <a:latin typeface="Arial" panose="020B0604020202020204" pitchFamily="34" charset="0"/>
                <a:cs typeface="Arial" panose="020B0604020202020204" pitchFamily="34" charset="0"/>
              </a:rPr>
              <a:t> sang. </a:t>
            </a:r>
            <a:r>
              <a:rPr lang="en-US" altLang="vi-VN" sz="2000" b="1" dirty="0" err="1">
                <a:solidFill>
                  <a:srgbClr val="003300"/>
                </a:solidFill>
                <a:latin typeface="Arial" panose="020B0604020202020204" pitchFamily="34" charset="0"/>
                <a:cs typeface="Arial" panose="020B0604020202020204" pitchFamily="34" charset="0"/>
              </a:rPr>
              <a:t>Mấy</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người</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hàng</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xóm</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đến</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trước</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tôi</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đang</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xôn</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xao</a:t>
            </a:r>
            <a:r>
              <a:rPr lang="en-US" altLang="vi-VN" sz="2000" b="1" dirty="0">
                <a:solidFill>
                  <a:srgbClr val="003300"/>
                </a:solidFill>
                <a:latin typeface="Arial" panose="020B0604020202020204" pitchFamily="34" charset="0"/>
                <a:cs typeface="Arial" panose="020B0604020202020204" pitchFamily="34" charset="0"/>
              </a:rPr>
              <a:t> ở </a:t>
            </a:r>
            <a:r>
              <a:rPr lang="en-US" altLang="vi-VN" sz="2000" b="1" dirty="0" err="1">
                <a:solidFill>
                  <a:srgbClr val="003300"/>
                </a:solidFill>
                <a:latin typeface="Arial" panose="020B0604020202020204" pitchFamily="34" charset="0"/>
                <a:cs typeface="Arial" panose="020B0604020202020204" pitchFamily="34" charset="0"/>
              </a:rPr>
              <a:t>trong</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nhà</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Tôi</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xồng</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xộc</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chạy</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vào</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Lão</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Hạc</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đang</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vật</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vã</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trên</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giường</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đầu</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tóc</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rũ</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rượi</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quần</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áo</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xộc</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xệch</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hai</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mắt</a:t>
            </a:r>
            <a:r>
              <a:rPr lang="en-US" altLang="vi-VN" sz="2000" b="1" dirty="0">
                <a:solidFill>
                  <a:srgbClr val="003300"/>
                </a:solidFill>
                <a:latin typeface="Arial" panose="020B0604020202020204" pitchFamily="34" charset="0"/>
                <a:cs typeface="Arial" panose="020B0604020202020204" pitchFamily="34" charset="0"/>
              </a:rPr>
              <a:t> long </a:t>
            </a:r>
            <a:r>
              <a:rPr lang="en-US" altLang="vi-VN" sz="2000" b="1" dirty="0" err="1">
                <a:solidFill>
                  <a:srgbClr val="003300"/>
                </a:solidFill>
                <a:latin typeface="Arial" panose="020B0604020202020204" pitchFamily="34" charset="0"/>
                <a:cs typeface="Arial" panose="020B0604020202020204" pitchFamily="34" charset="0"/>
              </a:rPr>
              <a:t>sòng</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sọc</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Lão</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tru</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tréo</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bọt</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mép</a:t>
            </a:r>
            <a:r>
              <a:rPr lang="en-US" altLang="vi-VN" sz="2000" b="1" dirty="0">
                <a:solidFill>
                  <a:srgbClr val="003300"/>
                </a:solidFill>
                <a:latin typeface="Arial" panose="020B0604020202020204" pitchFamily="34" charset="0"/>
                <a:cs typeface="Arial" panose="020B0604020202020204" pitchFamily="34" charset="0"/>
              </a:rPr>
              <a:t> </a:t>
            </a:r>
            <a:r>
              <a:rPr lang="en-US" altLang="vi-VN" sz="2000" b="1" dirty="0" err="1">
                <a:solidFill>
                  <a:srgbClr val="003300"/>
                </a:solidFill>
                <a:latin typeface="Arial" panose="020B0604020202020204" pitchFamily="34" charset="0"/>
                <a:cs typeface="Arial" panose="020B0604020202020204" pitchFamily="34" charset="0"/>
              </a:rPr>
              <a:t>sùi</a:t>
            </a:r>
            <a:r>
              <a:rPr lang="en-US" altLang="vi-VN" sz="2000" b="1" dirty="0">
                <a:solidFill>
                  <a:srgbClr val="003300"/>
                </a:solidFill>
                <a:latin typeface="Arial" panose="020B0604020202020204" pitchFamily="34" charset="0"/>
                <a:cs typeface="Arial" panose="020B0604020202020204" pitchFamily="34" charset="0"/>
              </a:rPr>
              <a:t> ra</a:t>
            </a:r>
          </a:p>
        </p:txBody>
      </p:sp>
      <p:sp>
        <p:nvSpPr>
          <p:cNvPr id="32772" name="Text Box 9">
            <a:extLst>
              <a:ext uri="{FF2B5EF4-FFF2-40B4-BE49-F238E27FC236}">
                <a16:creationId xmlns:a16="http://schemas.microsoft.com/office/drawing/2014/main" id="{69EC10FA-6086-49B6-B992-9AA4308E6958}"/>
              </a:ext>
            </a:extLst>
          </p:cNvPr>
          <p:cNvSpPr txBox="1">
            <a:spLocks noChangeArrowheads="1"/>
          </p:cNvSpPr>
          <p:nvPr/>
        </p:nvSpPr>
        <p:spPr bwMode="auto">
          <a:xfrm>
            <a:off x="228600" y="533400"/>
            <a:ext cx="80137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spcBef>
                <a:spcPct val="50000"/>
              </a:spcBef>
            </a:pPr>
            <a:r>
              <a:rPr lang="en-US" altLang="vi-VN" sz="2400" u="sng">
                <a:solidFill>
                  <a:srgbClr val="C00000"/>
                </a:solidFill>
                <a:latin typeface="Arial" panose="020B0604020202020204" pitchFamily="34" charset="0"/>
                <a:cs typeface="Arial" panose="020B0604020202020204" pitchFamily="34" charset="0"/>
              </a:rPr>
              <a:t>Ví dụ 2:</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4">
            <a:extLst>
              <a:ext uri="{FF2B5EF4-FFF2-40B4-BE49-F238E27FC236}">
                <a16:creationId xmlns:a16="http://schemas.microsoft.com/office/drawing/2014/main" id="{FAB1941C-AD27-44ED-BFF2-0B358FF4B910}"/>
              </a:ext>
            </a:extLst>
          </p:cNvPr>
          <p:cNvSpPr txBox="1">
            <a:spLocks noChangeArrowheads="1"/>
          </p:cNvSpPr>
          <p:nvPr/>
        </p:nvSpPr>
        <p:spPr bwMode="auto">
          <a:xfrm>
            <a:off x="304800" y="914400"/>
            <a:ext cx="8458200" cy="3277820"/>
          </a:xfrm>
          <a:prstGeom prst="rect">
            <a:avLst/>
          </a:prstGeom>
          <a:noFill/>
          <a:ln w="9525">
            <a:solidFill>
              <a:srgbClr val="0033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just" eaLnBrk="1" hangingPunct="1">
              <a:spcBef>
                <a:spcPct val="50000"/>
              </a:spcBef>
            </a:pP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Hỡi</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ơi</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Lão</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Hạc</a:t>
            </a:r>
            <a:r>
              <a:rPr lang="en-US" altLang="vi-VN" b="1" dirty="0">
                <a:solidFill>
                  <a:srgbClr val="003300"/>
                </a:solidFill>
                <a:latin typeface="Arial" panose="020B0604020202020204" pitchFamily="34" charset="0"/>
                <a:cs typeface="Arial" panose="020B0604020202020204" pitchFamily="34" charset="0"/>
              </a:rPr>
              <a:t> ! </a:t>
            </a:r>
            <a:r>
              <a:rPr lang="en-US" altLang="vi-VN" b="1" dirty="0" err="1">
                <a:solidFill>
                  <a:srgbClr val="003300"/>
                </a:solidFill>
                <a:latin typeface="Arial" panose="020B0604020202020204" pitchFamily="34" charset="0"/>
                <a:cs typeface="Arial" panose="020B0604020202020204" pitchFamily="34" charset="0"/>
              </a:rPr>
              <a:t>Thì</a:t>
            </a:r>
            <a:r>
              <a:rPr lang="en-US" altLang="vi-VN" b="1" dirty="0">
                <a:solidFill>
                  <a:srgbClr val="003300"/>
                </a:solidFill>
                <a:latin typeface="Arial" panose="020B0604020202020204" pitchFamily="34" charset="0"/>
                <a:cs typeface="Arial" panose="020B0604020202020204" pitchFamily="34" charset="0"/>
              </a:rPr>
              <a:t> ra </a:t>
            </a:r>
            <a:r>
              <a:rPr lang="en-US" altLang="vi-VN" b="1" dirty="0" err="1">
                <a:solidFill>
                  <a:srgbClr val="003300"/>
                </a:solidFill>
                <a:latin typeface="Arial" panose="020B0604020202020204" pitchFamily="34" charset="0"/>
                <a:cs typeface="Arial" panose="020B0604020202020204" pitchFamily="34" charset="0"/>
              </a:rPr>
              <a:t>đến</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lúc</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cùng</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lão</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cũng</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có</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thể</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làm</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liều</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như</a:t>
            </a:r>
            <a:r>
              <a:rPr lang="en-US" altLang="vi-VN" b="1" dirty="0">
                <a:solidFill>
                  <a:srgbClr val="003300"/>
                </a:solidFill>
                <a:latin typeface="Arial" panose="020B0604020202020204" pitchFamily="34" charset="0"/>
                <a:cs typeface="Arial" panose="020B0604020202020204" pitchFamily="34" charset="0"/>
              </a:rPr>
              <a:t> ai </a:t>
            </a:r>
            <a:r>
              <a:rPr lang="en-US" altLang="vi-VN" b="1" dirty="0" err="1">
                <a:solidFill>
                  <a:srgbClr val="003300"/>
                </a:solidFill>
                <a:latin typeface="Arial" panose="020B0604020202020204" pitchFamily="34" charset="0"/>
                <a:cs typeface="Arial" panose="020B0604020202020204" pitchFamily="34" charset="0"/>
              </a:rPr>
              <a:t>hết</a:t>
            </a:r>
            <a:r>
              <a:rPr lang="en-US" altLang="vi-VN" b="1" dirty="0">
                <a:solidFill>
                  <a:srgbClr val="003300"/>
                </a:solidFill>
                <a:latin typeface="Arial" panose="020B0604020202020204" pitchFamily="34" charset="0"/>
                <a:cs typeface="Arial" panose="020B0604020202020204" pitchFamily="34" charset="0"/>
              </a:rPr>
              <a:t>…</a:t>
            </a:r>
            <a:r>
              <a:rPr lang="en-US" altLang="vi-VN" b="1" dirty="0" err="1">
                <a:solidFill>
                  <a:srgbClr val="003300"/>
                </a:solidFill>
                <a:latin typeface="Arial" panose="020B0604020202020204" pitchFamily="34" charset="0"/>
                <a:cs typeface="Arial" panose="020B0604020202020204" pitchFamily="34" charset="0"/>
              </a:rPr>
              <a:t>Một</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người</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như</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thế</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ấy</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Một</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người</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đã</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khóc</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vì</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trót</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lừa</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một</a:t>
            </a:r>
            <a:r>
              <a:rPr lang="en-US" altLang="vi-VN" b="1" dirty="0">
                <a:solidFill>
                  <a:srgbClr val="003300"/>
                </a:solidFill>
                <a:latin typeface="Arial" panose="020B0604020202020204" pitchFamily="34" charset="0"/>
                <a:cs typeface="Arial" panose="020B0604020202020204" pitchFamily="34" charset="0"/>
              </a:rPr>
              <a:t> con </a:t>
            </a:r>
            <a:r>
              <a:rPr lang="en-US" altLang="vi-VN" b="1" dirty="0" err="1">
                <a:solidFill>
                  <a:srgbClr val="003300"/>
                </a:solidFill>
                <a:latin typeface="Arial" panose="020B0604020202020204" pitchFamily="34" charset="0"/>
                <a:cs typeface="Arial" panose="020B0604020202020204" pitchFamily="34" charset="0"/>
              </a:rPr>
              <a:t>chó</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Một</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người</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nhịn</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ăn</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để</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tiền</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lại</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làm</a:t>
            </a:r>
            <a:r>
              <a:rPr lang="en-US" altLang="vi-VN" b="1" dirty="0">
                <a:solidFill>
                  <a:srgbClr val="003300"/>
                </a:solidFill>
                <a:latin typeface="Arial" panose="020B0604020202020204" pitchFamily="34" charset="0"/>
                <a:cs typeface="Arial" panose="020B0604020202020204" pitchFamily="34" charset="0"/>
              </a:rPr>
              <a:t> ma, </a:t>
            </a:r>
            <a:r>
              <a:rPr lang="en-US" altLang="vi-VN" b="1" dirty="0" err="1">
                <a:solidFill>
                  <a:srgbClr val="003300"/>
                </a:solidFill>
                <a:latin typeface="Arial" panose="020B0604020202020204" pitchFamily="34" charset="0"/>
                <a:cs typeface="Arial" panose="020B0604020202020204" pitchFamily="34" charset="0"/>
              </a:rPr>
              <a:t>bởi</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không</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muốn</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liên</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lụy</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đến</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hàng</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xóm</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láng</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giềng</a:t>
            </a:r>
            <a:r>
              <a:rPr lang="en-US" altLang="vi-VN" b="1" dirty="0">
                <a:solidFill>
                  <a:srgbClr val="003300"/>
                </a:solidFill>
                <a:latin typeface="Arial" panose="020B0604020202020204" pitchFamily="34" charset="0"/>
                <a:cs typeface="Arial" panose="020B0604020202020204" pitchFamily="34" charset="0"/>
              </a:rPr>
              <a:t>…con </a:t>
            </a:r>
            <a:r>
              <a:rPr lang="en-US" altLang="vi-VN" b="1" dirty="0" err="1">
                <a:solidFill>
                  <a:srgbClr val="003300"/>
                </a:solidFill>
                <a:latin typeface="Arial" panose="020B0604020202020204" pitchFamily="34" charset="0"/>
                <a:cs typeface="Arial" panose="020B0604020202020204" pitchFamily="34" charset="0"/>
              </a:rPr>
              <a:t>người</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đáng</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kính</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ấy</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bây</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giờ</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cũng</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theo</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gót</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binh</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Tư</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để</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có</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ăn</a:t>
            </a:r>
            <a:r>
              <a:rPr lang="en-US" altLang="vi-VN" b="1" dirty="0">
                <a:solidFill>
                  <a:srgbClr val="003300"/>
                </a:solidFill>
                <a:latin typeface="Arial" panose="020B0604020202020204" pitchFamily="34" charset="0"/>
                <a:cs typeface="Arial" panose="020B0604020202020204" pitchFamily="34" charset="0"/>
              </a:rPr>
              <a:t> ư? </a:t>
            </a:r>
            <a:r>
              <a:rPr lang="en-US" altLang="vi-VN" b="1" dirty="0" err="1">
                <a:solidFill>
                  <a:srgbClr val="003300"/>
                </a:solidFill>
                <a:latin typeface="Arial" panose="020B0604020202020204" pitchFamily="34" charset="0"/>
                <a:cs typeface="Arial" panose="020B0604020202020204" pitchFamily="34" charset="0"/>
              </a:rPr>
              <a:t>Cuộc</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đời</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quả</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thật</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cứ</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ngày</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một</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thêm</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đáng</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buồn</a:t>
            </a:r>
            <a:r>
              <a:rPr lang="en-US" altLang="vi-VN" b="1" dirty="0">
                <a:solidFill>
                  <a:srgbClr val="003300"/>
                </a:solidFill>
                <a:latin typeface="Arial" panose="020B0604020202020204" pitchFamily="34" charset="0"/>
                <a:cs typeface="Arial" panose="020B0604020202020204" pitchFamily="34" charset="0"/>
              </a:rPr>
              <a:t>…</a:t>
            </a:r>
          </a:p>
          <a:p>
            <a:pPr algn="just" eaLnBrk="1" hangingPunct="1">
              <a:spcBef>
                <a:spcPct val="50000"/>
              </a:spcBef>
            </a:pP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FF0000"/>
                </a:solidFill>
                <a:latin typeface="Arial" panose="020B0604020202020204" pitchFamily="34" charset="0"/>
                <a:cs typeface="Arial" panose="020B0604020202020204" pitchFamily="34" charset="0"/>
              </a:rPr>
              <a:t>Không</a:t>
            </a:r>
            <a:r>
              <a:rPr lang="en-US" altLang="vi-VN" b="1" dirty="0">
                <a:solidFill>
                  <a:srgbClr val="FF0000"/>
                </a:solidFill>
                <a:latin typeface="Arial" panose="020B0604020202020204" pitchFamily="34" charset="0"/>
                <a:cs typeface="Arial" panose="020B0604020202020204" pitchFamily="34" charset="0"/>
              </a:rPr>
              <a:t> ! </a:t>
            </a:r>
            <a:r>
              <a:rPr lang="en-US" altLang="vi-VN" b="1" dirty="0" err="1">
                <a:solidFill>
                  <a:srgbClr val="FF0000"/>
                </a:solidFill>
                <a:latin typeface="Arial" panose="020B0604020202020204" pitchFamily="34" charset="0"/>
                <a:cs typeface="Arial" panose="020B0604020202020204" pitchFamily="34" charset="0"/>
              </a:rPr>
              <a:t>Cuộc</a:t>
            </a:r>
            <a:r>
              <a:rPr lang="en-US" altLang="vi-VN" b="1" dirty="0">
                <a:solidFill>
                  <a:srgbClr val="FF0000"/>
                </a:solidFill>
                <a:latin typeface="Arial" panose="020B0604020202020204" pitchFamily="34" charset="0"/>
                <a:cs typeface="Arial" panose="020B0604020202020204" pitchFamily="34" charset="0"/>
              </a:rPr>
              <a:t> </a:t>
            </a:r>
            <a:r>
              <a:rPr lang="en-US" altLang="vi-VN" b="1" dirty="0" err="1">
                <a:solidFill>
                  <a:srgbClr val="FF0000"/>
                </a:solidFill>
                <a:latin typeface="Arial" panose="020B0604020202020204" pitchFamily="34" charset="0"/>
                <a:cs typeface="Arial" panose="020B0604020202020204" pitchFamily="34" charset="0"/>
              </a:rPr>
              <a:t>đời</a:t>
            </a:r>
            <a:r>
              <a:rPr lang="en-US" altLang="vi-VN" b="1" dirty="0">
                <a:solidFill>
                  <a:srgbClr val="FF0000"/>
                </a:solidFill>
                <a:latin typeface="Arial" panose="020B0604020202020204" pitchFamily="34" charset="0"/>
                <a:cs typeface="Arial" panose="020B0604020202020204" pitchFamily="34" charset="0"/>
              </a:rPr>
              <a:t> </a:t>
            </a:r>
            <a:r>
              <a:rPr lang="en-US" altLang="vi-VN" b="1" dirty="0" err="1">
                <a:solidFill>
                  <a:srgbClr val="FF0000"/>
                </a:solidFill>
                <a:latin typeface="Arial" panose="020B0604020202020204" pitchFamily="34" charset="0"/>
                <a:cs typeface="Arial" panose="020B0604020202020204" pitchFamily="34" charset="0"/>
              </a:rPr>
              <a:t>chưa</a:t>
            </a:r>
            <a:r>
              <a:rPr lang="en-US" altLang="vi-VN" b="1" dirty="0">
                <a:solidFill>
                  <a:srgbClr val="FF0000"/>
                </a:solidFill>
                <a:latin typeface="Arial" panose="020B0604020202020204" pitchFamily="34" charset="0"/>
                <a:cs typeface="Arial" panose="020B0604020202020204" pitchFamily="34" charset="0"/>
              </a:rPr>
              <a:t> </a:t>
            </a:r>
            <a:r>
              <a:rPr lang="en-US" altLang="vi-VN" b="1" dirty="0" err="1">
                <a:solidFill>
                  <a:srgbClr val="FF0000"/>
                </a:solidFill>
                <a:latin typeface="Arial" panose="020B0604020202020204" pitchFamily="34" charset="0"/>
                <a:cs typeface="Arial" panose="020B0604020202020204" pitchFamily="34" charset="0"/>
              </a:rPr>
              <a:t>hẳn</a:t>
            </a:r>
            <a:r>
              <a:rPr lang="en-US" altLang="vi-VN" b="1" dirty="0">
                <a:solidFill>
                  <a:srgbClr val="FF0000"/>
                </a:solidFill>
                <a:latin typeface="Arial" panose="020B0604020202020204" pitchFamily="34" charset="0"/>
                <a:cs typeface="Arial" panose="020B0604020202020204" pitchFamily="34" charset="0"/>
              </a:rPr>
              <a:t> </a:t>
            </a:r>
            <a:r>
              <a:rPr lang="en-US" altLang="vi-VN" b="1" dirty="0" err="1">
                <a:solidFill>
                  <a:srgbClr val="FF0000"/>
                </a:solidFill>
                <a:latin typeface="Arial" panose="020B0604020202020204" pitchFamily="34" charset="0"/>
                <a:cs typeface="Arial" panose="020B0604020202020204" pitchFamily="34" charset="0"/>
              </a:rPr>
              <a:t>đã</a:t>
            </a:r>
            <a:r>
              <a:rPr lang="en-US" altLang="vi-VN" b="1" dirty="0">
                <a:solidFill>
                  <a:srgbClr val="FF0000"/>
                </a:solidFill>
                <a:latin typeface="Arial" panose="020B0604020202020204" pitchFamily="34" charset="0"/>
                <a:cs typeface="Arial" panose="020B0604020202020204" pitchFamily="34" charset="0"/>
              </a:rPr>
              <a:t> </a:t>
            </a:r>
            <a:r>
              <a:rPr lang="en-US" altLang="vi-VN" b="1" dirty="0" err="1">
                <a:solidFill>
                  <a:srgbClr val="FF0000"/>
                </a:solidFill>
                <a:latin typeface="Arial" panose="020B0604020202020204" pitchFamily="34" charset="0"/>
                <a:cs typeface="Arial" panose="020B0604020202020204" pitchFamily="34" charset="0"/>
              </a:rPr>
              <a:t>đáng</a:t>
            </a:r>
            <a:r>
              <a:rPr lang="en-US" altLang="vi-VN" b="1" dirty="0">
                <a:solidFill>
                  <a:srgbClr val="FF0000"/>
                </a:solidFill>
                <a:latin typeface="Arial" panose="020B0604020202020204" pitchFamily="34" charset="0"/>
                <a:cs typeface="Arial" panose="020B0604020202020204" pitchFamily="34" charset="0"/>
              </a:rPr>
              <a:t> </a:t>
            </a:r>
            <a:r>
              <a:rPr lang="en-US" altLang="vi-VN" b="1" dirty="0" err="1">
                <a:solidFill>
                  <a:srgbClr val="FF0000"/>
                </a:solidFill>
                <a:latin typeface="Arial" panose="020B0604020202020204" pitchFamily="34" charset="0"/>
                <a:cs typeface="Arial" panose="020B0604020202020204" pitchFamily="34" charset="0"/>
              </a:rPr>
              <a:t>buồn</a:t>
            </a:r>
            <a:r>
              <a:rPr lang="en-US" altLang="vi-VN" b="1" dirty="0">
                <a:solidFill>
                  <a:srgbClr val="FF0000"/>
                </a:solidFill>
                <a:latin typeface="Arial" panose="020B0604020202020204" pitchFamily="34" charset="0"/>
                <a:cs typeface="Arial" panose="020B0604020202020204" pitchFamily="34" charset="0"/>
              </a:rPr>
              <a:t>, hay </a:t>
            </a:r>
            <a:r>
              <a:rPr lang="en-US" altLang="vi-VN" b="1" dirty="0" err="1">
                <a:solidFill>
                  <a:srgbClr val="FF0000"/>
                </a:solidFill>
                <a:latin typeface="Arial" panose="020B0604020202020204" pitchFamily="34" charset="0"/>
                <a:cs typeface="Arial" panose="020B0604020202020204" pitchFamily="34" charset="0"/>
              </a:rPr>
              <a:t>vẫn</a:t>
            </a:r>
            <a:r>
              <a:rPr lang="en-US" altLang="vi-VN" b="1" dirty="0">
                <a:solidFill>
                  <a:srgbClr val="FF0000"/>
                </a:solidFill>
                <a:latin typeface="Arial" panose="020B0604020202020204" pitchFamily="34" charset="0"/>
                <a:cs typeface="Arial" panose="020B0604020202020204" pitchFamily="34" charset="0"/>
              </a:rPr>
              <a:t> </a:t>
            </a:r>
            <a:r>
              <a:rPr lang="en-US" altLang="vi-VN" b="1" dirty="0" err="1">
                <a:solidFill>
                  <a:srgbClr val="FF0000"/>
                </a:solidFill>
                <a:latin typeface="Arial" panose="020B0604020202020204" pitchFamily="34" charset="0"/>
                <a:cs typeface="Arial" panose="020B0604020202020204" pitchFamily="34" charset="0"/>
              </a:rPr>
              <a:t>đáng</a:t>
            </a:r>
            <a:r>
              <a:rPr lang="en-US" altLang="vi-VN" b="1" dirty="0">
                <a:solidFill>
                  <a:srgbClr val="FF0000"/>
                </a:solidFill>
                <a:latin typeface="Arial" panose="020B0604020202020204" pitchFamily="34" charset="0"/>
                <a:cs typeface="Arial" panose="020B0604020202020204" pitchFamily="34" charset="0"/>
              </a:rPr>
              <a:t> </a:t>
            </a:r>
            <a:r>
              <a:rPr lang="en-US" altLang="vi-VN" b="1" dirty="0" err="1">
                <a:solidFill>
                  <a:srgbClr val="FF0000"/>
                </a:solidFill>
                <a:latin typeface="Arial" panose="020B0604020202020204" pitchFamily="34" charset="0"/>
                <a:cs typeface="Arial" panose="020B0604020202020204" pitchFamily="34" charset="0"/>
              </a:rPr>
              <a:t>buồn</a:t>
            </a:r>
            <a:r>
              <a:rPr lang="en-US" altLang="vi-VN" b="1" dirty="0">
                <a:solidFill>
                  <a:srgbClr val="FF0000"/>
                </a:solidFill>
                <a:latin typeface="Arial" panose="020B0604020202020204" pitchFamily="34" charset="0"/>
                <a:cs typeface="Arial" panose="020B0604020202020204" pitchFamily="34" charset="0"/>
              </a:rPr>
              <a:t> </a:t>
            </a:r>
            <a:r>
              <a:rPr lang="en-US" altLang="vi-VN" b="1" dirty="0" err="1">
                <a:solidFill>
                  <a:srgbClr val="FF0000"/>
                </a:solidFill>
                <a:latin typeface="Arial" panose="020B0604020202020204" pitchFamily="34" charset="0"/>
                <a:cs typeface="Arial" panose="020B0604020202020204" pitchFamily="34" charset="0"/>
              </a:rPr>
              <a:t>theo</a:t>
            </a:r>
            <a:r>
              <a:rPr lang="en-US" altLang="vi-VN" b="1" dirty="0">
                <a:solidFill>
                  <a:srgbClr val="FF0000"/>
                </a:solidFill>
                <a:latin typeface="Arial" panose="020B0604020202020204" pitchFamily="34" charset="0"/>
                <a:cs typeface="Arial" panose="020B0604020202020204" pitchFamily="34" charset="0"/>
              </a:rPr>
              <a:t> </a:t>
            </a:r>
            <a:r>
              <a:rPr lang="en-US" altLang="vi-VN" b="1" dirty="0" err="1">
                <a:solidFill>
                  <a:srgbClr val="FF0000"/>
                </a:solidFill>
                <a:latin typeface="Arial" panose="020B0604020202020204" pitchFamily="34" charset="0"/>
                <a:cs typeface="Arial" panose="020B0604020202020204" pitchFamily="34" charset="0"/>
              </a:rPr>
              <a:t>nhưng</a:t>
            </a:r>
            <a:r>
              <a:rPr lang="en-US" altLang="vi-VN" b="1" dirty="0">
                <a:solidFill>
                  <a:srgbClr val="FF0000"/>
                </a:solidFill>
                <a:latin typeface="Arial" panose="020B0604020202020204" pitchFamily="34" charset="0"/>
                <a:cs typeface="Arial" panose="020B0604020202020204" pitchFamily="34" charset="0"/>
              </a:rPr>
              <a:t> </a:t>
            </a:r>
            <a:r>
              <a:rPr lang="en-US" altLang="vi-VN" b="1" dirty="0" err="1">
                <a:solidFill>
                  <a:srgbClr val="FF0000"/>
                </a:solidFill>
                <a:latin typeface="Arial" panose="020B0604020202020204" pitchFamily="34" charset="0"/>
                <a:cs typeface="Arial" panose="020B0604020202020204" pitchFamily="34" charset="0"/>
              </a:rPr>
              <a:t>lại</a:t>
            </a:r>
            <a:r>
              <a:rPr lang="en-US" altLang="vi-VN" b="1" dirty="0">
                <a:solidFill>
                  <a:srgbClr val="FF0000"/>
                </a:solidFill>
                <a:latin typeface="Arial" panose="020B0604020202020204" pitchFamily="34" charset="0"/>
                <a:cs typeface="Arial" panose="020B0604020202020204" pitchFamily="34" charset="0"/>
              </a:rPr>
              <a:t> </a:t>
            </a:r>
            <a:r>
              <a:rPr lang="en-US" altLang="vi-VN" b="1" dirty="0" err="1">
                <a:solidFill>
                  <a:srgbClr val="FF0000"/>
                </a:solidFill>
                <a:latin typeface="Arial" panose="020B0604020202020204" pitchFamily="34" charset="0"/>
                <a:cs typeface="Arial" panose="020B0604020202020204" pitchFamily="34" charset="0"/>
              </a:rPr>
              <a:t>đáng</a:t>
            </a:r>
            <a:r>
              <a:rPr lang="en-US" altLang="vi-VN" b="1" dirty="0">
                <a:solidFill>
                  <a:srgbClr val="FF0000"/>
                </a:solidFill>
                <a:latin typeface="Arial" panose="020B0604020202020204" pitchFamily="34" charset="0"/>
                <a:cs typeface="Arial" panose="020B0604020202020204" pitchFamily="34" charset="0"/>
              </a:rPr>
              <a:t> </a:t>
            </a:r>
            <a:r>
              <a:rPr lang="en-US" altLang="vi-VN" b="1" dirty="0" err="1">
                <a:solidFill>
                  <a:srgbClr val="FF0000"/>
                </a:solidFill>
                <a:latin typeface="Arial" panose="020B0604020202020204" pitchFamily="34" charset="0"/>
                <a:cs typeface="Arial" panose="020B0604020202020204" pitchFamily="34" charset="0"/>
              </a:rPr>
              <a:t>buồn</a:t>
            </a:r>
            <a:r>
              <a:rPr lang="en-US" altLang="vi-VN" b="1" dirty="0">
                <a:solidFill>
                  <a:srgbClr val="FF0000"/>
                </a:solidFill>
                <a:latin typeface="Arial" panose="020B0604020202020204" pitchFamily="34" charset="0"/>
                <a:cs typeface="Arial" panose="020B0604020202020204" pitchFamily="34" charset="0"/>
              </a:rPr>
              <a:t> </a:t>
            </a:r>
            <a:r>
              <a:rPr lang="en-US" altLang="vi-VN" b="1" dirty="0" err="1">
                <a:solidFill>
                  <a:srgbClr val="FF0000"/>
                </a:solidFill>
                <a:latin typeface="Arial" panose="020B0604020202020204" pitchFamily="34" charset="0"/>
                <a:cs typeface="Arial" panose="020B0604020202020204" pitchFamily="34" charset="0"/>
              </a:rPr>
              <a:t>theo</a:t>
            </a:r>
            <a:r>
              <a:rPr lang="en-US" altLang="vi-VN" b="1" dirty="0">
                <a:solidFill>
                  <a:srgbClr val="FF0000"/>
                </a:solidFill>
                <a:latin typeface="Arial" panose="020B0604020202020204" pitchFamily="34" charset="0"/>
                <a:cs typeface="Arial" panose="020B0604020202020204" pitchFamily="34" charset="0"/>
              </a:rPr>
              <a:t> </a:t>
            </a:r>
            <a:r>
              <a:rPr lang="en-US" altLang="vi-VN" b="1" dirty="0" err="1">
                <a:solidFill>
                  <a:srgbClr val="FF0000"/>
                </a:solidFill>
                <a:latin typeface="Arial" panose="020B0604020202020204" pitchFamily="34" charset="0"/>
                <a:cs typeface="Arial" panose="020B0604020202020204" pitchFamily="34" charset="0"/>
              </a:rPr>
              <a:t>một</a:t>
            </a:r>
            <a:r>
              <a:rPr lang="en-US" altLang="vi-VN" b="1" dirty="0">
                <a:solidFill>
                  <a:srgbClr val="FF0000"/>
                </a:solidFill>
                <a:latin typeface="Arial" panose="020B0604020202020204" pitchFamily="34" charset="0"/>
                <a:cs typeface="Arial" panose="020B0604020202020204" pitchFamily="34" charset="0"/>
              </a:rPr>
              <a:t> </a:t>
            </a:r>
            <a:r>
              <a:rPr lang="en-US" altLang="vi-VN" b="1" dirty="0" err="1">
                <a:solidFill>
                  <a:srgbClr val="FF0000"/>
                </a:solidFill>
                <a:latin typeface="Arial" panose="020B0604020202020204" pitchFamily="34" charset="0"/>
                <a:cs typeface="Arial" panose="020B0604020202020204" pitchFamily="34" charset="0"/>
              </a:rPr>
              <a:t>nghĩa</a:t>
            </a:r>
            <a:r>
              <a:rPr lang="en-US" altLang="vi-VN" b="1" dirty="0">
                <a:solidFill>
                  <a:srgbClr val="FF0000"/>
                </a:solidFill>
                <a:latin typeface="Arial" panose="020B0604020202020204" pitchFamily="34" charset="0"/>
                <a:cs typeface="Arial" panose="020B0604020202020204" pitchFamily="34" charset="0"/>
              </a:rPr>
              <a:t> </a:t>
            </a:r>
            <a:r>
              <a:rPr lang="en-US" altLang="vi-VN" b="1" dirty="0" err="1">
                <a:solidFill>
                  <a:srgbClr val="FF0000"/>
                </a:solidFill>
                <a:latin typeface="Arial" panose="020B0604020202020204" pitchFamily="34" charset="0"/>
                <a:cs typeface="Arial" panose="020B0604020202020204" pitchFamily="34" charset="0"/>
              </a:rPr>
              <a:t>khác</a:t>
            </a:r>
            <a:r>
              <a:rPr lang="en-US" altLang="vi-VN" b="1" dirty="0">
                <a:solidFill>
                  <a:srgbClr val="FF0000"/>
                </a:solidFill>
                <a:latin typeface="Arial" panose="020B0604020202020204" pitchFamily="34" charset="0"/>
                <a:cs typeface="Arial" panose="020B0604020202020204" pitchFamily="34" charset="0"/>
              </a:rPr>
              <a:t>.</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Tôi</a:t>
            </a:r>
            <a:r>
              <a:rPr lang="en-US" altLang="vi-VN" b="1" dirty="0">
                <a:solidFill>
                  <a:srgbClr val="003300"/>
                </a:solidFill>
                <a:latin typeface="Arial" panose="020B0604020202020204" pitchFamily="34" charset="0"/>
                <a:cs typeface="Arial" panose="020B0604020202020204" pitchFamily="34" charset="0"/>
              </a:rPr>
              <a:t> ở </a:t>
            </a:r>
            <a:r>
              <a:rPr lang="en-US" altLang="vi-VN" b="1" dirty="0" err="1">
                <a:solidFill>
                  <a:srgbClr val="003300"/>
                </a:solidFill>
                <a:latin typeface="Arial" panose="020B0604020202020204" pitchFamily="34" charset="0"/>
                <a:cs typeface="Arial" panose="020B0604020202020204" pitchFamily="34" charset="0"/>
              </a:rPr>
              <a:t>nhà</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Binh</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Tư</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về</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được</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một</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lúc</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lâu</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thì</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thấy</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những</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tiếng</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nhốn</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nháo</a:t>
            </a:r>
            <a:r>
              <a:rPr lang="en-US" altLang="vi-VN" b="1" dirty="0">
                <a:solidFill>
                  <a:srgbClr val="003300"/>
                </a:solidFill>
                <a:latin typeface="Arial" panose="020B0604020202020204" pitchFamily="34" charset="0"/>
                <a:cs typeface="Arial" panose="020B0604020202020204" pitchFamily="34" charset="0"/>
              </a:rPr>
              <a:t> ở </a:t>
            </a:r>
            <a:r>
              <a:rPr lang="en-US" altLang="vi-VN" b="1" dirty="0" err="1">
                <a:solidFill>
                  <a:srgbClr val="003300"/>
                </a:solidFill>
                <a:latin typeface="Arial" panose="020B0604020202020204" pitchFamily="34" charset="0"/>
                <a:cs typeface="Arial" panose="020B0604020202020204" pitchFamily="34" charset="0"/>
              </a:rPr>
              <a:t>bên</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nhà</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lão</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Hạc</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Tôi</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mải</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mốt</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chạy</a:t>
            </a:r>
            <a:r>
              <a:rPr lang="en-US" altLang="vi-VN" b="1" dirty="0">
                <a:solidFill>
                  <a:srgbClr val="003300"/>
                </a:solidFill>
                <a:latin typeface="Arial" panose="020B0604020202020204" pitchFamily="34" charset="0"/>
                <a:cs typeface="Arial" panose="020B0604020202020204" pitchFamily="34" charset="0"/>
              </a:rPr>
              <a:t> sang. </a:t>
            </a:r>
            <a:r>
              <a:rPr lang="en-US" altLang="vi-VN" b="1" dirty="0" err="1">
                <a:solidFill>
                  <a:srgbClr val="003300"/>
                </a:solidFill>
                <a:latin typeface="Arial" panose="020B0604020202020204" pitchFamily="34" charset="0"/>
                <a:cs typeface="Arial" panose="020B0604020202020204" pitchFamily="34" charset="0"/>
              </a:rPr>
              <a:t>Mấy</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người</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hàng</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xóm</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đến</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trước</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tôi</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đang</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xôn</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xao</a:t>
            </a:r>
            <a:r>
              <a:rPr lang="en-US" altLang="vi-VN" b="1" dirty="0">
                <a:solidFill>
                  <a:srgbClr val="003300"/>
                </a:solidFill>
                <a:latin typeface="Arial" panose="020B0604020202020204" pitchFamily="34" charset="0"/>
                <a:cs typeface="Arial" panose="020B0604020202020204" pitchFamily="34" charset="0"/>
              </a:rPr>
              <a:t> ở </a:t>
            </a:r>
            <a:r>
              <a:rPr lang="en-US" altLang="vi-VN" b="1" dirty="0" err="1">
                <a:solidFill>
                  <a:srgbClr val="003300"/>
                </a:solidFill>
                <a:latin typeface="Arial" panose="020B0604020202020204" pitchFamily="34" charset="0"/>
                <a:cs typeface="Arial" panose="020B0604020202020204" pitchFamily="34" charset="0"/>
              </a:rPr>
              <a:t>trong</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nhà</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Tôi</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xồng</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xộc</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chạy</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vào</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Lão</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Hạc</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đang</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vật</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vã</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trên</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giường</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đầu</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tóc</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rũ</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rượi</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quần</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áo</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xộc</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xệch</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hai</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mắt</a:t>
            </a:r>
            <a:r>
              <a:rPr lang="en-US" altLang="vi-VN" b="1" dirty="0">
                <a:solidFill>
                  <a:srgbClr val="003300"/>
                </a:solidFill>
                <a:latin typeface="Arial" panose="020B0604020202020204" pitchFamily="34" charset="0"/>
                <a:cs typeface="Arial" panose="020B0604020202020204" pitchFamily="34" charset="0"/>
              </a:rPr>
              <a:t> long </a:t>
            </a:r>
            <a:r>
              <a:rPr lang="en-US" altLang="vi-VN" b="1" dirty="0" err="1">
                <a:solidFill>
                  <a:srgbClr val="003300"/>
                </a:solidFill>
                <a:latin typeface="Arial" panose="020B0604020202020204" pitchFamily="34" charset="0"/>
                <a:cs typeface="Arial" panose="020B0604020202020204" pitchFamily="34" charset="0"/>
              </a:rPr>
              <a:t>sòng</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sọc</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Lão</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tru</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tréo</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bọt</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mép</a:t>
            </a:r>
            <a:r>
              <a:rPr lang="en-US" altLang="vi-VN" b="1" dirty="0">
                <a:solidFill>
                  <a:srgbClr val="003300"/>
                </a:solidFill>
                <a:latin typeface="Arial" panose="020B0604020202020204" pitchFamily="34" charset="0"/>
                <a:cs typeface="Arial" panose="020B0604020202020204" pitchFamily="34" charset="0"/>
              </a:rPr>
              <a:t> </a:t>
            </a:r>
            <a:r>
              <a:rPr lang="en-US" altLang="vi-VN" b="1" dirty="0" err="1">
                <a:solidFill>
                  <a:srgbClr val="003300"/>
                </a:solidFill>
                <a:latin typeface="Arial" panose="020B0604020202020204" pitchFamily="34" charset="0"/>
                <a:cs typeface="Arial" panose="020B0604020202020204" pitchFamily="34" charset="0"/>
              </a:rPr>
              <a:t>sùi</a:t>
            </a:r>
            <a:r>
              <a:rPr lang="en-US" altLang="vi-VN" b="1" dirty="0">
                <a:solidFill>
                  <a:srgbClr val="003300"/>
                </a:solidFill>
                <a:latin typeface="Arial" panose="020B0604020202020204" pitchFamily="34" charset="0"/>
                <a:cs typeface="Arial" panose="020B0604020202020204" pitchFamily="34" charset="0"/>
              </a:rPr>
              <a:t> ra</a:t>
            </a:r>
          </a:p>
        </p:txBody>
      </p:sp>
      <p:sp>
        <p:nvSpPr>
          <p:cNvPr id="13317" name="Text Box 5">
            <a:extLst>
              <a:ext uri="{FF2B5EF4-FFF2-40B4-BE49-F238E27FC236}">
                <a16:creationId xmlns:a16="http://schemas.microsoft.com/office/drawing/2014/main" id="{84B8378F-3E67-44B0-9E17-21B1E01AB2EC}"/>
              </a:ext>
            </a:extLst>
          </p:cNvPr>
          <p:cNvSpPr txBox="1">
            <a:spLocks noChangeArrowheads="1"/>
          </p:cNvSpPr>
          <p:nvPr/>
        </p:nvSpPr>
        <p:spPr bwMode="auto">
          <a:xfrm>
            <a:off x="82551" y="4495800"/>
            <a:ext cx="845819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algn="just" eaLnBrk="1" hangingPunct="1">
              <a:spcBef>
                <a:spcPct val="50000"/>
              </a:spcBef>
            </a:pPr>
            <a:r>
              <a:rPr lang="en-US" altLang="vi-VN" sz="2800" dirty="0">
                <a:solidFill>
                  <a:srgbClr val="FF0000"/>
                </a:solidFill>
                <a:latin typeface="Arial" panose="020B0604020202020204" pitchFamily="34" charset="0"/>
                <a:cs typeface="Arial" panose="020B0604020202020204" pitchFamily="34" charset="0"/>
              </a:rPr>
              <a:t>- </a:t>
            </a:r>
            <a:r>
              <a:rPr lang="en-US" altLang="vi-VN" sz="2800" dirty="0" err="1">
                <a:solidFill>
                  <a:srgbClr val="FF0000"/>
                </a:solidFill>
                <a:latin typeface="Arial" panose="020B0604020202020204" pitchFamily="34" charset="0"/>
                <a:cs typeface="Arial" panose="020B0604020202020204" pitchFamily="34" charset="0"/>
              </a:rPr>
              <a:t>Khép</a:t>
            </a:r>
            <a:r>
              <a:rPr lang="en-US" altLang="vi-VN" sz="2800" dirty="0">
                <a:solidFill>
                  <a:srgbClr val="FF0000"/>
                </a:solidFill>
                <a:latin typeface="Arial" panose="020B0604020202020204" pitchFamily="34" charset="0"/>
                <a:cs typeface="Arial" panose="020B0604020202020204" pitchFamily="34" charset="0"/>
              </a:rPr>
              <a:t> </a:t>
            </a:r>
            <a:r>
              <a:rPr lang="en-US" altLang="vi-VN" sz="2800" dirty="0" err="1">
                <a:solidFill>
                  <a:srgbClr val="FF0000"/>
                </a:solidFill>
                <a:latin typeface="Arial" panose="020B0604020202020204" pitchFamily="34" charset="0"/>
                <a:cs typeface="Arial" panose="020B0604020202020204" pitchFamily="34" charset="0"/>
              </a:rPr>
              <a:t>lại</a:t>
            </a:r>
            <a:r>
              <a:rPr lang="en-US" altLang="vi-VN" sz="2800" dirty="0">
                <a:solidFill>
                  <a:srgbClr val="FF0000"/>
                </a:solidFill>
                <a:latin typeface="Arial" panose="020B0604020202020204" pitchFamily="34" charset="0"/>
                <a:cs typeface="Arial" panose="020B0604020202020204" pitchFamily="34" charset="0"/>
              </a:rPr>
              <a:t> ý </a:t>
            </a:r>
            <a:r>
              <a:rPr lang="en-US" altLang="vi-VN" sz="2800" dirty="0" err="1">
                <a:solidFill>
                  <a:srgbClr val="FF0000"/>
                </a:solidFill>
                <a:latin typeface="Arial" panose="020B0604020202020204" pitchFamily="34" charset="0"/>
                <a:cs typeface="Arial" panose="020B0604020202020204" pitchFamily="34" charset="0"/>
              </a:rPr>
              <a:t>đoạn</a:t>
            </a:r>
            <a:r>
              <a:rPr lang="en-US" altLang="vi-VN" sz="2800" dirty="0">
                <a:solidFill>
                  <a:srgbClr val="FF0000"/>
                </a:solidFill>
                <a:latin typeface="Arial" panose="020B0604020202020204" pitchFamily="34" charset="0"/>
                <a:cs typeface="Arial" panose="020B0604020202020204" pitchFamily="34" charset="0"/>
              </a:rPr>
              <a:t> </a:t>
            </a:r>
            <a:r>
              <a:rPr lang="en-US" altLang="vi-VN" sz="2800" dirty="0" err="1">
                <a:solidFill>
                  <a:srgbClr val="FF0000"/>
                </a:solidFill>
                <a:latin typeface="Arial" panose="020B0604020202020204" pitchFamily="34" charset="0"/>
                <a:cs typeface="Arial" panose="020B0604020202020204" pitchFamily="34" charset="0"/>
              </a:rPr>
              <a:t>trước</a:t>
            </a:r>
            <a:r>
              <a:rPr lang="en-US" altLang="vi-VN" sz="2800" dirty="0">
                <a:solidFill>
                  <a:srgbClr val="FF0000"/>
                </a:solidFill>
                <a:latin typeface="Arial" panose="020B0604020202020204" pitchFamily="34" charset="0"/>
                <a:cs typeface="Arial" panose="020B0604020202020204" pitchFamily="34" charset="0"/>
              </a:rPr>
              <a:t>, </a:t>
            </a:r>
            <a:r>
              <a:rPr lang="en-US" altLang="vi-VN" sz="2800" dirty="0" err="1">
                <a:solidFill>
                  <a:srgbClr val="FF0000"/>
                </a:solidFill>
                <a:latin typeface="Arial" panose="020B0604020202020204" pitchFamily="34" charset="0"/>
                <a:cs typeface="Arial" panose="020B0604020202020204" pitchFamily="34" charset="0"/>
              </a:rPr>
              <a:t>mở</a:t>
            </a:r>
            <a:r>
              <a:rPr lang="en-US" altLang="vi-VN" sz="2800" dirty="0">
                <a:solidFill>
                  <a:srgbClr val="FF0000"/>
                </a:solidFill>
                <a:latin typeface="Arial" panose="020B0604020202020204" pitchFamily="34" charset="0"/>
                <a:cs typeface="Arial" panose="020B0604020202020204" pitchFamily="34" charset="0"/>
              </a:rPr>
              <a:t> </a:t>
            </a:r>
            <a:r>
              <a:rPr lang="en-US" altLang="vi-VN" sz="2800" dirty="0" err="1">
                <a:solidFill>
                  <a:srgbClr val="FF0000"/>
                </a:solidFill>
                <a:latin typeface="Arial" panose="020B0604020202020204" pitchFamily="34" charset="0"/>
                <a:cs typeface="Arial" panose="020B0604020202020204" pitchFamily="34" charset="0"/>
              </a:rPr>
              <a:t>rộng</a:t>
            </a:r>
            <a:r>
              <a:rPr lang="en-US" altLang="vi-VN" sz="2800" dirty="0">
                <a:solidFill>
                  <a:srgbClr val="FF0000"/>
                </a:solidFill>
                <a:latin typeface="Arial" panose="020B0604020202020204" pitchFamily="34" charset="0"/>
                <a:cs typeface="Arial" panose="020B0604020202020204" pitchFamily="34" charset="0"/>
              </a:rPr>
              <a:t> </a:t>
            </a:r>
            <a:r>
              <a:rPr lang="en-US" altLang="vi-VN" sz="2800" dirty="0" err="1">
                <a:solidFill>
                  <a:srgbClr val="FF0000"/>
                </a:solidFill>
                <a:latin typeface="Arial" panose="020B0604020202020204" pitchFamily="34" charset="0"/>
                <a:cs typeface="Arial" panose="020B0604020202020204" pitchFamily="34" charset="0"/>
              </a:rPr>
              <a:t>nội</a:t>
            </a:r>
            <a:r>
              <a:rPr lang="en-US" altLang="vi-VN" sz="2800" dirty="0">
                <a:solidFill>
                  <a:srgbClr val="FF0000"/>
                </a:solidFill>
                <a:latin typeface="Arial" panose="020B0604020202020204" pitchFamily="34" charset="0"/>
                <a:cs typeface="Arial" panose="020B0604020202020204" pitchFamily="34" charset="0"/>
              </a:rPr>
              <a:t> dung </a:t>
            </a:r>
            <a:r>
              <a:rPr lang="en-US" altLang="vi-VN" sz="2800" dirty="0" err="1">
                <a:solidFill>
                  <a:srgbClr val="FF0000"/>
                </a:solidFill>
                <a:latin typeface="Arial" panose="020B0604020202020204" pitchFamily="34" charset="0"/>
                <a:cs typeface="Arial" panose="020B0604020202020204" pitchFamily="34" charset="0"/>
              </a:rPr>
              <a:t>đoạn</a:t>
            </a:r>
            <a:r>
              <a:rPr lang="en-US" altLang="vi-VN" sz="2800" dirty="0">
                <a:solidFill>
                  <a:srgbClr val="FF0000"/>
                </a:solidFill>
                <a:latin typeface="Arial" panose="020B0604020202020204" pitchFamily="34" charset="0"/>
                <a:cs typeface="Arial" panose="020B0604020202020204" pitchFamily="34" charset="0"/>
              </a:rPr>
              <a:t> </a:t>
            </a:r>
            <a:r>
              <a:rPr lang="en-US" altLang="vi-VN" sz="2800" dirty="0" err="1">
                <a:solidFill>
                  <a:srgbClr val="FF0000"/>
                </a:solidFill>
                <a:latin typeface="Arial" panose="020B0604020202020204" pitchFamily="34" charset="0"/>
                <a:cs typeface="Arial" panose="020B0604020202020204" pitchFamily="34" charset="0"/>
              </a:rPr>
              <a:t>sau</a:t>
            </a:r>
            <a:endParaRPr lang="en-US" altLang="vi-VN" sz="2800" dirty="0">
              <a:solidFill>
                <a:srgbClr val="FF000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17"/>
                                        </p:tgtEl>
                                        <p:attrNameLst>
                                          <p:attrName>style.visibility</p:attrName>
                                        </p:attrNameLst>
                                      </p:cBhvr>
                                      <p:to>
                                        <p:strVal val="visible"/>
                                      </p:to>
                                    </p:set>
                                    <p:anim calcmode="lin" valueType="num">
                                      <p:cBhvr additive="base">
                                        <p:cTn id="7" dur="500" fill="hold"/>
                                        <p:tgtEl>
                                          <p:spTgt spid="13317"/>
                                        </p:tgtEl>
                                        <p:attrNameLst>
                                          <p:attrName>ppt_x</p:attrName>
                                        </p:attrNameLst>
                                      </p:cBhvr>
                                      <p:tavLst>
                                        <p:tav tm="0">
                                          <p:val>
                                            <p:strVal val="#ppt_x"/>
                                          </p:val>
                                        </p:tav>
                                        <p:tav tm="100000">
                                          <p:val>
                                            <p:strVal val="#ppt_x"/>
                                          </p:val>
                                        </p:tav>
                                      </p:tavLst>
                                    </p:anim>
                                    <p:anim calcmode="lin" valueType="num">
                                      <p:cBhvr additive="base">
                                        <p:cTn id="8" dur="500" fill="hold"/>
                                        <p:tgtEl>
                                          <p:spTgt spid="133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317">
                                            <p:txEl>
                                              <p:pRg st="0" end="0"/>
                                            </p:txEl>
                                          </p:spTgt>
                                        </p:tgtEl>
                                        <p:attrNameLst>
                                          <p:attrName>style.visibility</p:attrName>
                                        </p:attrNameLst>
                                      </p:cBhvr>
                                      <p:to>
                                        <p:strVal val="visible"/>
                                      </p:to>
                                    </p:set>
                                    <p:anim calcmode="lin" valueType="num">
                                      <p:cBhvr additive="base">
                                        <p:cTn id="13" dur="500" fill="hold"/>
                                        <p:tgtEl>
                                          <p:spTgt spid="1331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8175C7-B09C-43E0-AECC-36D2EB988968}"/>
              </a:ext>
            </a:extLst>
          </p:cNvPr>
          <p:cNvSpPr>
            <a:spLocks noGrp="1"/>
          </p:cNvSpPr>
          <p:nvPr>
            <p:ph idx="1"/>
          </p:nvPr>
        </p:nvSpPr>
        <p:spPr>
          <a:xfrm>
            <a:off x="0" y="228600"/>
            <a:ext cx="8686800" cy="5897563"/>
          </a:xfrm>
        </p:spPr>
        <p:txBody>
          <a:bodyPr>
            <a:normAutofit fontScale="92500" lnSpcReduction="10000"/>
          </a:bodyPr>
          <a:lstStyle/>
          <a:p>
            <a:endParaRPr lang="es-ES" dirty="0">
              <a:latin typeface="Times New Roman" pitchFamily="18" charset="0"/>
              <a:cs typeface="Times New Roman" pitchFamily="18" charset="0"/>
            </a:endParaRPr>
          </a:p>
          <a:p>
            <a:pPr marL="0" indent="0">
              <a:buNone/>
            </a:pPr>
            <a:r>
              <a:rPr lang="es-ES" dirty="0">
                <a:latin typeface="Times New Roman" pitchFamily="18" charset="0"/>
                <a:cs typeface="Times New Roman" pitchFamily="18" charset="0"/>
              </a:rPr>
              <a:t> </a:t>
            </a:r>
            <a:r>
              <a:rPr lang="es-ES" b="1" dirty="0" err="1">
                <a:latin typeface="Times New Roman" pitchFamily="18" charset="0"/>
                <a:cs typeface="Times New Roman" pitchFamily="18" charset="0"/>
              </a:rPr>
              <a:t>Ghi</a:t>
            </a:r>
            <a:r>
              <a:rPr lang="es-ES" b="1" dirty="0">
                <a:latin typeface="Times New Roman" pitchFamily="18" charset="0"/>
                <a:cs typeface="Times New Roman" pitchFamily="18" charset="0"/>
              </a:rPr>
              <a:t> </a:t>
            </a:r>
            <a:r>
              <a:rPr lang="es-ES" b="1" dirty="0" err="1">
                <a:latin typeface="Times New Roman" pitchFamily="18" charset="0"/>
                <a:cs typeface="Times New Roman" pitchFamily="18" charset="0"/>
              </a:rPr>
              <a:t>nhớ</a:t>
            </a:r>
            <a:r>
              <a:rPr lang="es-ES" b="1" dirty="0">
                <a:latin typeface="Times New Roman" pitchFamily="18" charset="0"/>
                <a:cs typeface="Times New Roman" pitchFamily="18" charset="0"/>
              </a:rPr>
              <a:t>:</a:t>
            </a:r>
          </a:p>
          <a:p>
            <a:pPr>
              <a:buFontTx/>
              <a:buChar char="-"/>
            </a:pPr>
            <a:r>
              <a:rPr lang="es-ES" dirty="0" err="1">
                <a:latin typeface="Times New Roman" pitchFamily="18" charset="0"/>
                <a:cs typeface="Times New Roman" pitchFamily="18" charset="0"/>
              </a:rPr>
              <a:t>Các</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đoạn</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văn</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trong</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một</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văn</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bản</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phải</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có</a:t>
            </a:r>
            <a:r>
              <a:rPr lang="es-ES" dirty="0">
                <a:latin typeface="Times New Roman" pitchFamily="18" charset="0"/>
                <a:cs typeface="Times New Roman" pitchFamily="18" charset="0"/>
              </a:rPr>
              <a:t> s</a:t>
            </a:r>
            <a:r>
              <a:rPr lang="en-US" dirty="0">
                <a:latin typeface="Times New Roman" pitchFamily="18" charset="0"/>
                <a:cs typeface="Times New Roman" pitchFamily="18" charset="0"/>
              </a:rPr>
              <a:t>ự </a:t>
            </a:r>
            <a:r>
              <a:rPr lang="en-US" dirty="0" err="1">
                <a:latin typeface="Times New Roman" pitchFamily="18" charset="0"/>
                <a:cs typeface="Times New Roman" pitchFamily="18" charset="0"/>
              </a:rPr>
              <a:t>liên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chặt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chẽ</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với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nhau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nhằm</a:t>
            </a:r>
            <a:r>
              <a:rPr lang="en-US" dirty="0">
                <a:latin typeface="Times New Roman" pitchFamily="18" charset="0"/>
                <a:cs typeface="Times New Roman" pitchFamily="18" charset="0"/>
              </a:rPr>
              <a:t>:</a:t>
            </a:r>
          </a:p>
          <a:p>
            <a:pPr marL="0" indent="0">
              <a:buNone/>
            </a:pPr>
            <a:r>
              <a:rPr lang="en-US" dirty="0">
                <a:latin typeface="Times New Roman" pitchFamily="18" charset="0"/>
                <a:cs typeface="Times New Roman" pitchFamily="18" charset="0"/>
              </a:rPr>
              <a:t>+</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Thể</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hiện</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quan</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hệ</a:t>
            </a:r>
            <a:r>
              <a:rPr lang="es-ES" dirty="0">
                <a:latin typeface="Times New Roman" pitchFamily="18" charset="0"/>
                <a:cs typeface="Times New Roman" pitchFamily="18" charset="0"/>
              </a:rPr>
              <a:t> ý </a:t>
            </a:r>
            <a:r>
              <a:rPr lang="es-ES" dirty="0" err="1">
                <a:latin typeface="Times New Roman" pitchFamily="18" charset="0"/>
                <a:cs typeface="Times New Roman" pitchFamily="18" charset="0"/>
              </a:rPr>
              <a:t>nghĩa</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giữa</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chúng</a:t>
            </a:r>
            <a:r>
              <a:rPr lang="es-ES"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marL="0" indent="0">
              <a:buNone/>
            </a:pPr>
            <a:r>
              <a:rPr lang="es-ES" dirty="0">
                <a:latin typeface="Times New Roman" pitchFamily="18" charset="0"/>
                <a:cs typeface="Times New Roman" pitchFamily="18" charset="0"/>
              </a:rPr>
              <a:t> + </a:t>
            </a:r>
            <a:r>
              <a:rPr lang="es-ES" dirty="0" err="1">
                <a:latin typeface="Times New Roman" pitchFamily="18" charset="0"/>
                <a:cs typeface="Times New Roman" pitchFamily="18" charset="0"/>
              </a:rPr>
              <a:t>Đảm</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bảo</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tính</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mạch</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lạc</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trong</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lập</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luận</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giúp</a:t>
            </a:r>
            <a:r>
              <a:rPr lang="es-ES" dirty="0">
                <a:latin typeface="Times New Roman" pitchFamily="18" charset="0"/>
                <a:cs typeface="Times New Roman" pitchFamily="18" charset="0"/>
              </a:rPr>
              <a:t> cho </a:t>
            </a:r>
            <a:r>
              <a:rPr lang="es-ES" dirty="0" err="1">
                <a:latin typeface="Times New Roman" pitchFamily="18" charset="0"/>
                <a:cs typeface="Times New Roman" pitchFamily="18" charset="0"/>
              </a:rPr>
              <a:t>việc</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trình</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bày</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vấn</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đề</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logic</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chặt</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chẽ</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người</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đọc</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có</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thể</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lĩnh</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hội</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được</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đầy</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đủ</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nội</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dung</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của</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văn</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bản</a:t>
            </a:r>
            <a:endParaRPr lang="es-ES" dirty="0">
              <a:latin typeface="Times New Roman" pitchFamily="18" charset="0"/>
              <a:cs typeface="Times New Roman" pitchFamily="18" charset="0"/>
            </a:endParaRPr>
          </a:p>
          <a:p>
            <a:pPr>
              <a:buFontTx/>
              <a:buChar char="-"/>
            </a:pPr>
            <a:r>
              <a:rPr lang="es-ES" dirty="0" err="1">
                <a:latin typeface="Times New Roman" pitchFamily="18" charset="0"/>
                <a:cs typeface="Times New Roman" pitchFamily="18" charset="0"/>
              </a:rPr>
              <a:t>Có</a:t>
            </a:r>
            <a:r>
              <a:rPr lang="es-ES" dirty="0">
                <a:latin typeface="Times New Roman" pitchFamily="18" charset="0"/>
                <a:cs typeface="Times New Roman" pitchFamily="18" charset="0"/>
              </a:rPr>
              <a:t> </a:t>
            </a:r>
            <a:r>
              <a:rPr lang="es-ES" dirty="0" err="1">
                <a:latin typeface="Times New Roman" pitchFamily="18" charset="0"/>
                <a:cs typeface="Times New Roman" pitchFamily="18" charset="0"/>
              </a:rPr>
              <a:t>thể</a:t>
            </a:r>
            <a:r>
              <a:rPr lang="es-ES" dirty="0">
                <a:latin typeface="Times New Roman" pitchFamily="18" charset="0"/>
                <a:cs typeface="Times New Roman" pitchFamily="18" charset="0"/>
              </a:rPr>
              <a:t> s</a:t>
            </a:r>
            <a:r>
              <a:rPr lang="en-US" dirty="0">
                <a:latin typeface="Times New Roman" pitchFamily="18" charset="0"/>
                <a:cs typeface="Times New Roman" pitchFamily="18" charset="0"/>
              </a:rPr>
              <a:t>ử </a:t>
            </a:r>
            <a:r>
              <a:rPr lang="en-US" dirty="0" err="1">
                <a:latin typeface="Times New Roman" pitchFamily="18" charset="0"/>
                <a:cs typeface="Times New Roman" pitchFamily="18" charset="0"/>
              </a:rPr>
              <a:t>dụng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a:t>
            </a:r>
            <a:r>
              <a:rPr lang="vi-VN" dirty="0">
                <a:latin typeface="Times New Roman" pitchFamily="18" charset="0"/>
                <a:cs typeface="Times New Roman" pitchFamily="18" charset="0"/>
              </a:rPr>
              <a:t>ư</a:t>
            </a:r>
            <a:r>
              <a:rPr lang="en-US" dirty="0" err="1">
                <a:latin typeface="Times New Roman" pitchFamily="18" charset="0"/>
                <a:cs typeface="Times New Roman" pitchFamily="18" charset="0"/>
              </a:rPr>
              <a:t>ơng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sau</a:t>
            </a:r>
            <a:r>
              <a:rPr lang="en-US" dirty="0">
                <a:latin typeface="Times New Roman" pitchFamily="18" charset="0"/>
                <a:cs typeface="Times New Roman" pitchFamily="18" charset="0"/>
              </a:rPr>
              <a:t>:</a:t>
            </a:r>
          </a:p>
          <a:p>
            <a:pPr marL="0" indent="0">
              <a:buNone/>
            </a:pP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Từ</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ngữ</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chỉ</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từ</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thay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thế</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từ</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hệ</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liệt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kê</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hệ</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tổng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khái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quát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quan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hệ</a:t>
            </a:r>
            <a:r>
              <a:rPr lang="en-US" dirty="0">
                <a:latin typeface="Times New Roman" pitchFamily="18" charset="0"/>
                <a:cs typeface="Times New Roman" pitchFamily="18" charset="0"/>
              </a:rPr>
              <a:t> t</a:t>
            </a:r>
            <a:r>
              <a:rPr lang="vi-VN" dirty="0">
                <a:latin typeface="Times New Roman" pitchFamily="18" charset="0"/>
                <a:cs typeface="Times New Roman" pitchFamily="18" charset="0"/>
              </a:rPr>
              <a:t>ư</a:t>
            </a:r>
            <a:r>
              <a:rPr lang="en-US" dirty="0" err="1">
                <a:latin typeface="Times New Roman" pitchFamily="18" charset="0"/>
                <a:cs typeface="Times New Roman" pitchFamily="18" charset="0"/>
              </a:rPr>
              <a:t>ơng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phản</a:t>
            </a:r>
            <a:r>
              <a:rPr lang="en-US" dirty="0">
                <a:latin typeface="Times New Roman" pitchFamily="18" charset="0"/>
                <a:cs typeface="Times New Roman" pitchFamily="18" charset="0"/>
              </a:rPr>
              <a:t>…</a:t>
            </a:r>
          </a:p>
          <a:p>
            <a:pPr marL="0" indent="0">
              <a:buNone/>
            </a:pP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Dùng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câu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kết</a:t>
            </a:r>
            <a:r>
              <a:rPr lang="en-US" dirty="0">
                <a:latin typeface="Times New Roman" pitchFamily="18" charset="0"/>
                <a:cs typeface="Times New Roman" pitchFamily="18" charset="0"/>
              </a:rPr>
              <a:t>.</a:t>
            </a:r>
          </a:p>
          <a:p>
            <a:endParaRPr lang="en-US" dirty="0"/>
          </a:p>
        </p:txBody>
      </p:sp>
    </p:spTree>
    <p:extLst>
      <p:ext uri="{BB962C8B-B14F-4D97-AF65-F5344CB8AC3E}">
        <p14:creationId xmlns:p14="http://schemas.microsoft.com/office/powerpoint/2010/main" val="14082152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4">
            <a:extLst>
              <a:ext uri="{FF2B5EF4-FFF2-40B4-BE49-F238E27FC236}">
                <a16:creationId xmlns:a16="http://schemas.microsoft.com/office/drawing/2014/main" id="{C4018487-70E8-4A5C-BEAC-4BF3346FEDC4}"/>
              </a:ext>
            </a:extLst>
          </p:cNvPr>
          <p:cNvSpPr txBox="1">
            <a:spLocks noChangeArrowheads="1"/>
          </p:cNvSpPr>
          <p:nvPr/>
        </p:nvSpPr>
        <p:spPr bwMode="auto">
          <a:xfrm>
            <a:off x="539750" y="1689100"/>
            <a:ext cx="8382000" cy="646113"/>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spcBef>
                <a:spcPct val="50000"/>
              </a:spcBef>
            </a:pPr>
            <a:r>
              <a:rPr lang="en-US" altLang="vi-VN" b="1">
                <a:solidFill>
                  <a:srgbClr val="003300"/>
                </a:solidFill>
              </a:rPr>
              <a:t>  </a:t>
            </a:r>
            <a:r>
              <a:rPr lang="en-US" altLang="vi-VN" b="1" u="sng">
                <a:solidFill>
                  <a:srgbClr val="FF0000"/>
                </a:solidFill>
              </a:rPr>
              <a:t>Bài tập 1</a:t>
            </a:r>
            <a:r>
              <a:rPr lang="en-US" altLang="vi-VN" b="1">
                <a:solidFill>
                  <a:srgbClr val="FF0000"/>
                </a:solidFill>
              </a:rPr>
              <a:t>: </a:t>
            </a:r>
            <a:r>
              <a:rPr lang="en-US" altLang="vi-VN" b="1">
                <a:solidFill>
                  <a:srgbClr val="003300"/>
                </a:solidFill>
              </a:rPr>
              <a:t>Tìm các từ ngữ có tác dụng liên kết đoạn văn trong những đoạn trích sau và cho biết chúng thể hiện quan hệ ý nghĩa gì? </a:t>
            </a:r>
          </a:p>
        </p:txBody>
      </p:sp>
      <p:sp>
        <p:nvSpPr>
          <p:cNvPr id="34819" name="Text Box 8">
            <a:extLst>
              <a:ext uri="{FF2B5EF4-FFF2-40B4-BE49-F238E27FC236}">
                <a16:creationId xmlns:a16="http://schemas.microsoft.com/office/drawing/2014/main" id="{66D60113-7337-410E-9F55-DF1211659A3E}"/>
              </a:ext>
            </a:extLst>
          </p:cNvPr>
          <p:cNvSpPr txBox="1">
            <a:spLocks noChangeArrowheads="1"/>
          </p:cNvSpPr>
          <p:nvPr/>
        </p:nvSpPr>
        <p:spPr bwMode="auto">
          <a:xfrm>
            <a:off x="1131888" y="2480848"/>
            <a:ext cx="7634287" cy="1384995"/>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spcBef>
                <a:spcPct val="50000"/>
              </a:spcBef>
            </a:pPr>
            <a:r>
              <a:rPr lang="en-US" altLang="vi-VN" sz="2400" b="1" dirty="0" err="1">
                <a:solidFill>
                  <a:srgbClr val="003300"/>
                </a:solidFill>
                <a:latin typeface="Times New Roman" panose="02020603050405020304" pitchFamily="18" charset="0"/>
                <a:cs typeface="Times New Roman" panose="02020603050405020304" pitchFamily="18" charset="0"/>
              </a:rPr>
              <a:t>Giảng</a:t>
            </a:r>
            <a:r>
              <a:rPr lang="en-US" altLang="vi-VN" sz="2400" b="1" dirty="0">
                <a:solidFill>
                  <a:srgbClr val="003300"/>
                </a:solidFill>
                <a:latin typeface="Times New Roman" panose="02020603050405020304" pitchFamily="18" charset="0"/>
                <a:cs typeface="Times New Roman" panose="02020603050405020304" pitchFamily="18" charset="0"/>
              </a:rPr>
              <a:t> </a:t>
            </a:r>
            <a:r>
              <a:rPr lang="en-US" altLang="vi-VN" sz="2400" b="1" dirty="0" err="1">
                <a:solidFill>
                  <a:srgbClr val="003300"/>
                </a:solidFill>
                <a:latin typeface="Times New Roman" panose="02020603050405020304" pitchFamily="18" charset="0"/>
                <a:cs typeface="Times New Roman" panose="02020603050405020304" pitchFamily="18" charset="0"/>
              </a:rPr>
              <a:t>văn</a:t>
            </a:r>
            <a:r>
              <a:rPr lang="en-US" altLang="vi-VN" sz="2400" b="1" dirty="0">
                <a:solidFill>
                  <a:srgbClr val="003300"/>
                </a:solidFill>
                <a:latin typeface="Times New Roman" panose="02020603050405020304" pitchFamily="18" charset="0"/>
                <a:cs typeface="Times New Roman" panose="02020603050405020304" pitchFamily="18" charset="0"/>
              </a:rPr>
              <a:t> </a:t>
            </a:r>
            <a:r>
              <a:rPr lang="en-US" altLang="vi-VN" sz="2400" b="1" dirty="0" err="1">
                <a:solidFill>
                  <a:srgbClr val="003300"/>
                </a:solidFill>
                <a:latin typeface="Times New Roman" panose="02020603050405020304" pitchFamily="18" charset="0"/>
                <a:cs typeface="Times New Roman" panose="02020603050405020304" pitchFamily="18" charset="0"/>
              </a:rPr>
              <a:t>rõ</a:t>
            </a:r>
            <a:r>
              <a:rPr lang="en-US" altLang="vi-VN" sz="2400" b="1" dirty="0">
                <a:solidFill>
                  <a:srgbClr val="003300"/>
                </a:solidFill>
                <a:latin typeface="Times New Roman" panose="02020603050405020304" pitchFamily="18" charset="0"/>
                <a:cs typeface="Times New Roman" panose="02020603050405020304" pitchFamily="18" charset="0"/>
              </a:rPr>
              <a:t> </a:t>
            </a:r>
            <a:r>
              <a:rPr lang="en-US" altLang="vi-VN" sz="2400" b="1" dirty="0" err="1">
                <a:solidFill>
                  <a:srgbClr val="003300"/>
                </a:solidFill>
                <a:latin typeface="Times New Roman" panose="02020603050405020304" pitchFamily="18" charset="0"/>
                <a:cs typeface="Times New Roman" panose="02020603050405020304" pitchFamily="18" charset="0"/>
              </a:rPr>
              <a:t>ràng</a:t>
            </a:r>
            <a:r>
              <a:rPr lang="en-US" altLang="vi-VN" sz="2400" b="1" dirty="0">
                <a:solidFill>
                  <a:srgbClr val="003300"/>
                </a:solidFill>
                <a:latin typeface="Times New Roman" panose="02020603050405020304" pitchFamily="18" charset="0"/>
                <a:cs typeface="Times New Roman" panose="02020603050405020304" pitchFamily="18" charset="0"/>
              </a:rPr>
              <a:t> </a:t>
            </a:r>
            <a:r>
              <a:rPr lang="en-US" altLang="vi-VN" sz="2400" b="1" dirty="0" err="1">
                <a:solidFill>
                  <a:srgbClr val="003300"/>
                </a:solidFill>
                <a:latin typeface="Times New Roman" panose="02020603050405020304" pitchFamily="18" charset="0"/>
                <a:cs typeface="Times New Roman" panose="02020603050405020304" pitchFamily="18" charset="0"/>
              </a:rPr>
              <a:t>là</a:t>
            </a:r>
            <a:r>
              <a:rPr lang="en-US" altLang="vi-VN" sz="2400" b="1" dirty="0">
                <a:solidFill>
                  <a:srgbClr val="003300"/>
                </a:solidFill>
                <a:latin typeface="Times New Roman" panose="02020603050405020304" pitchFamily="18" charset="0"/>
                <a:cs typeface="Times New Roman" panose="02020603050405020304" pitchFamily="18" charset="0"/>
              </a:rPr>
              <a:t> </a:t>
            </a:r>
            <a:r>
              <a:rPr lang="en-US" altLang="vi-VN" sz="2400" b="1" dirty="0" err="1">
                <a:solidFill>
                  <a:srgbClr val="003300"/>
                </a:solidFill>
                <a:latin typeface="Times New Roman" panose="02020603050405020304" pitchFamily="18" charset="0"/>
                <a:cs typeface="Times New Roman" panose="02020603050405020304" pitchFamily="18" charset="0"/>
              </a:rPr>
              <a:t>khó</a:t>
            </a:r>
            <a:r>
              <a:rPr lang="en-US" altLang="vi-VN" sz="2400" b="1" dirty="0">
                <a:solidFill>
                  <a:srgbClr val="003300"/>
                </a:solidFill>
                <a:latin typeface="Times New Roman" panose="02020603050405020304" pitchFamily="18" charset="0"/>
                <a:cs typeface="Times New Roman" panose="02020603050405020304" pitchFamily="18" charset="0"/>
              </a:rPr>
              <a:t>.</a:t>
            </a:r>
          </a:p>
          <a:p>
            <a:pPr eaLnBrk="1" hangingPunct="1">
              <a:spcBef>
                <a:spcPct val="50000"/>
              </a:spcBef>
            </a:pP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Nói</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như</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vậy</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để</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nêu</a:t>
            </a:r>
            <a:r>
              <a:rPr lang="en-US" altLang="vi-VN" sz="2400" b="1" dirty="0">
                <a:latin typeface="Times New Roman" panose="02020603050405020304" pitchFamily="18" charset="0"/>
                <a:cs typeface="Times New Roman" panose="02020603050405020304" pitchFamily="18" charset="0"/>
              </a:rPr>
              <a:t> ra </a:t>
            </a:r>
            <a:r>
              <a:rPr lang="en-US" altLang="vi-VN" sz="2400" b="1" dirty="0" err="1">
                <a:latin typeface="Times New Roman" panose="02020603050405020304" pitchFamily="18" charset="0"/>
                <a:cs typeface="Times New Roman" panose="02020603050405020304" pitchFamily="18" charset="0"/>
              </a:rPr>
              <a:t>một</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sự</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thật</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Không</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phải</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nhằm</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hù</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doạ</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càng</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không</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phải</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để</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làm</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ngả</a:t>
            </a:r>
            <a:r>
              <a:rPr lang="en-US" altLang="vi-VN" sz="2400" b="1" dirty="0">
                <a:latin typeface="Times New Roman" panose="02020603050405020304" pitchFamily="18" charset="0"/>
                <a:cs typeface="Times New Roman" panose="02020603050405020304" pitchFamily="18" charset="0"/>
              </a:rPr>
              <a:t> </a:t>
            </a:r>
            <a:r>
              <a:rPr lang="en-US" altLang="vi-VN" sz="2400" b="1" dirty="0" err="1">
                <a:latin typeface="Times New Roman" panose="02020603050405020304" pitchFamily="18" charset="0"/>
                <a:cs typeface="Times New Roman" panose="02020603050405020304" pitchFamily="18" charset="0"/>
              </a:rPr>
              <a:t>lòng</a:t>
            </a:r>
            <a:r>
              <a:rPr lang="en-US" altLang="vi-VN" sz="2400" b="1" dirty="0">
                <a:latin typeface="Times New Roman" panose="02020603050405020304" pitchFamily="18" charset="0"/>
                <a:cs typeface="Times New Roman" panose="02020603050405020304" pitchFamily="18" charset="0"/>
              </a:rPr>
              <a:t>.</a:t>
            </a:r>
          </a:p>
        </p:txBody>
      </p:sp>
      <p:sp>
        <p:nvSpPr>
          <p:cNvPr id="34820" name="Text Box 9">
            <a:extLst>
              <a:ext uri="{FF2B5EF4-FFF2-40B4-BE49-F238E27FC236}">
                <a16:creationId xmlns:a16="http://schemas.microsoft.com/office/drawing/2014/main" id="{7C9F569C-C2EF-4F6B-B37F-F11835BE7C61}"/>
              </a:ext>
            </a:extLst>
          </p:cNvPr>
          <p:cNvSpPr txBox="1">
            <a:spLocks noChangeArrowheads="1"/>
          </p:cNvSpPr>
          <p:nvPr/>
        </p:nvSpPr>
        <p:spPr bwMode="auto">
          <a:xfrm>
            <a:off x="1146174" y="3988972"/>
            <a:ext cx="7775575" cy="2400657"/>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spcBef>
                <a:spcPct val="50000"/>
              </a:spcBef>
            </a:pPr>
            <a:r>
              <a:rPr lang="en-US" altLang="vi-VN" sz="2000" b="1" dirty="0"/>
              <a:t>    </a:t>
            </a:r>
            <a:r>
              <a:rPr lang="en-US" altLang="vi-VN" sz="2000" b="1" dirty="0" err="1">
                <a:latin typeface="Times New Roman" panose="02020603050405020304" pitchFamily="18" charset="0"/>
                <a:cs typeface="Times New Roman" panose="02020603050405020304" pitchFamily="18" charset="0"/>
              </a:rPr>
              <a:t>Buổi</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sáng</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hôm</a:t>
            </a:r>
            <a:r>
              <a:rPr lang="en-US" altLang="vi-VN" sz="2000" b="1" dirty="0">
                <a:latin typeface="Times New Roman" panose="02020603050405020304" pitchFamily="18" charset="0"/>
                <a:cs typeface="Times New Roman" panose="02020603050405020304" pitchFamily="18" charset="0"/>
              </a:rPr>
              <a:t> nay, </a:t>
            </a:r>
            <a:r>
              <a:rPr lang="en-US" altLang="vi-VN" sz="2000" b="1" dirty="0" err="1">
                <a:latin typeface="Times New Roman" panose="02020603050405020304" pitchFamily="18" charset="0"/>
                <a:cs typeface="Times New Roman" panose="02020603050405020304" pitchFamily="18" charset="0"/>
              </a:rPr>
              <a:t>mùa</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đông</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đột</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nhiên</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đến</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không</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báo</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cho</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biết</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trước</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Vừa</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mới</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ngày</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hôm</a:t>
            </a:r>
            <a:r>
              <a:rPr lang="en-US" altLang="vi-VN" sz="2000" b="1" dirty="0">
                <a:latin typeface="Times New Roman" panose="02020603050405020304" pitchFamily="18" charset="0"/>
                <a:cs typeface="Times New Roman" panose="02020603050405020304" pitchFamily="18" charset="0"/>
              </a:rPr>
              <a:t> qua </a:t>
            </a:r>
            <a:r>
              <a:rPr lang="en-US" altLang="vi-VN" sz="2000" b="1" dirty="0" err="1">
                <a:latin typeface="Times New Roman" panose="02020603050405020304" pitchFamily="18" charset="0"/>
                <a:cs typeface="Times New Roman" panose="02020603050405020304" pitchFamily="18" charset="0"/>
              </a:rPr>
              <a:t>trời</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hãy</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còn</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nắng</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ấm</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và</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hanh</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cái</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nắng</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về</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cuối</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tháng</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mười</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làm</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nứt</a:t>
            </a:r>
            <a:r>
              <a:rPr lang="en-US" altLang="vi-VN" sz="2000" b="1" dirty="0">
                <a:latin typeface="Times New Roman" panose="02020603050405020304" pitchFamily="18" charset="0"/>
                <a:cs typeface="Times New Roman" panose="02020603050405020304" pitchFamily="18" charset="0"/>
              </a:rPr>
              <a:t> ne </a:t>
            </a:r>
            <a:r>
              <a:rPr lang="en-US" altLang="vi-VN" sz="2000" b="1" dirty="0" err="1">
                <a:latin typeface="Times New Roman" panose="02020603050405020304" pitchFamily="18" charset="0"/>
                <a:cs typeface="Times New Roman" panose="02020603050405020304" pitchFamily="18" charset="0"/>
              </a:rPr>
              <a:t>đồng</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ruộng</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và</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làm</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giòn</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khô</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những</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chiếc</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lá</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rơi</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Sơn</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và</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chị</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chơi</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cỏ</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gà</a:t>
            </a:r>
            <a:r>
              <a:rPr lang="en-US" altLang="vi-VN" sz="2000" b="1" dirty="0">
                <a:latin typeface="Times New Roman" panose="02020603050405020304" pitchFamily="18" charset="0"/>
                <a:cs typeface="Times New Roman" panose="02020603050405020304" pitchFamily="18" charset="0"/>
              </a:rPr>
              <a:t> ở </a:t>
            </a:r>
            <a:r>
              <a:rPr lang="en-US" altLang="vi-VN" sz="2000" b="1" dirty="0" err="1">
                <a:latin typeface="Times New Roman" panose="02020603050405020304" pitchFamily="18" charset="0"/>
                <a:cs typeface="Times New Roman" panose="02020603050405020304" pitchFamily="18" charset="0"/>
              </a:rPr>
              <a:t>ngoài</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đồng</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còn</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thấy</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nóng</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bức</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chảy</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mồ</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hôi</a:t>
            </a:r>
            <a:r>
              <a:rPr lang="en-US" altLang="vi-VN" sz="2000" b="1" dirty="0">
                <a:latin typeface="Times New Roman" panose="02020603050405020304" pitchFamily="18" charset="0"/>
                <a:cs typeface="Times New Roman" panose="02020603050405020304" pitchFamily="18" charset="0"/>
              </a:rPr>
              <a:t>.</a:t>
            </a:r>
          </a:p>
          <a:p>
            <a:pPr eaLnBrk="1" hangingPunct="1">
              <a:spcBef>
                <a:spcPct val="50000"/>
              </a:spcBef>
            </a:pP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Thế</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mà</a:t>
            </a:r>
            <a:r>
              <a:rPr lang="en-US" altLang="vi-VN" sz="2000" b="1" dirty="0">
                <a:latin typeface="Times New Roman" panose="02020603050405020304" pitchFamily="18" charset="0"/>
                <a:cs typeface="Times New Roman" panose="02020603050405020304" pitchFamily="18" charset="0"/>
              </a:rPr>
              <a:t> qua </a:t>
            </a:r>
            <a:r>
              <a:rPr lang="en-US" altLang="vi-VN" sz="2000" b="1" dirty="0" err="1">
                <a:latin typeface="Times New Roman" panose="02020603050405020304" pitchFamily="18" charset="0"/>
                <a:cs typeface="Times New Roman" panose="02020603050405020304" pitchFamily="18" charset="0"/>
              </a:rPr>
              <a:t>một</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đêm</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mưa</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rào</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trời</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bỗng</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đổi</a:t>
            </a:r>
            <a:r>
              <a:rPr lang="en-US" altLang="vi-VN" sz="2000" b="1" dirty="0">
                <a:latin typeface="Times New Roman" panose="02020603050405020304" pitchFamily="18" charset="0"/>
                <a:cs typeface="Times New Roman" panose="02020603050405020304" pitchFamily="18" charset="0"/>
              </a:rPr>
              <a:t> ra </a:t>
            </a:r>
            <a:r>
              <a:rPr lang="en-US" altLang="vi-VN" sz="2000" b="1" dirty="0" err="1">
                <a:latin typeface="Times New Roman" panose="02020603050405020304" pitchFamily="18" charset="0"/>
                <a:cs typeface="Times New Roman" panose="02020603050405020304" pitchFamily="18" charset="0"/>
              </a:rPr>
              <a:t>gió</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bấc</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rồi</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cái</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lạnh</a:t>
            </a:r>
            <a:r>
              <a:rPr lang="en-US" altLang="vi-VN" sz="2000" b="1" dirty="0">
                <a:latin typeface="Times New Roman" panose="02020603050405020304" pitchFamily="18" charset="0"/>
                <a:cs typeface="Times New Roman" panose="02020603050405020304" pitchFamily="18" charset="0"/>
              </a:rPr>
              <a:t> ở </a:t>
            </a:r>
            <a:r>
              <a:rPr lang="en-US" altLang="vi-VN" sz="2000" b="1" dirty="0" err="1">
                <a:latin typeface="Times New Roman" panose="02020603050405020304" pitchFamily="18" charset="0"/>
                <a:cs typeface="Times New Roman" panose="02020603050405020304" pitchFamily="18" charset="0"/>
              </a:rPr>
              <a:t>đâu</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đến</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làm</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cho</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người</a:t>
            </a:r>
            <a:r>
              <a:rPr lang="en-US" altLang="vi-VN" sz="2000" b="1" dirty="0">
                <a:latin typeface="Times New Roman" panose="02020603050405020304" pitchFamily="18" charset="0"/>
                <a:cs typeface="Times New Roman" panose="02020603050405020304" pitchFamily="18" charset="0"/>
              </a:rPr>
              <a:t> ta </a:t>
            </a:r>
            <a:r>
              <a:rPr lang="en-US" altLang="vi-VN" sz="2000" b="1" dirty="0" err="1">
                <a:latin typeface="Times New Roman" panose="02020603050405020304" pitchFamily="18" charset="0"/>
                <a:cs typeface="Times New Roman" panose="02020603050405020304" pitchFamily="18" charset="0"/>
              </a:rPr>
              <a:t>tưởng</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đang</a:t>
            </a:r>
            <a:r>
              <a:rPr lang="en-US" altLang="vi-VN" sz="2000" b="1" dirty="0">
                <a:latin typeface="Times New Roman" panose="02020603050405020304" pitchFamily="18" charset="0"/>
                <a:cs typeface="Times New Roman" panose="02020603050405020304" pitchFamily="18" charset="0"/>
              </a:rPr>
              <a:t> ở </a:t>
            </a:r>
            <a:r>
              <a:rPr lang="en-US" altLang="vi-VN" sz="2000" b="1" dirty="0" err="1">
                <a:latin typeface="Times New Roman" panose="02020603050405020304" pitchFamily="18" charset="0"/>
                <a:cs typeface="Times New Roman" panose="02020603050405020304" pitchFamily="18" charset="0"/>
              </a:rPr>
              <a:t>giữa</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mùa</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đông</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rét</a:t>
            </a:r>
            <a:r>
              <a:rPr lang="en-US" altLang="vi-VN" sz="2000" b="1" dirty="0">
                <a:latin typeface="Times New Roman" panose="02020603050405020304" pitchFamily="18" charset="0"/>
                <a:cs typeface="Times New Roman" panose="02020603050405020304" pitchFamily="18" charset="0"/>
              </a:rPr>
              <a:t> </a:t>
            </a:r>
            <a:r>
              <a:rPr lang="en-US" altLang="vi-VN" sz="2000" b="1" dirty="0" err="1">
                <a:latin typeface="Times New Roman" panose="02020603050405020304" pitchFamily="18" charset="0"/>
                <a:cs typeface="Times New Roman" panose="02020603050405020304" pitchFamily="18" charset="0"/>
              </a:rPr>
              <a:t>mướt</a:t>
            </a:r>
            <a:r>
              <a:rPr lang="en-US" altLang="vi-VN" sz="2000" b="1" dirty="0">
                <a:latin typeface="Times New Roman" panose="02020603050405020304" pitchFamily="18" charset="0"/>
                <a:cs typeface="Times New Roman" panose="02020603050405020304" pitchFamily="18" charset="0"/>
              </a:rPr>
              <a:t>.</a:t>
            </a:r>
          </a:p>
        </p:txBody>
      </p:sp>
      <p:sp>
        <p:nvSpPr>
          <p:cNvPr id="34821" name="Text Box 10">
            <a:extLst>
              <a:ext uri="{FF2B5EF4-FFF2-40B4-BE49-F238E27FC236}">
                <a16:creationId xmlns:a16="http://schemas.microsoft.com/office/drawing/2014/main" id="{AAFB8A97-73BE-4C33-A518-CE88B7CA9654}"/>
              </a:ext>
            </a:extLst>
          </p:cNvPr>
          <p:cNvSpPr txBox="1">
            <a:spLocks noChangeArrowheads="1"/>
          </p:cNvSpPr>
          <p:nvPr/>
        </p:nvSpPr>
        <p:spPr bwMode="auto">
          <a:xfrm>
            <a:off x="688975" y="3009900"/>
            <a:ext cx="457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spcBef>
                <a:spcPct val="50000"/>
              </a:spcBef>
            </a:pPr>
            <a:r>
              <a:rPr lang="en-US" altLang="vi-VN" sz="2000" b="1">
                <a:solidFill>
                  <a:srgbClr val="FF0000"/>
                </a:solidFill>
              </a:rPr>
              <a:t>a.</a:t>
            </a:r>
          </a:p>
        </p:txBody>
      </p:sp>
      <p:sp>
        <p:nvSpPr>
          <p:cNvPr id="34822" name="Text Box 11">
            <a:extLst>
              <a:ext uri="{FF2B5EF4-FFF2-40B4-BE49-F238E27FC236}">
                <a16:creationId xmlns:a16="http://schemas.microsoft.com/office/drawing/2014/main" id="{331CDDC6-E5EB-42FF-97E0-D14BA571E48D}"/>
              </a:ext>
            </a:extLst>
          </p:cNvPr>
          <p:cNvSpPr txBox="1">
            <a:spLocks noChangeArrowheads="1"/>
          </p:cNvSpPr>
          <p:nvPr/>
        </p:nvSpPr>
        <p:spPr bwMode="auto">
          <a:xfrm>
            <a:off x="674688" y="4013200"/>
            <a:ext cx="457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spcBef>
                <a:spcPct val="50000"/>
              </a:spcBef>
            </a:pPr>
            <a:r>
              <a:rPr lang="en-US" altLang="vi-VN" sz="2000" b="1">
                <a:solidFill>
                  <a:srgbClr val="FF0000"/>
                </a:solidFill>
              </a:rPr>
              <a:t>b.</a:t>
            </a:r>
          </a:p>
        </p:txBody>
      </p:sp>
      <p:sp>
        <p:nvSpPr>
          <p:cNvPr id="17422" name="Text Box 14">
            <a:extLst>
              <a:ext uri="{FF2B5EF4-FFF2-40B4-BE49-F238E27FC236}">
                <a16:creationId xmlns:a16="http://schemas.microsoft.com/office/drawing/2014/main" id="{B6B2BE78-A34F-45C1-9F9B-9E0390B36E0F}"/>
              </a:ext>
            </a:extLst>
          </p:cNvPr>
          <p:cNvSpPr txBox="1">
            <a:spLocks noChangeArrowheads="1"/>
          </p:cNvSpPr>
          <p:nvPr/>
        </p:nvSpPr>
        <p:spPr bwMode="auto">
          <a:xfrm>
            <a:off x="5580063" y="3505200"/>
            <a:ext cx="3486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spcBef>
                <a:spcPct val="50000"/>
              </a:spcBef>
            </a:pPr>
            <a:endParaRPr lang="en-US" altLang="vi-VN" sz="1600" b="1" dirty="0">
              <a:solidFill>
                <a:srgbClr val="FF0000"/>
              </a:solidFill>
            </a:endParaRPr>
          </a:p>
        </p:txBody>
      </p:sp>
      <p:sp>
        <p:nvSpPr>
          <p:cNvPr id="17423" name="Text Box 15">
            <a:extLst>
              <a:ext uri="{FF2B5EF4-FFF2-40B4-BE49-F238E27FC236}">
                <a16:creationId xmlns:a16="http://schemas.microsoft.com/office/drawing/2014/main" id="{DAC56B5F-88C9-444B-8A69-89D7AF1ACC3D}"/>
              </a:ext>
            </a:extLst>
          </p:cNvPr>
          <p:cNvSpPr txBox="1">
            <a:spLocks noChangeArrowheads="1"/>
          </p:cNvSpPr>
          <p:nvPr/>
        </p:nvSpPr>
        <p:spPr bwMode="auto">
          <a:xfrm>
            <a:off x="3905250" y="6386513"/>
            <a:ext cx="30480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spcBef>
                <a:spcPct val="50000"/>
              </a:spcBef>
            </a:pPr>
            <a:endParaRPr lang="en-US" altLang="vi-VN" sz="1600" b="1" dirty="0">
              <a:solidFill>
                <a:srgbClr val="FF0000"/>
              </a:solidFill>
            </a:endParaRPr>
          </a:p>
        </p:txBody>
      </p:sp>
      <p:sp>
        <p:nvSpPr>
          <p:cNvPr id="34826" name="Text Box 9">
            <a:extLst>
              <a:ext uri="{FF2B5EF4-FFF2-40B4-BE49-F238E27FC236}">
                <a16:creationId xmlns:a16="http://schemas.microsoft.com/office/drawing/2014/main" id="{256688CC-3603-48E2-A6B8-175898617D52}"/>
              </a:ext>
            </a:extLst>
          </p:cNvPr>
          <p:cNvSpPr txBox="1">
            <a:spLocks noChangeArrowheads="1"/>
          </p:cNvSpPr>
          <p:nvPr/>
        </p:nvSpPr>
        <p:spPr bwMode="auto">
          <a:xfrm>
            <a:off x="688975" y="842963"/>
            <a:ext cx="76930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spcBef>
                <a:spcPct val="50000"/>
              </a:spcBef>
            </a:pPr>
            <a:r>
              <a:rPr lang="en-US" altLang="vi-VN" sz="2400" b="1" u="sng" dirty="0">
                <a:solidFill>
                  <a:srgbClr val="C00000"/>
                </a:solidFill>
                <a:latin typeface="Times New Roman" panose="02020603050405020304" pitchFamily="18" charset="0"/>
                <a:cs typeface="Times New Roman" panose="02020603050405020304" pitchFamily="18" charset="0"/>
              </a:rPr>
              <a:t>III. </a:t>
            </a:r>
            <a:r>
              <a:rPr lang="en-US" altLang="vi-VN" sz="2400" b="1" u="sng" dirty="0" err="1">
                <a:solidFill>
                  <a:srgbClr val="C00000"/>
                </a:solidFill>
                <a:latin typeface="Times New Roman" panose="02020603050405020304" pitchFamily="18" charset="0"/>
                <a:cs typeface="Times New Roman" panose="02020603050405020304" pitchFamily="18" charset="0"/>
              </a:rPr>
              <a:t>Luyện</a:t>
            </a:r>
            <a:r>
              <a:rPr lang="en-US" altLang="vi-VN" sz="2400" b="1" u="sng" dirty="0">
                <a:solidFill>
                  <a:srgbClr val="C00000"/>
                </a:solidFill>
                <a:latin typeface="Times New Roman" panose="02020603050405020304" pitchFamily="18" charset="0"/>
                <a:cs typeface="Times New Roman" panose="02020603050405020304" pitchFamily="18" charset="0"/>
              </a:rPr>
              <a:t> </a:t>
            </a:r>
            <a:r>
              <a:rPr lang="en-US" altLang="vi-VN" sz="2400" b="1" u="sng" dirty="0" err="1">
                <a:solidFill>
                  <a:srgbClr val="C00000"/>
                </a:solidFill>
                <a:latin typeface="Times New Roman" panose="02020603050405020304" pitchFamily="18" charset="0"/>
                <a:cs typeface="Times New Roman" panose="02020603050405020304" pitchFamily="18" charset="0"/>
              </a:rPr>
              <a:t>tập</a:t>
            </a:r>
            <a:endParaRPr lang="en-US" altLang="vi-VN" sz="2400" b="1" u="sng"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98039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nodePh="1">
                                  <p:stCondLst>
                                    <p:cond delay="0"/>
                                  </p:stCondLst>
                                  <p:endCondLst>
                                    <p:cond evt="begin" delay="0">
                                      <p:tn val="5"/>
                                    </p:cond>
                                  </p:endCondLst>
                                  <p:childTnLst>
                                    <p:set>
                                      <p:cBhvr>
                                        <p:cTn id="6" dur="1" fill="hold">
                                          <p:stCondLst>
                                            <p:cond delay="0"/>
                                          </p:stCondLst>
                                        </p:cTn>
                                        <p:tgtEl>
                                          <p:spTgt spid="17422"/>
                                        </p:tgtEl>
                                        <p:attrNameLst>
                                          <p:attrName>style.visibility</p:attrName>
                                        </p:attrNameLst>
                                      </p:cBhvr>
                                      <p:to>
                                        <p:strVal val="visible"/>
                                      </p:to>
                                    </p:set>
                                    <p:animEffect transition="in" filter="blinds(horizontal)">
                                      <p:cBhvr>
                                        <p:cTn id="7" dur="500"/>
                                        <p:tgtEl>
                                          <p:spTgt spid="174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nodePh="1">
                                  <p:stCondLst>
                                    <p:cond delay="0"/>
                                  </p:stCondLst>
                                  <p:endCondLst>
                                    <p:cond evt="begin" delay="0">
                                      <p:tn val="10"/>
                                    </p:cond>
                                  </p:endCondLst>
                                  <p:childTnLst>
                                    <p:set>
                                      <p:cBhvr>
                                        <p:cTn id="11" dur="1" fill="hold">
                                          <p:stCondLst>
                                            <p:cond delay="0"/>
                                          </p:stCondLst>
                                        </p:cTn>
                                        <p:tgtEl>
                                          <p:spTgt spid="17423"/>
                                        </p:tgtEl>
                                        <p:attrNameLst>
                                          <p:attrName>style.visibility</p:attrName>
                                        </p:attrNameLst>
                                      </p:cBhvr>
                                      <p:to>
                                        <p:strVal val="visible"/>
                                      </p:to>
                                    </p:set>
                                    <p:animEffect transition="in" filter="blinds(horizontal)">
                                      <p:cBhvr>
                                        <p:cTn id="12" dur="500"/>
                                        <p:tgtEl>
                                          <p:spTgt spid="174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2" grpId="0"/>
      <p:bldP spid="1742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4">
            <a:extLst>
              <a:ext uri="{FF2B5EF4-FFF2-40B4-BE49-F238E27FC236}">
                <a16:creationId xmlns:a16="http://schemas.microsoft.com/office/drawing/2014/main" id="{C4018487-70E8-4A5C-BEAC-4BF3346FEDC4}"/>
              </a:ext>
            </a:extLst>
          </p:cNvPr>
          <p:cNvSpPr txBox="1">
            <a:spLocks noChangeArrowheads="1"/>
          </p:cNvSpPr>
          <p:nvPr/>
        </p:nvSpPr>
        <p:spPr bwMode="auto">
          <a:xfrm>
            <a:off x="539750" y="1689100"/>
            <a:ext cx="8382000" cy="646113"/>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spcBef>
                <a:spcPct val="50000"/>
              </a:spcBef>
            </a:pPr>
            <a:r>
              <a:rPr lang="en-US" altLang="vi-VN" b="1">
                <a:solidFill>
                  <a:srgbClr val="003300"/>
                </a:solidFill>
              </a:rPr>
              <a:t>  </a:t>
            </a:r>
            <a:r>
              <a:rPr lang="en-US" altLang="vi-VN" b="1" u="sng">
                <a:solidFill>
                  <a:srgbClr val="FF0000"/>
                </a:solidFill>
              </a:rPr>
              <a:t>Bài tập 1</a:t>
            </a:r>
            <a:r>
              <a:rPr lang="en-US" altLang="vi-VN" b="1">
                <a:solidFill>
                  <a:srgbClr val="FF0000"/>
                </a:solidFill>
              </a:rPr>
              <a:t>: </a:t>
            </a:r>
            <a:r>
              <a:rPr lang="en-US" altLang="vi-VN" b="1">
                <a:solidFill>
                  <a:srgbClr val="003300"/>
                </a:solidFill>
              </a:rPr>
              <a:t>Tìm các từ ngữ có tác dụng liên kết đoạn văn trong những đoạn trích sau và cho biết chúng thể hiện quan hệ ý nghĩa gì? </a:t>
            </a:r>
          </a:p>
        </p:txBody>
      </p:sp>
      <p:sp>
        <p:nvSpPr>
          <p:cNvPr id="34819" name="Text Box 8">
            <a:extLst>
              <a:ext uri="{FF2B5EF4-FFF2-40B4-BE49-F238E27FC236}">
                <a16:creationId xmlns:a16="http://schemas.microsoft.com/office/drawing/2014/main" id="{66D60113-7337-410E-9F55-DF1211659A3E}"/>
              </a:ext>
            </a:extLst>
          </p:cNvPr>
          <p:cNvSpPr txBox="1">
            <a:spLocks noChangeArrowheads="1"/>
          </p:cNvSpPr>
          <p:nvPr/>
        </p:nvSpPr>
        <p:spPr bwMode="auto">
          <a:xfrm>
            <a:off x="1131888" y="2719388"/>
            <a:ext cx="7478712" cy="1169551"/>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spcBef>
                <a:spcPct val="50000"/>
              </a:spcBef>
            </a:pPr>
            <a:r>
              <a:rPr lang="en-US" altLang="vi-VN" sz="2000" b="1" dirty="0" err="1">
                <a:solidFill>
                  <a:srgbClr val="003300"/>
                </a:solidFill>
                <a:latin typeface="Times New Roman" panose="02020603050405020304" pitchFamily="18" charset="0"/>
                <a:cs typeface="Times New Roman" panose="02020603050405020304" pitchFamily="18" charset="0"/>
              </a:rPr>
              <a:t>Giảng</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văn</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rõ</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ràng</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là</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khó</a:t>
            </a:r>
            <a:r>
              <a:rPr lang="en-US" altLang="vi-VN" sz="2000" b="1" dirty="0">
                <a:solidFill>
                  <a:srgbClr val="003300"/>
                </a:solidFill>
                <a:latin typeface="Times New Roman" panose="02020603050405020304" pitchFamily="18" charset="0"/>
                <a:cs typeface="Times New Roman" panose="02020603050405020304" pitchFamily="18" charset="0"/>
              </a:rPr>
              <a:t>.</a:t>
            </a:r>
          </a:p>
          <a:p>
            <a:pPr eaLnBrk="1" hangingPunct="1">
              <a:spcBef>
                <a:spcPct val="50000"/>
              </a:spcBef>
            </a:pPr>
            <a:r>
              <a:rPr lang="en-US" altLang="vi-VN" sz="2000" b="1" dirty="0">
                <a:solidFill>
                  <a:srgbClr val="FF0000"/>
                </a:solidFill>
                <a:latin typeface="Times New Roman" panose="02020603050405020304" pitchFamily="18" charset="0"/>
                <a:cs typeface="Times New Roman" panose="02020603050405020304" pitchFamily="18" charset="0"/>
              </a:rPr>
              <a:t>    </a:t>
            </a:r>
            <a:r>
              <a:rPr lang="en-US" altLang="vi-VN" sz="2000" b="1" dirty="0" err="1">
                <a:solidFill>
                  <a:srgbClr val="FF0000"/>
                </a:solidFill>
                <a:latin typeface="Times New Roman" panose="02020603050405020304" pitchFamily="18" charset="0"/>
                <a:cs typeface="Times New Roman" panose="02020603050405020304" pitchFamily="18" charset="0"/>
              </a:rPr>
              <a:t>Nói</a:t>
            </a:r>
            <a:r>
              <a:rPr lang="en-US" altLang="vi-VN" sz="2000" b="1" dirty="0">
                <a:solidFill>
                  <a:srgbClr val="FF0000"/>
                </a:solidFill>
                <a:latin typeface="Times New Roman" panose="02020603050405020304" pitchFamily="18" charset="0"/>
                <a:cs typeface="Times New Roman" panose="02020603050405020304" pitchFamily="18" charset="0"/>
              </a:rPr>
              <a:t> </a:t>
            </a:r>
            <a:r>
              <a:rPr lang="en-US" altLang="vi-VN" sz="2000" b="1" dirty="0" err="1">
                <a:solidFill>
                  <a:srgbClr val="FF0000"/>
                </a:solidFill>
                <a:latin typeface="Times New Roman" panose="02020603050405020304" pitchFamily="18" charset="0"/>
                <a:cs typeface="Times New Roman" panose="02020603050405020304" pitchFamily="18" charset="0"/>
              </a:rPr>
              <a:t>như</a:t>
            </a:r>
            <a:r>
              <a:rPr lang="en-US" altLang="vi-VN" sz="2000" b="1" dirty="0">
                <a:solidFill>
                  <a:srgbClr val="FF0000"/>
                </a:solidFill>
                <a:latin typeface="Times New Roman" panose="02020603050405020304" pitchFamily="18" charset="0"/>
                <a:cs typeface="Times New Roman" panose="02020603050405020304" pitchFamily="18" charset="0"/>
              </a:rPr>
              <a:t> </a:t>
            </a:r>
            <a:r>
              <a:rPr lang="en-US" altLang="vi-VN" sz="2000" b="1" dirty="0" err="1">
                <a:solidFill>
                  <a:srgbClr val="FF0000"/>
                </a:solidFill>
                <a:latin typeface="Times New Roman" panose="02020603050405020304" pitchFamily="18" charset="0"/>
                <a:cs typeface="Times New Roman" panose="02020603050405020304" pitchFamily="18" charset="0"/>
              </a:rPr>
              <a:t>vậy</a:t>
            </a:r>
            <a:r>
              <a:rPr lang="en-US" altLang="vi-VN" sz="2000" b="1" dirty="0">
                <a:solidFill>
                  <a:srgbClr val="FF00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để</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nêu</a:t>
            </a:r>
            <a:r>
              <a:rPr lang="en-US" altLang="vi-VN" sz="2000" b="1" dirty="0">
                <a:solidFill>
                  <a:srgbClr val="003300"/>
                </a:solidFill>
                <a:latin typeface="Times New Roman" panose="02020603050405020304" pitchFamily="18" charset="0"/>
                <a:cs typeface="Times New Roman" panose="02020603050405020304" pitchFamily="18" charset="0"/>
              </a:rPr>
              <a:t> ra </a:t>
            </a:r>
            <a:r>
              <a:rPr lang="en-US" altLang="vi-VN" sz="2000" b="1" dirty="0" err="1">
                <a:solidFill>
                  <a:srgbClr val="003300"/>
                </a:solidFill>
                <a:latin typeface="Times New Roman" panose="02020603050405020304" pitchFamily="18" charset="0"/>
                <a:cs typeface="Times New Roman" panose="02020603050405020304" pitchFamily="18" charset="0"/>
              </a:rPr>
              <a:t>một</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sự</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thật</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Không</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phải</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nhằm</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hù</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dọa</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càng</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không</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phải</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để</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làm</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ngả</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lòng</a:t>
            </a:r>
            <a:r>
              <a:rPr lang="en-US" altLang="vi-VN" sz="2000" b="1" dirty="0">
                <a:solidFill>
                  <a:srgbClr val="003300"/>
                </a:solidFill>
                <a:latin typeface="Times New Roman" panose="02020603050405020304" pitchFamily="18" charset="0"/>
                <a:cs typeface="Times New Roman" panose="02020603050405020304" pitchFamily="18" charset="0"/>
              </a:rPr>
              <a:t>.</a:t>
            </a:r>
          </a:p>
        </p:txBody>
      </p:sp>
      <p:sp>
        <p:nvSpPr>
          <p:cNvPr id="34820" name="Text Box 9">
            <a:extLst>
              <a:ext uri="{FF2B5EF4-FFF2-40B4-BE49-F238E27FC236}">
                <a16:creationId xmlns:a16="http://schemas.microsoft.com/office/drawing/2014/main" id="{7C9F569C-C2EF-4F6B-B37F-F11835BE7C61}"/>
              </a:ext>
            </a:extLst>
          </p:cNvPr>
          <p:cNvSpPr txBox="1">
            <a:spLocks noChangeArrowheads="1"/>
          </p:cNvSpPr>
          <p:nvPr/>
        </p:nvSpPr>
        <p:spPr bwMode="auto">
          <a:xfrm>
            <a:off x="1146175" y="3988972"/>
            <a:ext cx="7620000" cy="2708275"/>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spcBef>
                <a:spcPct val="50000"/>
              </a:spcBef>
            </a:pPr>
            <a:r>
              <a:rPr lang="en-US" altLang="vi-VN" sz="2000" b="1" dirty="0">
                <a:solidFill>
                  <a:srgbClr val="003300"/>
                </a:solidFill>
              </a:rPr>
              <a:t>    </a:t>
            </a:r>
            <a:r>
              <a:rPr lang="en-US" altLang="vi-VN" sz="2000" b="1" dirty="0" err="1">
                <a:solidFill>
                  <a:srgbClr val="003300"/>
                </a:solidFill>
                <a:latin typeface="Times New Roman" panose="02020603050405020304" pitchFamily="18" charset="0"/>
                <a:cs typeface="Times New Roman" panose="02020603050405020304" pitchFamily="18" charset="0"/>
              </a:rPr>
              <a:t>Buổi</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sáng</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hôm</a:t>
            </a:r>
            <a:r>
              <a:rPr lang="en-US" altLang="vi-VN" sz="2000" b="1" dirty="0">
                <a:solidFill>
                  <a:srgbClr val="003300"/>
                </a:solidFill>
                <a:latin typeface="Times New Roman" panose="02020603050405020304" pitchFamily="18" charset="0"/>
                <a:cs typeface="Times New Roman" panose="02020603050405020304" pitchFamily="18" charset="0"/>
              </a:rPr>
              <a:t> nay, </a:t>
            </a:r>
            <a:r>
              <a:rPr lang="en-US" altLang="vi-VN" sz="2000" b="1" dirty="0" err="1">
                <a:solidFill>
                  <a:srgbClr val="003300"/>
                </a:solidFill>
                <a:latin typeface="Times New Roman" panose="02020603050405020304" pitchFamily="18" charset="0"/>
                <a:cs typeface="Times New Roman" panose="02020603050405020304" pitchFamily="18" charset="0"/>
              </a:rPr>
              <a:t>mùa</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đông</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đột</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nhiên</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đến</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không</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báo</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cho</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biết</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trước</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Vừa</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mới</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ngày</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hôm</a:t>
            </a:r>
            <a:r>
              <a:rPr lang="en-US" altLang="vi-VN" sz="2000" b="1" dirty="0">
                <a:solidFill>
                  <a:srgbClr val="003300"/>
                </a:solidFill>
                <a:latin typeface="Times New Roman" panose="02020603050405020304" pitchFamily="18" charset="0"/>
                <a:cs typeface="Times New Roman" panose="02020603050405020304" pitchFamily="18" charset="0"/>
              </a:rPr>
              <a:t> qua </a:t>
            </a:r>
            <a:r>
              <a:rPr lang="en-US" altLang="vi-VN" sz="2000" b="1" dirty="0" err="1">
                <a:solidFill>
                  <a:srgbClr val="003300"/>
                </a:solidFill>
                <a:latin typeface="Times New Roman" panose="02020603050405020304" pitchFamily="18" charset="0"/>
                <a:cs typeface="Times New Roman" panose="02020603050405020304" pitchFamily="18" charset="0"/>
              </a:rPr>
              <a:t>trời</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hãy</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còn</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nắng</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ấm</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và</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hanh</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cái</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nắng</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về</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cuối</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tháng</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mười</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làm</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nứt</a:t>
            </a:r>
            <a:r>
              <a:rPr lang="en-US" altLang="vi-VN" sz="2000" b="1" dirty="0">
                <a:solidFill>
                  <a:srgbClr val="003300"/>
                </a:solidFill>
                <a:latin typeface="Times New Roman" panose="02020603050405020304" pitchFamily="18" charset="0"/>
                <a:cs typeface="Times New Roman" panose="02020603050405020304" pitchFamily="18" charset="0"/>
              </a:rPr>
              <a:t> ne </a:t>
            </a:r>
            <a:r>
              <a:rPr lang="en-US" altLang="vi-VN" sz="2000" b="1" dirty="0" err="1">
                <a:solidFill>
                  <a:srgbClr val="003300"/>
                </a:solidFill>
                <a:latin typeface="Times New Roman" panose="02020603050405020304" pitchFamily="18" charset="0"/>
                <a:cs typeface="Times New Roman" panose="02020603050405020304" pitchFamily="18" charset="0"/>
              </a:rPr>
              <a:t>đồng</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ruộng</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và</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làm</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giòn</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khô</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những</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chiếc</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lá</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rơi</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Sơn</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và</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chị</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chơi</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cỏ</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gà</a:t>
            </a:r>
            <a:r>
              <a:rPr lang="en-US" altLang="vi-VN" sz="2000" b="1" dirty="0">
                <a:solidFill>
                  <a:srgbClr val="003300"/>
                </a:solidFill>
                <a:latin typeface="Times New Roman" panose="02020603050405020304" pitchFamily="18" charset="0"/>
                <a:cs typeface="Times New Roman" panose="02020603050405020304" pitchFamily="18" charset="0"/>
              </a:rPr>
              <a:t> ở </a:t>
            </a:r>
            <a:r>
              <a:rPr lang="en-US" altLang="vi-VN" sz="2000" b="1" dirty="0" err="1">
                <a:solidFill>
                  <a:srgbClr val="003300"/>
                </a:solidFill>
                <a:latin typeface="Times New Roman" panose="02020603050405020304" pitchFamily="18" charset="0"/>
                <a:cs typeface="Times New Roman" panose="02020603050405020304" pitchFamily="18" charset="0"/>
              </a:rPr>
              <a:t>ngoài</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đồng</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còn</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thấy</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nóng</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bức</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chảy</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mồ</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hôi</a:t>
            </a:r>
            <a:r>
              <a:rPr lang="en-US" altLang="vi-VN" sz="2000" b="1" dirty="0">
                <a:solidFill>
                  <a:srgbClr val="003300"/>
                </a:solidFill>
                <a:latin typeface="Times New Roman" panose="02020603050405020304" pitchFamily="18" charset="0"/>
                <a:cs typeface="Times New Roman" panose="02020603050405020304" pitchFamily="18" charset="0"/>
              </a:rPr>
              <a:t>.</a:t>
            </a:r>
          </a:p>
          <a:p>
            <a:pPr eaLnBrk="1" hangingPunct="1">
              <a:spcBef>
                <a:spcPct val="50000"/>
              </a:spcBef>
            </a:pPr>
            <a:r>
              <a:rPr lang="en-US" altLang="vi-VN" sz="2000" b="1" dirty="0">
                <a:solidFill>
                  <a:srgbClr val="FF0000"/>
                </a:solidFill>
                <a:latin typeface="Times New Roman" panose="02020603050405020304" pitchFamily="18" charset="0"/>
                <a:cs typeface="Times New Roman" panose="02020603050405020304" pitchFamily="18" charset="0"/>
              </a:rPr>
              <a:t>   </a:t>
            </a:r>
            <a:r>
              <a:rPr lang="en-US" altLang="vi-VN" sz="2000" b="1" dirty="0" err="1">
                <a:solidFill>
                  <a:srgbClr val="FF0000"/>
                </a:solidFill>
                <a:latin typeface="Times New Roman" panose="02020603050405020304" pitchFamily="18" charset="0"/>
                <a:cs typeface="Times New Roman" panose="02020603050405020304" pitchFamily="18" charset="0"/>
              </a:rPr>
              <a:t>Thế</a:t>
            </a:r>
            <a:r>
              <a:rPr lang="en-US" altLang="vi-VN" sz="2000" b="1" dirty="0">
                <a:solidFill>
                  <a:srgbClr val="FF0000"/>
                </a:solidFill>
                <a:latin typeface="Times New Roman" panose="02020603050405020304" pitchFamily="18" charset="0"/>
                <a:cs typeface="Times New Roman" panose="02020603050405020304" pitchFamily="18" charset="0"/>
              </a:rPr>
              <a:t> </a:t>
            </a:r>
            <a:r>
              <a:rPr lang="en-US" altLang="vi-VN" sz="2000" b="1" dirty="0" err="1">
                <a:solidFill>
                  <a:srgbClr val="FF0000"/>
                </a:solidFill>
                <a:latin typeface="Times New Roman" panose="02020603050405020304" pitchFamily="18" charset="0"/>
                <a:cs typeface="Times New Roman" panose="02020603050405020304" pitchFamily="18" charset="0"/>
              </a:rPr>
              <a:t>mà</a:t>
            </a:r>
            <a:r>
              <a:rPr lang="en-US" altLang="vi-VN" sz="2000" b="1" dirty="0">
                <a:solidFill>
                  <a:srgbClr val="FF0000"/>
                </a:solidFill>
                <a:latin typeface="Times New Roman" panose="02020603050405020304" pitchFamily="18" charset="0"/>
                <a:cs typeface="Times New Roman" panose="02020603050405020304" pitchFamily="18" charset="0"/>
              </a:rPr>
              <a:t> </a:t>
            </a:r>
            <a:r>
              <a:rPr lang="en-US" altLang="vi-VN" sz="2000" b="1" dirty="0">
                <a:solidFill>
                  <a:srgbClr val="003300"/>
                </a:solidFill>
                <a:latin typeface="Times New Roman" panose="02020603050405020304" pitchFamily="18" charset="0"/>
                <a:cs typeface="Times New Roman" panose="02020603050405020304" pitchFamily="18" charset="0"/>
              </a:rPr>
              <a:t>qua </a:t>
            </a:r>
            <a:r>
              <a:rPr lang="en-US" altLang="vi-VN" sz="2000" b="1" dirty="0" err="1">
                <a:solidFill>
                  <a:srgbClr val="003300"/>
                </a:solidFill>
                <a:latin typeface="Times New Roman" panose="02020603050405020304" pitchFamily="18" charset="0"/>
                <a:cs typeface="Times New Roman" panose="02020603050405020304" pitchFamily="18" charset="0"/>
              </a:rPr>
              <a:t>một</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đêm</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mưa</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rào</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trời</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bỗng</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đổi</a:t>
            </a:r>
            <a:r>
              <a:rPr lang="en-US" altLang="vi-VN" sz="2000" b="1" dirty="0">
                <a:solidFill>
                  <a:srgbClr val="003300"/>
                </a:solidFill>
                <a:latin typeface="Times New Roman" panose="02020603050405020304" pitchFamily="18" charset="0"/>
                <a:cs typeface="Times New Roman" panose="02020603050405020304" pitchFamily="18" charset="0"/>
              </a:rPr>
              <a:t> ra </a:t>
            </a:r>
            <a:r>
              <a:rPr lang="en-US" altLang="vi-VN" sz="2000" b="1" dirty="0" err="1">
                <a:solidFill>
                  <a:srgbClr val="003300"/>
                </a:solidFill>
                <a:latin typeface="Times New Roman" panose="02020603050405020304" pitchFamily="18" charset="0"/>
                <a:cs typeface="Times New Roman" panose="02020603050405020304" pitchFamily="18" charset="0"/>
              </a:rPr>
              <a:t>gió</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bấc</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rồi</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cái</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lạnh</a:t>
            </a:r>
            <a:r>
              <a:rPr lang="en-US" altLang="vi-VN" sz="2000" b="1" dirty="0">
                <a:solidFill>
                  <a:srgbClr val="003300"/>
                </a:solidFill>
                <a:latin typeface="Times New Roman" panose="02020603050405020304" pitchFamily="18" charset="0"/>
                <a:cs typeface="Times New Roman" panose="02020603050405020304" pitchFamily="18" charset="0"/>
              </a:rPr>
              <a:t> ở </a:t>
            </a:r>
            <a:r>
              <a:rPr lang="en-US" altLang="vi-VN" sz="2000" b="1" dirty="0" err="1">
                <a:solidFill>
                  <a:srgbClr val="003300"/>
                </a:solidFill>
                <a:latin typeface="Times New Roman" panose="02020603050405020304" pitchFamily="18" charset="0"/>
                <a:cs typeface="Times New Roman" panose="02020603050405020304" pitchFamily="18" charset="0"/>
              </a:rPr>
              <a:t>đâu</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đến</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làm</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cho</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người</a:t>
            </a:r>
            <a:r>
              <a:rPr lang="en-US" altLang="vi-VN" sz="2000" b="1" dirty="0">
                <a:solidFill>
                  <a:srgbClr val="003300"/>
                </a:solidFill>
                <a:latin typeface="Times New Roman" panose="02020603050405020304" pitchFamily="18" charset="0"/>
                <a:cs typeface="Times New Roman" panose="02020603050405020304" pitchFamily="18" charset="0"/>
              </a:rPr>
              <a:t> ta </a:t>
            </a:r>
            <a:r>
              <a:rPr lang="en-US" altLang="vi-VN" sz="2000" b="1" dirty="0" err="1">
                <a:solidFill>
                  <a:srgbClr val="003300"/>
                </a:solidFill>
                <a:latin typeface="Times New Roman" panose="02020603050405020304" pitchFamily="18" charset="0"/>
                <a:cs typeface="Times New Roman" panose="02020603050405020304" pitchFamily="18" charset="0"/>
              </a:rPr>
              <a:t>tưởng</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đang</a:t>
            </a:r>
            <a:r>
              <a:rPr lang="en-US" altLang="vi-VN" sz="2000" b="1" dirty="0">
                <a:solidFill>
                  <a:srgbClr val="003300"/>
                </a:solidFill>
                <a:latin typeface="Times New Roman" panose="02020603050405020304" pitchFamily="18" charset="0"/>
                <a:cs typeface="Times New Roman" panose="02020603050405020304" pitchFamily="18" charset="0"/>
              </a:rPr>
              <a:t> ở </a:t>
            </a:r>
            <a:r>
              <a:rPr lang="en-US" altLang="vi-VN" sz="2000" b="1" dirty="0" err="1">
                <a:solidFill>
                  <a:srgbClr val="003300"/>
                </a:solidFill>
                <a:latin typeface="Times New Roman" panose="02020603050405020304" pitchFamily="18" charset="0"/>
                <a:cs typeface="Times New Roman" panose="02020603050405020304" pitchFamily="18" charset="0"/>
              </a:rPr>
              <a:t>giữa</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mùa</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đông</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rét</a:t>
            </a:r>
            <a:r>
              <a:rPr lang="en-US" altLang="vi-VN" sz="2000" b="1" dirty="0">
                <a:solidFill>
                  <a:srgbClr val="003300"/>
                </a:solidFill>
                <a:latin typeface="Times New Roman" panose="02020603050405020304" pitchFamily="18" charset="0"/>
                <a:cs typeface="Times New Roman" panose="02020603050405020304" pitchFamily="18" charset="0"/>
              </a:rPr>
              <a:t> </a:t>
            </a:r>
            <a:r>
              <a:rPr lang="en-US" altLang="vi-VN" sz="2000" b="1" dirty="0" err="1">
                <a:solidFill>
                  <a:srgbClr val="003300"/>
                </a:solidFill>
                <a:latin typeface="Times New Roman" panose="02020603050405020304" pitchFamily="18" charset="0"/>
                <a:cs typeface="Times New Roman" panose="02020603050405020304" pitchFamily="18" charset="0"/>
              </a:rPr>
              <a:t>mướt</a:t>
            </a:r>
            <a:r>
              <a:rPr lang="en-US" altLang="vi-VN" sz="2000" b="1" dirty="0">
                <a:solidFill>
                  <a:srgbClr val="003300"/>
                </a:solidFill>
                <a:latin typeface="Times New Roman" panose="02020603050405020304" pitchFamily="18" charset="0"/>
                <a:cs typeface="Times New Roman" panose="02020603050405020304" pitchFamily="18" charset="0"/>
              </a:rPr>
              <a:t>.</a:t>
            </a:r>
          </a:p>
        </p:txBody>
      </p:sp>
      <p:sp>
        <p:nvSpPr>
          <p:cNvPr id="34821" name="Text Box 10">
            <a:extLst>
              <a:ext uri="{FF2B5EF4-FFF2-40B4-BE49-F238E27FC236}">
                <a16:creationId xmlns:a16="http://schemas.microsoft.com/office/drawing/2014/main" id="{AAFB8A97-73BE-4C33-A518-CE88B7CA9654}"/>
              </a:ext>
            </a:extLst>
          </p:cNvPr>
          <p:cNvSpPr txBox="1">
            <a:spLocks noChangeArrowheads="1"/>
          </p:cNvSpPr>
          <p:nvPr/>
        </p:nvSpPr>
        <p:spPr bwMode="auto">
          <a:xfrm>
            <a:off x="688975" y="3009900"/>
            <a:ext cx="457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spcBef>
                <a:spcPct val="50000"/>
              </a:spcBef>
            </a:pPr>
            <a:r>
              <a:rPr lang="en-US" altLang="vi-VN" sz="2000" b="1">
                <a:solidFill>
                  <a:srgbClr val="FF0000"/>
                </a:solidFill>
              </a:rPr>
              <a:t>a.</a:t>
            </a:r>
          </a:p>
        </p:txBody>
      </p:sp>
      <p:sp>
        <p:nvSpPr>
          <p:cNvPr id="34822" name="Text Box 11">
            <a:extLst>
              <a:ext uri="{FF2B5EF4-FFF2-40B4-BE49-F238E27FC236}">
                <a16:creationId xmlns:a16="http://schemas.microsoft.com/office/drawing/2014/main" id="{331CDDC6-E5EB-42FF-97E0-D14BA571E48D}"/>
              </a:ext>
            </a:extLst>
          </p:cNvPr>
          <p:cNvSpPr txBox="1">
            <a:spLocks noChangeArrowheads="1"/>
          </p:cNvSpPr>
          <p:nvPr/>
        </p:nvSpPr>
        <p:spPr bwMode="auto">
          <a:xfrm>
            <a:off x="674688" y="4013200"/>
            <a:ext cx="457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spcBef>
                <a:spcPct val="50000"/>
              </a:spcBef>
            </a:pPr>
            <a:r>
              <a:rPr lang="en-US" altLang="vi-VN" sz="2000" b="1">
                <a:solidFill>
                  <a:srgbClr val="FF0000"/>
                </a:solidFill>
              </a:rPr>
              <a:t>b.</a:t>
            </a:r>
          </a:p>
        </p:txBody>
      </p:sp>
      <p:sp>
        <p:nvSpPr>
          <p:cNvPr id="17422" name="Text Box 14">
            <a:extLst>
              <a:ext uri="{FF2B5EF4-FFF2-40B4-BE49-F238E27FC236}">
                <a16:creationId xmlns:a16="http://schemas.microsoft.com/office/drawing/2014/main" id="{B6B2BE78-A34F-45C1-9F9B-9E0390B36E0F}"/>
              </a:ext>
            </a:extLst>
          </p:cNvPr>
          <p:cNvSpPr txBox="1">
            <a:spLocks noChangeArrowheads="1"/>
          </p:cNvSpPr>
          <p:nvPr/>
        </p:nvSpPr>
        <p:spPr bwMode="auto">
          <a:xfrm>
            <a:off x="5580063" y="3505200"/>
            <a:ext cx="3486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spcBef>
                <a:spcPct val="50000"/>
              </a:spcBef>
            </a:pPr>
            <a:r>
              <a:rPr lang="en-US" altLang="vi-VN" sz="1600" b="1">
                <a:solidFill>
                  <a:srgbClr val="FF0000"/>
                </a:solidFill>
              </a:rPr>
              <a:t>-Quan hệ tổng kết – khái quát</a:t>
            </a:r>
          </a:p>
        </p:txBody>
      </p:sp>
      <p:sp>
        <p:nvSpPr>
          <p:cNvPr id="17423" name="Text Box 15">
            <a:extLst>
              <a:ext uri="{FF2B5EF4-FFF2-40B4-BE49-F238E27FC236}">
                <a16:creationId xmlns:a16="http://schemas.microsoft.com/office/drawing/2014/main" id="{DAC56B5F-88C9-444B-8A69-89D7AF1ACC3D}"/>
              </a:ext>
            </a:extLst>
          </p:cNvPr>
          <p:cNvSpPr txBox="1">
            <a:spLocks noChangeArrowheads="1"/>
          </p:cNvSpPr>
          <p:nvPr/>
        </p:nvSpPr>
        <p:spPr bwMode="auto">
          <a:xfrm>
            <a:off x="3905250" y="6386513"/>
            <a:ext cx="30480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spcBef>
                <a:spcPct val="50000"/>
              </a:spcBef>
            </a:pPr>
            <a:r>
              <a:rPr lang="en-US" altLang="vi-VN" sz="1600" b="1">
                <a:solidFill>
                  <a:srgbClr val="FF0000"/>
                </a:solidFill>
              </a:rPr>
              <a:t>- Quan hệ tương phản</a:t>
            </a:r>
          </a:p>
        </p:txBody>
      </p:sp>
      <p:sp>
        <p:nvSpPr>
          <p:cNvPr id="34826" name="Text Box 9">
            <a:extLst>
              <a:ext uri="{FF2B5EF4-FFF2-40B4-BE49-F238E27FC236}">
                <a16:creationId xmlns:a16="http://schemas.microsoft.com/office/drawing/2014/main" id="{256688CC-3603-48E2-A6B8-175898617D52}"/>
              </a:ext>
            </a:extLst>
          </p:cNvPr>
          <p:cNvSpPr txBox="1">
            <a:spLocks noChangeArrowheads="1"/>
          </p:cNvSpPr>
          <p:nvPr/>
        </p:nvSpPr>
        <p:spPr bwMode="auto">
          <a:xfrm>
            <a:off x="688975" y="842963"/>
            <a:ext cx="76930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eaLnBrk="0" fontAlgn="base" hangingPunct="0">
              <a:spcBef>
                <a:spcPct val="0"/>
              </a:spcBef>
              <a:spcAft>
                <a:spcPct val="0"/>
              </a:spcAft>
              <a:defRPr>
                <a:solidFill>
                  <a:schemeClr val="tx1"/>
                </a:solidFill>
                <a:latin typeface="Century Gothic" panose="020B0502020202020204" pitchFamily="34" charset="0"/>
              </a:defRPr>
            </a:lvl6pPr>
            <a:lvl7pPr marL="2971800" indent="-228600" defTabSz="457200" eaLnBrk="0" fontAlgn="base" hangingPunct="0">
              <a:spcBef>
                <a:spcPct val="0"/>
              </a:spcBef>
              <a:spcAft>
                <a:spcPct val="0"/>
              </a:spcAft>
              <a:defRPr>
                <a:solidFill>
                  <a:schemeClr val="tx1"/>
                </a:solidFill>
                <a:latin typeface="Century Gothic" panose="020B0502020202020204" pitchFamily="34" charset="0"/>
              </a:defRPr>
            </a:lvl7pPr>
            <a:lvl8pPr marL="3429000" indent="-228600" defTabSz="457200" eaLnBrk="0" fontAlgn="base" hangingPunct="0">
              <a:spcBef>
                <a:spcPct val="0"/>
              </a:spcBef>
              <a:spcAft>
                <a:spcPct val="0"/>
              </a:spcAft>
              <a:defRPr>
                <a:solidFill>
                  <a:schemeClr val="tx1"/>
                </a:solidFill>
                <a:latin typeface="Century Gothic" panose="020B0502020202020204" pitchFamily="34" charset="0"/>
              </a:defRPr>
            </a:lvl8pPr>
            <a:lvl9pPr marL="3886200" indent="-228600" defTabSz="457200" eaLnBrk="0" fontAlgn="base" hangingPunct="0">
              <a:spcBef>
                <a:spcPct val="0"/>
              </a:spcBef>
              <a:spcAft>
                <a:spcPct val="0"/>
              </a:spcAft>
              <a:defRPr>
                <a:solidFill>
                  <a:schemeClr val="tx1"/>
                </a:solidFill>
                <a:latin typeface="Century Gothic" panose="020B0502020202020204" pitchFamily="34" charset="0"/>
              </a:defRPr>
            </a:lvl9pPr>
          </a:lstStyle>
          <a:p>
            <a:pPr eaLnBrk="1" hangingPunct="1">
              <a:spcBef>
                <a:spcPct val="50000"/>
              </a:spcBef>
            </a:pPr>
            <a:r>
              <a:rPr lang="en-US" altLang="vi-VN" sz="2400" b="1" u="sng" dirty="0">
                <a:solidFill>
                  <a:srgbClr val="C00000"/>
                </a:solidFill>
                <a:latin typeface="Times New Roman" panose="02020603050405020304" pitchFamily="18" charset="0"/>
                <a:cs typeface="Times New Roman" panose="02020603050405020304" pitchFamily="18" charset="0"/>
              </a:rPr>
              <a:t>III. </a:t>
            </a:r>
            <a:r>
              <a:rPr lang="en-US" altLang="vi-VN" sz="2400" b="1" u="sng" dirty="0" err="1">
                <a:solidFill>
                  <a:srgbClr val="C00000"/>
                </a:solidFill>
                <a:latin typeface="Times New Roman" panose="02020603050405020304" pitchFamily="18" charset="0"/>
                <a:cs typeface="Times New Roman" panose="02020603050405020304" pitchFamily="18" charset="0"/>
              </a:rPr>
              <a:t>Luyện</a:t>
            </a:r>
            <a:r>
              <a:rPr lang="en-US" altLang="vi-VN" sz="2400" b="1" u="sng" dirty="0">
                <a:solidFill>
                  <a:srgbClr val="C00000"/>
                </a:solidFill>
                <a:latin typeface="Times New Roman" panose="02020603050405020304" pitchFamily="18" charset="0"/>
                <a:cs typeface="Times New Roman" panose="02020603050405020304" pitchFamily="18" charset="0"/>
              </a:rPr>
              <a:t> </a:t>
            </a:r>
            <a:r>
              <a:rPr lang="en-US" altLang="vi-VN" sz="2400" b="1" u="sng" dirty="0" err="1">
                <a:solidFill>
                  <a:srgbClr val="C00000"/>
                </a:solidFill>
                <a:latin typeface="Times New Roman" panose="02020603050405020304" pitchFamily="18" charset="0"/>
                <a:cs typeface="Times New Roman" panose="02020603050405020304" pitchFamily="18" charset="0"/>
              </a:rPr>
              <a:t>tập</a:t>
            </a:r>
            <a:endParaRPr lang="en-US" altLang="vi-VN" sz="2400" b="1" u="sng" dirty="0">
              <a:solidFill>
                <a:srgbClr val="C0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422"/>
                                        </p:tgtEl>
                                        <p:attrNameLst>
                                          <p:attrName>style.visibility</p:attrName>
                                        </p:attrNameLst>
                                      </p:cBhvr>
                                      <p:to>
                                        <p:strVal val="visible"/>
                                      </p:to>
                                    </p:set>
                                    <p:animEffect transition="in" filter="blinds(horizontal)">
                                      <p:cBhvr>
                                        <p:cTn id="7" dur="500"/>
                                        <p:tgtEl>
                                          <p:spTgt spid="174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7423"/>
                                        </p:tgtEl>
                                        <p:attrNameLst>
                                          <p:attrName>style.visibility</p:attrName>
                                        </p:attrNameLst>
                                      </p:cBhvr>
                                      <p:to>
                                        <p:strVal val="visible"/>
                                      </p:to>
                                    </p:set>
                                    <p:animEffect transition="in" filter="blinds(horizontal)">
                                      <p:cBhvr>
                                        <p:cTn id="12" dur="500"/>
                                        <p:tgtEl>
                                          <p:spTgt spid="174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2" grpId="0"/>
      <p:bldP spid="174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076980"/>
            <a:ext cx="9144000" cy="830997"/>
          </a:xfrm>
          <a:prstGeom prst="rect">
            <a:avLst/>
          </a:prstGeom>
          <a:noFill/>
        </p:spPr>
        <p:txBody>
          <a:bodyPr wrap="square" rtlCol="0">
            <a:spAutoFit/>
          </a:bodyPr>
          <a:lstStyle/>
          <a:p>
            <a:pPr marL="571500" indent="-571500">
              <a:buAutoNum type="romanUcPeriod"/>
            </a:pPr>
            <a:r>
              <a:rPr lang="en-US" sz="2400" b="1" dirty="0">
                <a:latin typeface="Times New Roman" pitchFamily="18" charset="0"/>
                <a:cs typeface="Times New Roman" pitchFamily="18" charset="0"/>
              </a:rPr>
              <a:t>TÁC DỤNG CỦA VIỆC LIÊN KẾT CÁC ĐOẠN VĂN:</a:t>
            </a:r>
          </a:p>
          <a:p>
            <a:r>
              <a:rPr lang="en-US" sz="2400" b="1" dirty="0">
                <a:solidFill>
                  <a:srgbClr val="FF0066"/>
                </a:solidFill>
                <a:latin typeface="Times New Roman" pitchFamily="18" charset="0"/>
                <a:cs typeface="Times New Roman" pitchFamily="18" charset="0"/>
              </a:rPr>
              <a:t> 1. </a:t>
            </a:r>
            <a:r>
              <a:rPr lang="en-US" sz="2400" b="1" dirty="0" err="1">
                <a:solidFill>
                  <a:srgbClr val="FF0066"/>
                </a:solidFill>
                <a:latin typeface="Times New Roman" pitchFamily="18" charset="0"/>
                <a:cs typeface="Times New Roman" pitchFamily="18" charset="0"/>
              </a:rPr>
              <a:t>Đọc</a:t>
            </a:r>
            <a:r>
              <a:rPr lang="en-US" sz="2400" b="1" dirty="0">
                <a:solidFill>
                  <a:srgbClr val="FF0066"/>
                </a:solidFill>
                <a:latin typeface="Times New Roman" pitchFamily="18" charset="0"/>
                <a:cs typeface="Times New Roman" pitchFamily="18" charset="0"/>
              </a:rPr>
              <a:t> </a:t>
            </a:r>
            <a:r>
              <a:rPr lang="en-US" sz="2400" b="1" dirty="0" err="1">
                <a:solidFill>
                  <a:srgbClr val="FF0066"/>
                </a:solidFill>
                <a:latin typeface="Times New Roman" pitchFamily="18" charset="0"/>
                <a:cs typeface="Times New Roman" pitchFamily="18" charset="0"/>
              </a:rPr>
              <a:t>đoạn</a:t>
            </a:r>
            <a:r>
              <a:rPr lang="en-US" sz="2400" b="1" dirty="0">
                <a:solidFill>
                  <a:srgbClr val="FF0066"/>
                </a:solidFill>
                <a:latin typeface="Times New Roman" pitchFamily="18" charset="0"/>
                <a:cs typeface="Times New Roman" pitchFamily="18" charset="0"/>
              </a:rPr>
              <a:t> </a:t>
            </a:r>
            <a:r>
              <a:rPr lang="en-US" sz="2400" b="1" dirty="0" err="1">
                <a:solidFill>
                  <a:srgbClr val="FF0066"/>
                </a:solidFill>
                <a:latin typeface="Times New Roman" pitchFamily="18" charset="0"/>
                <a:cs typeface="Times New Roman" pitchFamily="18" charset="0"/>
              </a:rPr>
              <a:t>văn</a:t>
            </a:r>
            <a:r>
              <a:rPr lang="en-US" sz="2400" b="1" dirty="0">
                <a:solidFill>
                  <a:srgbClr val="FF0066"/>
                </a:solidFill>
                <a:latin typeface="Times New Roman" pitchFamily="18" charset="0"/>
                <a:cs typeface="Times New Roman" pitchFamily="18" charset="0"/>
              </a:rPr>
              <a:t> SGK </a:t>
            </a:r>
            <a:r>
              <a:rPr lang="en-US" sz="2400" b="1" dirty="0" err="1">
                <a:solidFill>
                  <a:srgbClr val="FF0066"/>
                </a:solidFill>
                <a:latin typeface="Times New Roman" pitchFamily="18" charset="0"/>
                <a:cs typeface="Times New Roman" pitchFamily="18" charset="0"/>
              </a:rPr>
              <a:t>trang</a:t>
            </a:r>
            <a:r>
              <a:rPr lang="en-US" sz="2400" b="1" dirty="0">
                <a:solidFill>
                  <a:srgbClr val="FF0066"/>
                </a:solidFill>
                <a:latin typeface="Times New Roman" pitchFamily="18" charset="0"/>
                <a:cs typeface="Times New Roman" pitchFamily="18" charset="0"/>
              </a:rPr>
              <a:t> 50</a:t>
            </a:r>
            <a:endParaRPr lang="en-US" sz="2400" b="1" dirty="0">
              <a:latin typeface="Times New Roman" pitchFamily="18" charset="0"/>
              <a:cs typeface="Times New Roman" pitchFamily="18" charset="0"/>
            </a:endParaRPr>
          </a:p>
        </p:txBody>
      </p:sp>
      <p:pic>
        <p:nvPicPr>
          <p:cNvPr id="8" name="Picture 7"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229600" y="22860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5"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6096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flipH="1">
            <a:off x="8229600" y="594360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35"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V="1">
            <a:off x="0" y="5638800"/>
            <a:ext cx="533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AutoShape 29"/>
          <p:cNvSpPr>
            <a:spLocks noChangeArrowheads="1"/>
          </p:cNvSpPr>
          <p:nvPr/>
        </p:nvSpPr>
        <p:spPr bwMode="auto">
          <a:xfrm>
            <a:off x="1219200" y="2743200"/>
            <a:ext cx="6400800" cy="3200400"/>
          </a:xfrm>
          <a:prstGeom prst="cloudCallout">
            <a:avLst>
              <a:gd name="adj1" fmla="val -60443"/>
              <a:gd name="adj2" fmla="val 57746"/>
            </a:avLst>
          </a:prstGeom>
          <a:solidFill>
            <a:schemeClr val="bg1"/>
          </a:solidFill>
          <a:ln w="9525">
            <a:solidFill>
              <a:srgbClr val="FF0000"/>
            </a:solidFill>
            <a:round/>
            <a:headEnd/>
            <a:tailEnd/>
          </a:ln>
        </p:spPr>
        <p:txBody>
          <a:bodyPr/>
          <a:lstStyle/>
          <a:p>
            <a:pPr algn="just"/>
            <a:r>
              <a:rPr lang="en-US" sz="4000" b="1" dirty="0" err="1">
                <a:latin typeface="Times New Roman" pitchFamily="18" charset="0"/>
                <a:cs typeface="Times New Roman" pitchFamily="18" charset="0"/>
              </a:rPr>
              <a:t>Hai</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đoạn</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văn</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sau</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đây</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có</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mối</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liên</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hệ</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gì</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không</a:t>
            </a:r>
            <a:r>
              <a:rPr lang="en-US" sz="4000" b="1" dirty="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ox(i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grpId="1" nodeType="clickEffect">
                                  <p:stCondLst>
                                    <p:cond delay="0"/>
                                  </p:stCondLst>
                                  <p:childTnLst>
                                    <p:animEffect transition="out" filter="blinds(horizontal)">
                                      <p:cBhvr>
                                        <p:cTn id="11" dur="500"/>
                                        <p:tgtEl>
                                          <p:spTgt spid="12"/>
                                        </p:tgtEl>
                                      </p:cBhvr>
                                    </p:animEffect>
                                    <p:set>
                                      <p:cBhvr>
                                        <p:cTn id="12"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2" grpId="1"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0"/>
            <a:ext cx="8839200" cy="1754326"/>
          </a:xfrm>
          <a:prstGeom prst="rect">
            <a:avLst/>
          </a:prstGeom>
          <a:noFill/>
        </p:spPr>
        <p:txBody>
          <a:bodyPr wrap="square" rtlCol="0">
            <a:spAutoFit/>
          </a:bodyPr>
          <a:lstStyle/>
          <a:p>
            <a:pPr marL="571500" indent="-571500" algn="just"/>
            <a:r>
              <a:rPr lang="en-US" sz="3600" b="1" dirty="0" err="1">
                <a:latin typeface="Times New Roman" pitchFamily="18" charset="0"/>
                <a:cs typeface="Times New Roman" pitchFamily="18" charset="0"/>
              </a:rPr>
              <a:t>Bài</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tập</a:t>
            </a:r>
            <a:r>
              <a:rPr lang="en-US" sz="3600" b="1" dirty="0">
                <a:latin typeface="Times New Roman" pitchFamily="18" charset="0"/>
                <a:cs typeface="Times New Roman" pitchFamily="18" charset="0"/>
              </a:rPr>
              <a:t> 1</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Tìm</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các</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từ</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ngữ</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có</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tác</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dụng</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liên</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kết</a:t>
            </a:r>
            <a:r>
              <a:rPr lang="en-US" sz="3600" b="1" dirty="0">
                <a:solidFill>
                  <a:srgbClr val="0000CC"/>
                </a:solidFill>
                <a:latin typeface="Times New Roman" pitchFamily="18" charset="0"/>
                <a:cs typeface="Times New Roman" pitchFamily="18" charset="0"/>
              </a:rPr>
              <a:t>…</a:t>
            </a:r>
            <a:r>
              <a:rPr lang="en-US" sz="3600" b="1" dirty="0" err="1">
                <a:solidFill>
                  <a:srgbClr val="0000CC"/>
                </a:solidFill>
                <a:latin typeface="Times New Roman" pitchFamily="18" charset="0"/>
                <a:cs typeface="Times New Roman" pitchFamily="18" charset="0"/>
              </a:rPr>
              <a:t>và</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cho</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biết</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chúng</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thể</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hiện</a:t>
            </a:r>
            <a:r>
              <a:rPr lang="en-US" sz="3600" b="1" dirty="0">
                <a:solidFill>
                  <a:srgbClr val="0000CC"/>
                </a:solidFill>
                <a:latin typeface="Times New Roman" pitchFamily="18" charset="0"/>
                <a:cs typeface="Times New Roman" pitchFamily="18" charset="0"/>
              </a:rPr>
              <a:t> ý </a:t>
            </a:r>
            <a:r>
              <a:rPr lang="en-US" sz="3600" b="1" dirty="0" err="1">
                <a:solidFill>
                  <a:srgbClr val="0000CC"/>
                </a:solidFill>
                <a:latin typeface="Times New Roman" pitchFamily="18" charset="0"/>
                <a:cs typeface="Times New Roman" pitchFamily="18" charset="0"/>
              </a:rPr>
              <a:t>nghĩa</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gì</a:t>
            </a:r>
            <a:r>
              <a:rPr lang="en-US" sz="3600" b="1" dirty="0">
                <a:solidFill>
                  <a:srgbClr val="0000CC"/>
                </a:solidFill>
                <a:latin typeface="Times New Roman" pitchFamily="18" charset="0"/>
                <a:cs typeface="Times New Roman" pitchFamily="18" charset="0"/>
              </a:rPr>
              <a:t>?</a:t>
            </a:r>
          </a:p>
        </p:txBody>
      </p:sp>
      <p:pic>
        <p:nvPicPr>
          <p:cNvPr id="5" name="Picture 4"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flipH="1">
            <a:off x="8229600" y="594360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35"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V="1">
            <a:off x="0" y="5638800"/>
            <a:ext cx="533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304800" y="1371600"/>
            <a:ext cx="8648700" cy="3901023"/>
          </a:xfrm>
          <a:prstGeom prst="rect">
            <a:avLst/>
          </a:prstGeom>
          <a:noFill/>
          <a:ln>
            <a:solidFill>
              <a:srgbClr val="FF0000"/>
            </a:solidFill>
          </a:ln>
        </p:spPr>
        <p:txBody>
          <a:bodyPr wrap="square" rtlCol="0">
            <a:spAutoFit/>
          </a:bodyPr>
          <a:lstStyle/>
          <a:p>
            <a:pPr marL="571500" indent="-571500" algn="ctr"/>
            <a:r>
              <a:rPr lang="en-US" sz="4800" b="1" dirty="0" err="1">
                <a:latin typeface="Times New Roman" pitchFamily="18" charset="0"/>
                <a:cs typeface="Times New Roman" pitchFamily="18" charset="0"/>
              </a:rPr>
              <a:t>Các</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từ</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ngữ</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có</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tác</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dụng</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liên</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kết</a:t>
            </a:r>
            <a:r>
              <a:rPr lang="en-US" sz="4800" b="1" dirty="0">
                <a:latin typeface="Times New Roman" pitchFamily="18" charset="0"/>
                <a:cs typeface="Times New Roman" pitchFamily="18" charset="0"/>
              </a:rPr>
              <a:t>:</a:t>
            </a:r>
          </a:p>
          <a:p>
            <a:pPr marL="571500" indent="-571500">
              <a:buAutoNum type="alphaLcPeriod"/>
            </a:pPr>
            <a:r>
              <a:rPr lang="en-US" sz="4800" b="1" dirty="0" err="1">
                <a:latin typeface="Times New Roman" pitchFamily="18" charset="0"/>
                <a:cs typeface="Times New Roman" pitchFamily="18" charset="0"/>
              </a:rPr>
              <a:t>Nói</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như</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vậy</a:t>
            </a:r>
            <a:r>
              <a:rPr lang="en-US" sz="4800" b="1" dirty="0">
                <a:latin typeface="Times New Roman" pitchFamily="18" charset="0"/>
                <a:cs typeface="Times New Roman" pitchFamily="18" charset="0"/>
              </a:rPr>
              <a:t>     </a:t>
            </a:r>
            <a:r>
              <a:rPr lang="en-US" sz="4800" b="1" dirty="0" err="1">
                <a:solidFill>
                  <a:srgbClr val="FF0000"/>
                </a:solidFill>
                <a:latin typeface="Times New Roman" pitchFamily="18" charset="0"/>
                <a:cs typeface="Times New Roman" pitchFamily="18" charset="0"/>
              </a:rPr>
              <a:t>tổng</a:t>
            </a:r>
            <a:r>
              <a:rPr lang="en-US" sz="4800" b="1" dirty="0">
                <a:solidFill>
                  <a:srgbClr val="FF0000"/>
                </a:solidFill>
                <a:latin typeface="Times New Roman" pitchFamily="18" charset="0"/>
                <a:cs typeface="Times New Roman" pitchFamily="18" charset="0"/>
              </a:rPr>
              <a:t> </a:t>
            </a:r>
            <a:r>
              <a:rPr lang="en-US" sz="4800" b="1" dirty="0" err="1">
                <a:solidFill>
                  <a:srgbClr val="FF0000"/>
                </a:solidFill>
                <a:latin typeface="Times New Roman" pitchFamily="18" charset="0"/>
                <a:cs typeface="Times New Roman" pitchFamily="18" charset="0"/>
              </a:rPr>
              <a:t>kết</a:t>
            </a:r>
            <a:endParaRPr lang="en-US" sz="4800" b="1" dirty="0">
              <a:solidFill>
                <a:srgbClr val="FF0000"/>
              </a:solidFill>
              <a:latin typeface="Times New Roman" pitchFamily="18" charset="0"/>
              <a:cs typeface="Times New Roman" pitchFamily="18" charset="0"/>
            </a:endParaRPr>
          </a:p>
          <a:p>
            <a:pPr marL="571500" indent="-571500">
              <a:buAutoNum type="alphaLcPeriod"/>
            </a:pPr>
            <a:r>
              <a:rPr lang="en-US" sz="4800" b="1" dirty="0" err="1">
                <a:latin typeface="Times New Roman" pitchFamily="18" charset="0"/>
                <a:cs typeface="Times New Roman" pitchFamily="18" charset="0"/>
              </a:rPr>
              <a:t>Thế</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mà</a:t>
            </a:r>
            <a:r>
              <a:rPr lang="en-US" sz="4800" b="1" dirty="0">
                <a:latin typeface="Times New Roman" pitchFamily="18" charset="0"/>
                <a:cs typeface="Times New Roman" pitchFamily="18" charset="0"/>
              </a:rPr>
              <a:t>             </a:t>
            </a:r>
            <a:r>
              <a:rPr lang="en-US" sz="4800" b="1" dirty="0" err="1">
                <a:solidFill>
                  <a:srgbClr val="C00000"/>
                </a:solidFill>
                <a:latin typeface="Times New Roman" pitchFamily="18" charset="0"/>
                <a:cs typeface="Times New Roman" pitchFamily="18" charset="0"/>
              </a:rPr>
              <a:t>tương</a:t>
            </a:r>
            <a:r>
              <a:rPr lang="en-US" sz="4800" b="1" dirty="0">
                <a:solidFill>
                  <a:srgbClr val="C00000"/>
                </a:solidFill>
                <a:latin typeface="Times New Roman" pitchFamily="18" charset="0"/>
                <a:cs typeface="Times New Roman" pitchFamily="18" charset="0"/>
              </a:rPr>
              <a:t> </a:t>
            </a:r>
            <a:r>
              <a:rPr lang="en-US" sz="4800" b="1" dirty="0" err="1">
                <a:solidFill>
                  <a:srgbClr val="C00000"/>
                </a:solidFill>
                <a:latin typeface="Times New Roman" pitchFamily="18" charset="0"/>
                <a:cs typeface="Times New Roman" pitchFamily="18" charset="0"/>
              </a:rPr>
              <a:t>phản</a:t>
            </a:r>
            <a:endParaRPr lang="en-US" sz="4800" b="1" dirty="0">
              <a:solidFill>
                <a:srgbClr val="C00000"/>
              </a:solidFill>
              <a:latin typeface="Times New Roman" pitchFamily="18" charset="0"/>
              <a:cs typeface="Times New Roman" pitchFamily="18" charset="0"/>
            </a:endParaRPr>
          </a:p>
          <a:p>
            <a:pPr marL="571500" indent="-571500">
              <a:buAutoNum type="alphaLcPeriod"/>
            </a:pPr>
            <a:r>
              <a:rPr lang="en-US" sz="4800" b="1" dirty="0" err="1">
                <a:latin typeface="Times New Roman" pitchFamily="18" charset="0"/>
                <a:cs typeface="Times New Roman" pitchFamily="18" charset="0"/>
              </a:rPr>
              <a:t>Cũng</a:t>
            </a:r>
            <a:r>
              <a:rPr lang="en-US" sz="4800" b="1" dirty="0">
                <a:latin typeface="Times New Roman" pitchFamily="18" charset="0"/>
                <a:cs typeface="Times New Roman" pitchFamily="18" charset="0"/>
              </a:rPr>
              <a:t>                 </a:t>
            </a:r>
            <a:r>
              <a:rPr lang="en-US" sz="4800" b="1" dirty="0" err="1">
                <a:solidFill>
                  <a:srgbClr val="FF3399"/>
                </a:solidFill>
                <a:latin typeface="Times New Roman" pitchFamily="18" charset="0"/>
                <a:cs typeface="Times New Roman" pitchFamily="18" charset="0"/>
              </a:rPr>
              <a:t>nối</a:t>
            </a:r>
            <a:r>
              <a:rPr lang="en-US" sz="4800" b="1" dirty="0">
                <a:solidFill>
                  <a:srgbClr val="FF3399"/>
                </a:solidFill>
                <a:latin typeface="Times New Roman" pitchFamily="18" charset="0"/>
                <a:cs typeface="Times New Roman" pitchFamily="18" charset="0"/>
              </a:rPr>
              <a:t> </a:t>
            </a:r>
            <a:r>
              <a:rPr lang="en-US" sz="4800" b="1" dirty="0" err="1">
                <a:solidFill>
                  <a:srgbClr val="FF3399"/>
                </a:solidFill>
                <a:latin typeface="Times New Roman" pitchFamily="18" charset="0"/>
                <a:cs typeface="Times New Roman" pitchFamily="18" charset="0"/>
              </a:rPr>
              <a:t>tiếp</a:t>
            </a:r>
            <a:r>
              <a:rPr lang="en-US" sz="4800" b="1" dirty="0">
                <a:solidFill>
                  <a:srgbClr val="FF3399"/>
                </a:solidFill>
                <a:latin typeface="Times New Roman" pitchFamily="18" charset="0"/>
                <a:cs typeface="Times New Roman" pitchFamily="18" charset="0"/>
              </a:rPr>
              <a:t>, </a:t>
            </a:r>
            <a:r>
              <a:rPr lang="en-US" sz="4800" b="1" dirty="0" err="1">
                <a:solidFill>
                  <a:srgbClr val="FF3399"/>
                </a:solidFill>
                <a:latin typeface="Times New Roman" pitchFamily="18" charset="0"/>
                <a:cs typeface="Times New Roman" pitchFamily="18" charset="0"/>
              </a:rPr>
              <a:t>liệt</a:t>
            </a:r>
            <a:r>
              <a:rPr lang="en-US" sz="4800" b="1" dirty="0">
                <a:solidFill>
                  <a:srgbClr val="FF3399"/>
                </a:solidFill>
                <a:latin typeface="Times New Roman" pitchFamily="18" charset="0"/>
                <a:cs typeface="Times New Roman" pitchFamily="18" charset="0"/>
              </a:rPr>
              <a:t> </a:t>
            </a:r>
            <a:r>
              <a:rPr lang="en-US" sz="4800" b="1" dirty="0" err="1">
                <a:solidFill>
                  <a:srgbClr val="FF3399"/>
                </a:solidFill>
                <a:latin typeface="Times New Roman" pitchFamily="18" charset="0"/>
                <a:cs typeface="Times New Roman" pitchFamily="18" charset="0"/>
              </a:rPr>
              <a:t>kê</a:t>
            </a:r>
            <a:endParaRPr lang="en-US" sz="4800" b="1" dirty="0">
              <a:solidFill>
                <a:srgbClr val="FF3399"/>
              </a:solidFill>
              <a:latin typeface="Times New Roman" pitchFamily="18" charset="0"/>
              <a:cs typeface="Times New Roman" pitchFamily="18" charset="0"/>
            </a:endParaRPr>
          </a:p>
          <a:p>
            <a:r>
              <a:rPr lang="en-US" sz="4800" b="1" dirty="0">
                <a:latin typeface="Times New Roman" pitchFamily="18" charset="0"/>
                <a:cs typeface="Times New Roman" pitchFamily="18" charset="0"/>
              </a:rPr>
              <a:t>-</a:t>
            </a:r>
            <a:r>
              <a:rPr lang="en-US" sz="4800" b="1" dirty="0" err="1">
                <a:latin typeface="Times New Roman" pitchFamily="18" charset="0"/>
                <a:cs typeface="Times New Roman" pitchFamily="18" charset="0"/>
              </a:rPr>
              <a:t>Tuy</a:t>
            </a:r>
            <a:r>
              <a:rPr lang="en-US" sz="4800" b="1" dirty="0">
                <a:latin typeface="Times New Roman" pitchFamily="18" charset="0"/>
                <a:cs typeface="Times New Roman" pitchFamily="18" charset="0"/>
              </a:rPr>
              <a:t> </a:t>
            </a:r>
            <a:r>
              <a:rPr lang="en-US" sz="4800" b="1" dirty="0" err="1">
                <a:latin typeface="Times New Roman" pitchFamily="18" charset="0"/>
                <a:cs typeface="Times New Roman" pitchFamily="18" charset="0"/>
              </a:rPr>
              <a:t>nhiên</a:t>
            </a:r>
            <a:r>
              <a:rPr lang="en-US" sz="4800" b="1" dirty="0">
                <a:latin typeface="Times New Roman" pitchFamily="18" charset="0"/>
                <a:cs typeface="Times New Roman" pitchFamily="18" charset="0"/>
              </a:rPr>
              <a:t>         </a:t>
            </a:r>
            <a:r>
              <a:rPr lang="en-US" sz="4800" b="1" dirty="0" err="1">
                <a:solidFill>
                  <a:srgbClr val="0000CC"/>
                </a:solidFill>
                <a:latin typeface="Times New Roman" pitchFamily="18" charset="0"/>
                <a:cs typeface="Times New Roman" pitchFamily="18" charset="0"/>
              </a:rPr>
              <a:t>tương</a:t>
            </a:r>
            <a:r>
              <a:rPr lang="en-US" sz="4800" b="1" dirty="0">
                <a:solidFill>
                  <a:srgbClr val="0000CC"/>
                </a:solidFill>
                <a:latin typeface="Times New Roman" pitchFamily="18" charset="0"/>
                <a:cs typeface="Times New Roman" pitchFamily="18" charset="0"/>
              </a:rPr>
              <a:t> </a:t>
            </a:r>
            <a:r>
              <a:rPr lang="en-US" sz="4800" b="1" dirty="0" err="1">
                <a:solidFill>
                  <a:srgbClr val="0000CC"/>
                </a:solidFill>
                <a:latin typeface="Times New Roman" pitchFamily="18" charset="0"/>
                <a:cs typeface="Times New Roman" pitchFamily="18" charset="0"/>
              </a:rPr>
              <a:t>phản</a:t>
            </a:r>
            <a:endParaRPr lang="en-US" sz="4800" b="1" dirty="0">
              <a:solidFill>
                <a:srgbClr val="0000CC"/>
              </a:solidFill>
              <a:latin typeface="Times New Roman" pitchFamily="18" charset="0"/>
              <a:cs typeface="Times New Roman" pitchFamily="18" charset="0"/>
            </a:endParaRPr>
          </a:p>
        </p:txBody>
      </p:sp>
      <p:sp>
        <p:nvSpPr>
          <p:cNvPr id="9" name="Right Arrow 8"/>
          <p:cNvSpPr/>
          <p:nvPr/>
        </p:nvSpPr>
        <p:spPr>
          <a:xfrm>
            <a:off x="4191000" y="2286000"/>
            <a:ext cx="685800" cy="533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4038600" y="3086100"/>
            <a:ext cx="685800" cy="533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3946574" y="3884474"/>
            <a:ext cx="685800" cy="533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3848100" y="4494074"/>
            <a:ext cx="6858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382000" y="38100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35"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52400"/>
            <a:ext cx="6096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4"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flipH="1">
            <a:off x="8382000" y="609600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35"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V="1">
            <a:off x="152400" y="5791200"/>
            <a:ext cx="533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8" descr="Book-09-june"/>
          <p:cNvPicPr>
            <a:picLocks noChangeAspect="1" noChangeArrowheads="1" noCrop="1"/>
          </p:cNvPicPr>
          <p:nvPr/>
        </p:nvPicPr>
        <p:blipFill>
          <a:blip r:embed="rId3"/>
          <a:srcRect/>
          <a:stretch>
            <a:fillRect/>
          </a:stretch>
        </p:blipFill>
        <p:spPr bwMode="auto">
          <a:xfrm>
            <a:off x="7734300" y="1555750"/>
            <a:ext cx="571500" cy="4254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edg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edge">
                                      <p:cBhvr>
                                        <p:cTn id="12" dur="2000"/>
                                        <p:tgtEl>
                                          <p:spTgt spid="9"/>
                                        </p:tgtEl>
                                      </p:cBhvr>
                                    </p:animEffect>
                                  </p:childTnLst>
                                </p:cTn>
                              </p:par>
                              <p:par>
                                <p:cTn id="13" presetID="20"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edge">
                                      <p:cBhvr>
                                        <p:cTn id="15" dur="2000"/>
                                        <p:tgtEl>
                                          <p:spTgt spid="10"/>
                                        </p:tgtEl>
                                      </p:cBhvr>
                                    </p:animEffect>
                                  </p:childTnLst>
                                </p:cTn>
                              </p:par>
                              <p:par>
                                <p:cTn id="16" presetID="20"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wedge">
                                      <p:cBhvr>
                                        <p:cTn id="18" dur="2000"/>
                                        <p:tgtEl>
                                          <p:spTgt spid="11"/>
                                        </p:tgtEl>
                                      </p:cBhvr>
                                    </p:animEffect>
                                  </p:childTnLst>
                                </p:cTn>
                              </p:par>
                              <p:par>
                                <p:cTn id="19" presetID="20"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edge">
                                      <p:cBhvr>
                                        <p:cTn id="21"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animBg="1"/>
      <p:bldP spid="1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229600" y="22860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5"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6096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flipH="1">
            <a:off x="8229600" y="594360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5"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V="1">
            <a:off x="0" y="5638800"/>
            <a:ext cx="533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304800" y="780871"/>
            <a:ext cx="8686800" cy="1200329"/>
          </a:xfrm>
          <a:prstGeom prst="rect">
            <a:avLst/>
          </a:prstGeom>
          <a:noFill/>
        </p:spPr>
        <p:txBody>
          <a:bodyPr wrap="square" rtlCol="0">
            <a:spAutoFit/>
          </a:bodyPr>
          <a:lstStyle/>
          <a:p>
            <a:pPr marL="571500" indent="-571500" algn="just"/>
            <a:r>
              <a:rPr lang="en-US" sz="3600" b="1" dirty="0" err="1">
                <a:latin typeface="Times New Roman" pitchFamily="18" charset="0"/>
                <a:cs typeface="Times New Roman" pitchFamily="18" charset="0"/>
              </a:rPr>
              <a:t>Bài</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tập</a:t>
            </a:r>
            <a:r>
              <a:rPr lang="en-US" sz="3600" b="1" dirty="0">
                <a:latin typeface="Times New Roman" pitchFamily="18" charset="0"/>
                <a:cs typeface="Times New Roman" pitchFamily="18" charset="0"/>
              </a:rPr>
              <a:t> 2: </a:t>
            </a:r>
            <a:r>
              <a:rPr lang="en-US" sz="3600" b="1" dirty="0" err="1">
                <a:solidFill>
                  <a:srgbClr val="0000CC"/>
                </a:solidFill>
                <a:latin typeface="Times New Roman" pitchFamily="18" charset="0"/>
                <a:cs typeface="Times New Roman" pitchFamily="18" charset="0"/>
              </a:rPr>
              <a:t>Chọn</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từ</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ngữ</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thích</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hợp</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điền</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vào</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chỗ</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trống</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làm</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phương</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tiện</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liên</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kết</a:t>
            </a:r>
            <a:r>
              <a:rPr lang="en-US" sz="3600" b="1" dirty="0">
                <a:latin typeface="Times New Roman" pitchFamily="18" charset="0"/>
                <a:cs typeface="Times New Roman" pitchFamily="18" charset="0"/>
              </a:rPr>
              <a:t>.</a:t>
            </a:r>
          </a:p>
        </p:txBody>
      </p:sp>
      <p:sp>
        <p:nvSpPr>
          <p:cNvPr id="9" name="TextBox 8"/>
          <p:cNvSpPr txBox="1"/>
          <p:nvPr/>
        </p:nvSpPr>
        <p:spPr>
          <a:xfrm>
            <a:off x="304800" y="2668012"/>
            <a:ext cx="8686800" cy="3046988"/>
          </a:xfrm>
          <a:prstGeom prst="rect">
            <a:avLst/>
          </a:prstGeom>
          <a:noFill/>
          <a:ln>
            <a:solidFill>
              <a:srgbClr val="FF0000"/>
            </a:solidFill>
          </a:ln>
        </p:spPr>
        <p:txBody>
          <a:bodyPr wrap="square" rtlCol="0">
            <a:spAutoFit/>
          </a:bodyPr>
          <a:lstStyle/>
          <a:p>
            <a:pPr marL="914400" indent="-914400">
              <a:buAutoNum type="alphaLcPeriod"/>
            </a:pPr>
            <a:r>
              <a:rPr lang="en-US" sz="4800" b="1" dirty="0" err="1">
                <a:solidFill>
                  <a:srgbClr val="660033"/>
                </a:solidFill>
                <a:latin typeface="Times New Roman" pitchFamily="18" charset="0"/>
                <a:cs typeface="Times New Roman" pitchFamily="18" charset="0"/>
              </a:rPr>
              <a:t>Từ</a:t>
            </a:r>
            <a:r>
              <a:rPr lang="en-US" sz="4800" b="1" dirty="0">
                <a:solidFill>
                  <a:srgbClr val="660033"/>
                </a:solidFill>
                <a:latin typeface="Times New Roman" pitchFamily="18" charset="0"/>
                <a:cs typeface="Times New Roman" pitchFamily="18" charset="0"/>
              </a:rPr>
              <a:t> </a:t>
            </a:r>
            <a:r>
              <a:rPr lang="en-US" sz="4800" b="1" dirty="0" err="1">
                <a:solidFill>
                  <a:srgbClr val="660033"/>
                </a:solidFill>
                <a:latin typeface="Times New Roman" pitchFamily="18" charset="0"/>
                <a:cs typeface="Times New Roman" pitchFamily="18" charset="0"/>
              </a:rPr>
              <a:t>đó</a:t>
            </a:r>
            <a:endParaRPr lang="en-US" sz="4800" b="1" dirty="0">
              <a:solidFill>
                <a:srgbClr val="660033"/>
              </a:solidFill>
              <a:latin typeface="Times New Roman" pitchFamily="18" charset="0"/>
              <a:cs typeface="Times New Roman" pitchFamily="18" charset="0"/>
            </a:endParaRPr>
          </a:p>
          <a:p>
            <a:pPr marL="914400" indent="-914400">
              <a:buAutoNum type="alphaLcPeriod"/>
            </a:pPr>
            <a:r>
              <a:rPr lang="en-US" sz="4800" b="1" dirty="0" err="1">
                <a:solidFill>
                  <a:srgbClr val="660033"/>
                </a:solidFill>
                <a:latin typeface="Times New Roman" pitchFamily="18" charset="0"/>
                <a:cs typeface="Times New Roman" pitchFamily="18" charset="0"/>
              </a:rPr>
              <a:t>Nói</a:t>
            </a:r>
            <a:r>
              <a:rPr lang="en-US" sz="4800" b="1" dirty="0">
                <a:solidFill>
                  <a:srgbClr val="660033"/>
                </a:solidFill>
                <a:latin typeface="Times New Roman" pitchFamily="18" charset="0"/>
                <a:cs typeface="Times New Roman" pitchFamily="18" charset="0"/>
              </a:rPr>
              <a:t> </a:t>
            </a:r>
            <a:r>
              <a:rPr lang="en-US" sz="4800" b="1" dirty="0" err="1">
                <a:solidFill>
                  <a:srgbClr val="660033"/>
                </a:solidFill>
                <a:latin typeface="Times New Roman" pitchFamily="18" charset="0"/>
                <a:cs typeface="Times New Roman" pitchFamily="18" charset="0"/>
              </a:rPr>
              <a:t>tóm</a:t>
            </a:r>
            <a:r>
              <a:rPr lang="en-US" sz="4800" b="1" dirty="0">
                <a:solidFill>
                  <a:srgbClr val="660033"/>
                </a:solidFill>
                <a:latin typeface="Times New Roman" pitchFamily="18" charset="0"/>
                <a:cs typeface="Times New Roman" pitchFamily="18" charset="0"/>
              </a:rPr>
              <a:t> </a:t>
            </a:r>
            <a:r>
              <a:rPr lang="en-US" sz="4800" b="1" dirty="0" err="1">
                <a:solidFill>
                  <a:srgbClr val="660033"/>
                </a:solidFill>
                <a:latin typeface="Times New Roman" pitchFamily="18" charset="0"/>
                <a:cs typeface="Times New Roman" pitchFamily="18" charset="0"/>
              </a:rPr>
              <a:t>lại</a:t>
            </a:r>
            <a:endParaRPr lang="en-US" sz="4800" b="1" dirty="0">
              <a:solidFill>
                <a:srgbClr val="660033"/>
              </a:solidFill>
              <a:latin typeface="Times New Roman" pitchFamily="18" charset="0"/>
              <a:cs typeface="Times New Roman" pitchFamily="18" charset="0"/>
            </a:endParaRPr>
          </a:p>
          <a:p>
            <a:pPr marL="914400" indent="-914400">
              <a:buAutoNum type="alphaLcPeriod"/>
            </a:pPr>
            <a:r>
              <a:rPr lang="en-US" sz="4800" b="1" dirty="0" err="1">
                <a:solidFill>
                  <a:srgbClr val="660033"/>
                </a:solidFill>
                <a:latin typeface="Times New Roman" pitchFamily="18" charset="0"/>
                <a:cs typeface="Times New Roman" pitchFamily="18" charset="0"/>
              </a:rPr>
              <a:t>Tuy</a:t>
            </a:r>
            <a:r>
              <a:rPr lang="en-US" sz="4800" b="1" dirty="0">
                <a:solidFill>
                  <a:srgbClr val="660033"/>
                </a:solidFill>
                <a:latin typeface="Times New Roman" pitchFamily="18" charset="0"/>
                <a:cs typeface="Times New Roman" pitchFamily="18" charset="0"/>
              </a:rPr>
              <a:t> </a:t>
            </a:r>
            <a:r>
              <a:rPr lang="en-US" sz="4800" b="1" dirty="0" err="1">
                <a:solidFill>
                  <a:srgbClr val="660033"/>
                </a:solidFill>
                <a:latin typeface="Times New Roman" pitchFamily="18" charset="0"/>
                <a:cs typeface="Times New Roman" pitchFamily="18" charset="0"/>
              </a:rPr>
              <a:t>nhiên</a:t>
            </a:r>
            <a:endParaRPr lang="en-US" sz="4800" b="1" dirty="0">
              <a:solidFill>
                <a:srgbClr val="660033"/>
              </a:solidFill>
              <a:latin typeface="Times New Roman" pitchFamily="18" charset="0"/>
              <a:cs typeface="Times New Roman" pitchFamily="18" charset="0"/>
            </a:endParaRPr>
          </a:p>
          <a:p>
            <a:pPr marL="914400" indent="-914400">
              <a:buAutoNum type="alphaLcPeriod"/>
            </a:pPr>
            <a:r>
              <a:rPr lang="en-US" sz="4800" b="1" dirty="0" err="1">
                <a:solidFill>
                  <a:srgbClr val="660033"/>
                </a:solidFill>
                <a:latin typeface="Times New Roman" pitchFamily="18" charset="0"/>
                <a:cs typeface="Times New Roman" pitchFamily="18" charset="0"/>
              </a:rPr>
              <a:t>Thật</a:t>
            </a:r>
            <a:r>
              <a:rPr lang="en-US" sz="4800" b="1" dirty="0">
                <a:solidFill>
                  <a:srgbClr val="660033"/>
                </a:solidFill>
                <a:latin typeface="Times New Roman" pitchFamily="18" charset="0"/>
                <a:cs typeface="Times New Roman" pitchFamily="18" charset="0"/>
              </a:rPr>
              <a:t> </a:t>
            </a:r>
            <a:r>
              <a:rPr lang="en-US" sz="4800" b="1" dirty="0" err="1">
                <a:solidFill>
                  <a:srgbClr val="660033"/>
                </a:solidFill>
                <a:latin typeface="Times New Roman" pitchFamily="18" charset="0"/>
                <a:cs typeface="Times New Roman" pitchFamily="18" charset="0"/>
              </a:rPr>
              <a:t>khó</a:t>
            </a:r>
            <a:r>
              <a:rPr lang="en-US" sz="4800" b="1" dirty="0">
                <a:solidFill>
                  <a:srgbClr val="660033"/>
                </a:solidFill>
                <a:latin typeface="Times New Roman" pitchFamily="18" charset="0"/>
                <a:cs typeface="Times New Roman" pitchFamily="18" charset="0"/>
              </a:rPr>
              <a:t> </a:t>
            </a:r>
            <a:r>
              <a:rPr lang="en-US" sz="4800" b="1" dirty="0" err="1">
                <a:solidFill>
                  <a:srgbClr val="660033"/>
                </a:solidFill>
                <a:latin typeface="Times New Roman" pitchFamily="18" charset="0"/>
                <a:cs typeface="Times New Roman" pitchFamily="18" charset="0"/>
              </a:rPr>
              <a:t>trả</a:t>
            </a:r>
            <a:r>
              <a:rPr lang="en-US" sz="4800" b="1" dirty="0">
                <a:solidFill>
                  <a:srgbClr val="660033"/>
                </a:solidFill>
                <a:latin typeface="Times New Roman" pitchFamily="18" charset="0"/>
                <a:cs typeface="Times New Roman" pitchFamily="18" charset="0"/>
              </a:rPr>
              <a:t> </a:t>
            </a:r>
            <a:r>
              <a:rPr lang="en-US" sz="4800" b="1" dirty="0" err="1">
                <a:solidFill>
                  <a:srgbClr val="660033"/>
                </a:solidFill>
                <a:latin typeface="Times New Roman" pitchFamily="18" charset="0"/>
                <a:cs typeface="Times New Roman" pitchFamily="18" charset="0"/>
              </a:rPr>
              <a:t>lời</a:t>
            </a:r>
            <a:endParaRPr lang="en-US" sz="4800" b="1" dirty="0">
              <a:solidFill>
                <a:srgbClr val="660033"/>
              </a:solidFill>
              <a:latin typeface="Times New Roman" pitchFamily="18" charset="0"/>
              <a:cs typeface="Times New Roman" pitchFamily="18" charset="0"/>
            </a:endParaRPr>
          </a:p>
        </p:txBody>
      </p:sp>
      <p:pic>
        <p:nvPicPr>
          <p:cNvPr id="10" name="Picture 18" descr="Book-09-june"/>
          <p:cNvPicPr>
            <a:picLocks noChangeAspect="1" noChangeArrowheads="1" noCrop="1"/>
          </p:cNvPicPr>
          <p:nvPr/>
        </p:nvPicPr>
        <p:blipFill>
          <a:blip r:embed="rId3"/>
          <a:srcRect/>
          <a:stretch>
            <a:fillRect/>
          </a:stretch>
        </p:blipFill>
        <p:spPr bwMode="auto">
          <a:xfrm>
            <a:off x="7734300" y="2089150"/>
            <a:ext cx="571500" cy="4254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edge">
                                      <p:cBhvr>
                                        <p:cTn id="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C29CE69A-AAF8-494A-A69E-39850A80CFC9}"/>
              </a:ext>
            </a:extLst>
          </p:cNvPr>
          <p:cNvSpPr>
            <a:spLocks noGrp="1"/>
          </p:cNvSpPr>
          <p:nvPr>
            <p:ph type="title"/>
          </p:nvPr>
        </p:nvSpPr>
        <p:spPr>
          <a:xfrm>
            <a:off x="1944688" y="623888"/>
            <a:ext cx="6589712" cy="1281112"/>
          </a:xfrm>
        </p:spPr>
        <p:txBody>
          <a:bodyPr/>
          <a:lstStyle/>
          <a:p>
            <a:endParaRPr lang="en-US" altLang="en-US"/>
          </a:p>
        </p:txBody>
      </p:sp>
      <p:pic>
        <p:nvPicPr>
          <p:cNvPr id="36867" name="Content Placeholder 3">
            <a:extLst>
              <a:ext uri="{FF2B5EF4-FFF2-40B4-BE49-F238E27FC236}">
                <a16:creationId xmlns:a16="http://schemas.microsoft.com/office/drawing/2014/main" id="{12010B09-0FFA-471F-9A15-FB714C081727}"/>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0" y="14288"/>
            <a:ext cx="9144000" cy="6858000"/>
          </a:xfrm>
        </p:spPr>
      </p:pic>
      <p:sp>
        <p:nvSpPr>
          <p:cNvPr id="3" name="Rectangle 2">
            <a:extLst>
              <a:ext uri="{FF2B5EF4-FFF2-40B4-BE49-F238E27FC236}">
                <a16:creationId xmlns:a16="http://schemas.microsoft.com/office/drawing/2014/main" id="{4CA68BC2-2AEC-4417-83AE-45CCD287303E}"/>
              </a:ext>
            </a:extLst>
          </p:cNvPr>
          <p:cNvSpPr/>
          <p:nvPr/>
        </p:nvSpPr>
        <p:spPr>
          <a:xfrm>
            <a:off x="0" y="0"/>
            <a:ext cx="9144000" cy="7478713"/>
          </a:xfrm>
          <a:prstGeom prst="rect">
            <a:avLst/>
          </a:prstGeom>
        </p:spPr>
        <p:txBody>
          <a:bodyPr>
            <a:spAutoFit/>
          </a:bodyPr>
          <a:lstStyle/>
          <a:p>
            <a:pPr fontAlgn="auto">
              <a:spcBef>
                <a:spcPts val="0"/>
              </a:spcBef>
              <a:spcAft>
                <a:spcPts val="0"/>
              </a:spcAft>
              <a:defRPr/>
            </a:pPr>
            <a:r>
              <a:rPr lang="en-US" sz="2000" b="1" i="1" u="sng" dirty="0" err="1">
                <a:solidFill>
                  <a:srgbClr val="FF0000"/>
                </a:solidFill>
                <a:latin typeface="Times New Roman" panose="02020603050405020304" pitchFamily="18" charset="0"/>
                <a:cs typeface="Times New Roman" panose="02020603050405020304" pitchFamily="18" charset="0"/>
              </a:rPr>
              <a:t>Bài</a:t>
            </a:r>
            <a:r>
              <a:rPr lang="en-US" sz="2000" b="1" i="1" u="sng" dirty="0">
                <a:solidFill>
                  <a:srgbClr val="FF0000"/>
                </a:solidFill>
                <a:latin typeface="Times New Roman" panose="02020603050405020304" pitchFamily="18" charset="0"/>
                <a:cs typeface="Times New Roman" panose="02020603050405020304" pitchFamily="18" charset="0"/>
              </a:rPr>
              <a:t> </a:t>
            </a:r>
            <a:r>
              <a:rPr lang="en-US" sz="2000" b="1" i="1" u="sng" dirty="0" err="1">
                <a:solidFill>
                  <a:srgbClr val="FF0000"/>
                </a:solidFill>
                <a:latin typeface="Times New Roman" panose="02020603050405020304" pitchFamily="18" charset="0"/>
                <a:cs typeface="Times New Roman" panose="02020603050405020304" pitchFamily="18" charset="0"/>
              </a:rPr>
              <a:t>tập</a:t>
            </a:r>
            <a:r>
              <a:rPr lang="en-US" sz="2000" b="1" i="1" u="sng" dirty="0">
                <a:solidFill>
                  <a:srgbClr val="FF0000"/>
                </a:solidFill>
                <a:latin typeface="Times New Roman" panose="02020603050405020304" pitchFamily="18" charset="0"/>
                <a:cs typeface="Times New Roman" panose="02020603050405020304" pitchFamily="18" charset="0"/>
              </a:rPr>
              <a:t> 3; </a:t>
            </a:r>
            <a:r>
              <a:rPr lang="en-US" sz="2000" b="1" i="1" u="sng" dirty="0" err="1">
                <a:solidFill>
                  <a:srgbClr val="FF0000"/>
                </a:solidFill>
                <a:latin typeface="Times New Roman" panose="02020603050405020304" pitchFamily="18" charset="0"/>
                <a:cs typeface="Times New Roman" panose="02020603050405020304" pitchFamily="18" charset="0"/>
              </a:rPr>
              <a:t>Đoạn</a:t>
            </a:r>
            <a:r>
              <a:rPr lang="en-US" sz="2000" b="1" i="1" u="sng" dirty="0">
                <a:solidFill>
                  <a:srgbClr val="FF0000"/>
                </a:solidFill>
                <a:latin typeface="Times New Roman" panose="02020603050405020304" pitchFamily="18" charset="0"/>
                <a:cs typeface="Times New Roman" panose="02020603050405020304" pitchFamily="18" charset="0"/>
              </a:rPr>
              <a:t> </a:t>
            </a:r>
            <a:r>
              <a:rPr lang="en-US" sz="2000" b="1" i="1" u="sng" dirty="0" err="1">
                <a:solidFill>
                  <a:srgbClr val="FF0000"/>
                </a:solidFill>
                <a:latin typeface="Times New Roman" panose="02020603050405020304" pitchFamily="18" charset="0"/>
                <a:cs typeface="Times New Roman" panose="02020603050405020304" pitchFamily="18" charset="0"/>
              </a:rPr>
              <a:t>văn</a:t>
            </a:r>
            <a:r>
              <a:rPr lang="en-US" sz="2000" b="1" i="1" u="sng" dirty="0">
                <a:solidFill>
                  <a:srgbClr val="FF0000"/>
                </a:solidFill>
                <a:latin typeface="Times New Roman" panose="02020603050405020304" pitchFamily="18" charset="0"/>
                <a:cs typeface="Times New Roman" panose="02020603050405020304" pitchFamily="18" charset="0"/>
              </a:rPr>
              <a:t> </a:t>
            </a:r>
            <a:r>
              <a:rPr lang="en-US" sz="2000" b="1" i="1" u="sng" dirty="0" err="1">
                <a:solidFill>
                  <a:srgbClr val="FF0000"/>
                </a:solidFill>
                <a:latin typeface="Times New Roman" panose="02020603050405020304" pitchFamily="18" charset="0"/>
                <a:cs typeface="Times New Roman" panose="02020603050405020304" pitchFamily="18" charset="0"/>
              </a:rPr>
              <a:t>tham</a:t>
            </a:r>
            <a:r>
              <a:rPr lang="en-US" sz="2000" b="1" i="1" u="sng" dirty="0">
                <a:solidFill>
                  <a:srgbClr val="FF0000"/>
                </a:solidFill>
                <a:latin typeface="Times New Roman" panose="02020603050405020304" pitchFamily="18" charset="0"/>
                <a:cs typeface="Times New Roman" panose="02020603050405020304" pitchFamily="18" charset="0"/>
              </a:rPr>
              <a:t> </a:t>
            </a:r>
            <a:r>
              <a:rPr lang="en-US" sz="2000" b="1" i="1" u="sng" dirty="0" err="1">
                <a:solidFill>
                  <a:srgbClr val="FF0000"/>
                </a:solidFill>
                <a:latin typeface="Times New Roman" panose="02020603050405020304" pitchFamily="18" charset="0"/>
                <a:cs typeface="Times New Roman" panose="02020603050405020304" pitchFamily="18" charset="0"/>
              </a:rPr>
              <a:t>khảo</a:t>
            </a:r>
            <a:endParaRPr lang="vi-VN" sz="2000" b="1" dirty="0">
              <a:solidFill>
                <a:srgbClr val="FF0000"/>
              </a:solidFill>
              <a:latin typeface="Times New Roman" panose="02020603050405020304" pitchFamily="18" charset="0"/>
              <a:cs typeface="Times New Roman" panose="02020603050405020304" pitchFamily="18" charset="0"/>
            </a:endParaRPr>
          </a:p>
          <a:p>
            <a:pPr fontAlgn="auto">
              <a:spcBef>
                <a:spcPts val="0"/>
              </a:spcBef>
              <a:spcAft>
                <a:spcPts val="0"/>
              </a:spcAft>
              <a:defRPr/>
            </a:pPr>
            <a:r>
              <a:rPr lang="en-US" sz="2000" dirty="0">
                <a:latin typeface="+mj-lt"/>
              </a:rPr>
              <a:t>   </a:t>
            </a:r>
            <a:r>
              <a:rPr lang="vi-VN" sz="2000" dirty="0" err="1">
                <a:latin typeface="+mj-lt"/>
              </a:rPr>
              <a:t>Nhà</a:t>
            </a:r>
            <a:r>
              <a:rPr lang="vi-VN" sz="2000" dirty="0">
                <a:latin typeface="+mj-lt"/>
              </a:rPr>
              <a:t> nghiên </a:t>
            </a:r>
            <a:r>
              <a:rPr lang="vi-VN" sz="2000" dirty="0" err="1">
                <a:latin typeface="+mj-lt"/>
              </a:rPr>
              <a:t>cứu</a:t>
            </a:r>
            <a:r>
              <a:rPr lang="vi-VN" sz="2000" dirty="0">
                <a:latin typeface="+mj-lt"/>
              </a:rPr>
              <a:t> </a:t>
            </a:r>
            <a:r>
              <a:rPr lang="vi-VN" sz="2000" dirty="0" err="1">
                <a:latin typeface="+mj-lt"/>
              </a:rPr>
              <a:t>Vũ</a:t>
            </a:r>
            <a:r>
              <a:rPr lang="vi-VN" sz="2000" dirty="0">
                <a:latin typeface="+mj-lt"/>
              </a:rPr>
              <a:t> </a:t>
            </a:r>
            <a:r>
              <a:rPr lang="vi-VN" sz="2000" dirty="0" err="1">
                <a:latin typeface="+mj-lt"/>
              </a:rPr>
              <a:t>Ngọc</a:t>
            </a:r>
            <a:r>
              <a:rPr lang="vi-VN" sz="2000" dirty="0">
                <a:latin typeface="+mj-lt"/>
              </a:rPr>
              <a:t> Phan </a:t>
            </a:r>
            <a:r>
              <a:rPr lang="vi-VN" sz="2000" dirty="0" err="1">
                <a:latin typeface="+mj-lt"/>
              </a:rPr>
              <a:t>nhận</a:t>
            </a:r>
            <a:r>
              <a:rPr lang="vi-VN" sz="2000" dirty="0">
                <a:latin typeface="+mj-lt"/>
              </a:rPr>
              <a:t> </a:t>
            </a:r>
            <a:r>
              <a:rPr lang="vi-VN" sz="2000" dirty="0" err="1">
                <a:latin typeface="+mj-lt"/>
              </a:rPr>
              <a:t>định</a:t>
            </a:r>
            <a:r>
              <a:rPr lang="vi-VN" sz="2000" dirty="0">
                <a:latin typeface="+mj-lt"/>
              </a:rPr>
              <a:t>: "</a:t>
            </a:r>
            <a:r>
              <a:rPr lang="vi-VN" sz="2000" dirty="0" err="1">
                <a:latin typeface="+mj-lt"/>
              </a:rPr>
              <a:t>Cái</a:t>
            </a:r>
            <a:r>
              <a:rPr lang="vi-VN" sz="2000" dirty="0">
                <a:latin typeface="+mj-lt"/>
              </a:rPr>
              <a:t> </a:t>
            </a:r>
            <a:r>
              <a:rPr lang="vi-VN" sz="2000" dirty="0" err="1">
                <a:latin typeface="+mj-lt"/>
              </a:rPr>
              <a:t>đoạn</a:t>
            </a:r>
            <a:r>
              <a:rPr lang="vi-VN" sz="2000" dirty="0">
                <a:latin typeface="+mj-lt"/>
              </a:rPr>
              <a:t> </a:t>
            </a:r>
            <a:r>
              <a:rPr lang="vi-VN" sz="2000" dirty="0" err="1">
                <a:latin typeface="+mj-lt"/>
              </a:rPr>
              <a:t>chị</a:t>
            </a:r>
            <a:r>
              <a:rPr lang="vi-VN" sz="2000" dirty="0">
                <a:latin typeface="+mj-lt"/>
              </a:rPr>
              <a:t> </a:t>
            </a:r>
            <a:r>
              <a:rPr lang="vi-VN" sz="2000" dirty="0" err="1">
                <a:latin typeface="+mj-lt"/>
              </a:rPr>
              <a:t>Dậu</a:t>
            </a:r>
            <a:r>
              <a:rPr lang="vi-VN" sz="2000" dirty="0">
                <a:latin typeface="+mj-lt"/>
              </a:rPr>
              <a:t> </a:t>
            </a:r>
            <a:r>
              <a:rPr lang="vi-VN" sz="2000" dirty="0" err="1">
                <a:latin typeface="+mj-lt"/>
              </a:rPr>
              <a:t>đánh</a:t>
            </a:r>
            <a:r>
              <a:rPr lang="vi-VN" sz="2000" dirty="0">
                <a:latin typeface="+mj-lt"/>
              </a:rPr>
              <a:t> nhau </a:t>
            </a:r>
            <a:r>
              <a:rPr lang="vi-VN" sz="2000" dirty="0" err="1">
                <a:latin typeface="+mj-lt"/>
              </a:rPr>
              <a:t>với</a:t>
            </a:r>
            <a:r>
              <a:rPr lang="vi-VN" sz="2000" dirty="0">
                <a:latin typeface="+mj-lt"/>
              </a:rPr>
              <a:t> cai </a:t>
            </a:r>
            <a:r>
              <a:rPr lang="vi-VN" sz="2000" dirty="0" err="1">
                <a:latin typeface="+mj-lt"/>
              </a:rPr>
              <a:t>lệ</a:t>
            </a:r>
            <a:r>
              <a:rPr lang="vi-VN" sz="2000" dirty="0">
                <a:latin typeface="+mj-lt"/>
              </a:rPr>
              <a:t> </a:t>
            </a:r>
            <a:r>
              <a:rPr lang="vi-VN" sz="2000" dirty="0" err="1">
                <a:latin typeface="+mj-lt"/>
              </a:rPr>
              <a:t>là</a:t>
            </a:r>
            <a:r>
              <a:rPr lang="vi-VN" sz="2000" dirty="0">
                <a:latin typeface="+mj-lt"/>
              </a:rPr>
              <a:t> </a:t>
            </a:r>
            <a:r>
              <a:rPr lang="vi-VN" sz="2000" dirty="0" err="1">
                <a:latin typeface="+mj-lt"/>
              </a:rPr>
              <a:t>một</a:t>
            </a:r>
            <a:r>
              <a:rPr lang="vi-VN" sz="2000" dirty="0">
                <a:latin typeface="+mj-lt"/>
              </a:rPr>
              <a:t> </a:t>
            </a:r>
            <a:r>
              <a:rPr lang="vi-VN" sz="2000" dirty="0" err="1">
                <a:latin typeface="+mj-lt"/>
              </a:rPr>
              <a:t>đoạn</a:t>
            </a:r>
            <a:r>
              <a:rPr lang="vi-VN" sz="2000" dirty="0">
                <a:latin typeface="+mj-lt"/>
              </a:rPr>
              <a:t> </a:t>
            </a:r>
            <a:r>
              <a:rPr lang="vi-VN" sz="2000" dirty="0" err="1">
                <a:latin typeface="+mj-lt"/>
              </a:rPr>
              <a:t>tuyệt</a:t>
            </a:r>
            <a:r>
              <a:rPr lang="vi-VN" sz="2000" dirty="0">
                <a:latin typeface="+mj-lt"/>
              </a:rPr>
              <a:t> </a:t>
            </a:r>
            <a:r>
              <a:rPr lang="vi-VN" sz="2000" dirty="0" err="1">
                <a:latin typeface="+mj-lt"/>
              </a:rPr>
              <a:t>khéo</a:t>
            </a:r>
            <a:r>
              <a:rPr lang="vi-VN" sz="2000" dirty="0">
                <a:latin typeface="+mj-lt"/>
              </a:rPr>
              <a:t>", đây </a:t>
            </a:r>
            <a:r>
              <a:rPr lang="vi-VN" sz="2000" dirty="0" err="1">
                <a:latin typeface="+mj-lt"/>
              </a:rPr>
              <a:t>là</a:t>
            </a:r>
            <a:r>
              <a:rPr lang="vi-VN" sz="2000" dirty="0">
                <a:latin typeface="+mj-lt"/>
              </a:rPr>
              <a:t> </a:t>
            </a:r>
            <a:r>
              <a:rPr lang="vi-VN" sz="2000" dirty="0" err="1">
                <a:latin typeface="+mj-lt"/>
              </a:rPr>
              <a:t>một</a:t>
            </a:r>
            <a:r>
              <a:rPr lang="vi-VN" sz="2000" dirty="0">
                <a:latin typeface="+mj-lt"/>
              </a:rPr>
              <a:t> trong </a:t>
            </a:r>
            <a:r>
              <a:rPr lang="vi-VN" sz="2000" dirty="0" err="1">
                <a:latin typeface="+mj-lt"/>
              </a:rPr>
              <a:t>những</a:t>
            </a:r>
            <a:r>
              <a:rPr lang="vi-VN" sz="2000" dirty="0">
                <a:latin typeface="+mj-lt"/>
              </a:rPr>
              <a:t> </a:t>
            </a:r>
            <a:r>
              <a:rPr lang="vi-VN" sz="2000" dirty="0" err="1">
                <a:latin typeface="+mj-lt"/>
              </a:rPr>
              <a:t>đoạn</a:t>
            </a:r>
            <a:r>
              <a:rPr lang="vi-VN" sz="2000" dirty="0">
                <a:latin typeface="+mj-lt"/>
              </a:rPr>
              <a:t> </a:t>
            </a:r>
            <a:r>
              <a:rPr lang="vi-VN" sz="2000" dirty="0" err="1">
                <a:latin typeface="+mj-lt"/>
              </a:rPr>
              <a:t>trích</a:t>
            </a:r>
            <a:r>
              <a:rPr lang="vi-VN" sz="2000" dirty="0">
                <a:latin typeface="+mj-lt"/>
              </a:rPr>
              <a:t> </a:t>
            </a:r>
            <a:r>
              <a:rPr lang="vi-VN" sz="2000" dirty="0" err="1">
                <a:latin typeface="+mj-lt"/>
              </a:rPr>
              <a:t>đặc</a:t>
            </a:r>
            <a:r>
              <a:rPr lang="vi-VN" sz="2000" dirty="0">
                <a:latin typeface="+mj-lt"/>
              </a:rPr>
              <a:t> </a:t>
            </a:r>
            <a:r>
              <a:rPr lang="vi-VN" sz="2000" dirty="0" err="1">
                <a:latin typeface="+mj-lt"/>
              </a:rPr>
              <a:t>sắc</a:t>
            </a:r>
            <a:r>
              <a:rPr lang="vi-VN" sz="2000" dirty="0">
                <a:latin typeface="+mj-lt"/>
              </a:rPr>
              <a:t> </a:t>
            </a:r>
            <a:r>
              <a:rPr lang="vi-VN" sz="2000" dirty="0" err="1">
                <a:latin typeface="+mj-lt"/>
              </a:rPr>
              <a:t>nhất</a:t>
            </a:r>
            <a:r>
              <a:rPr lang="vi-VN" sz="2000" dirty="0">
                <a:latin typeface="+mj-lt"/>
              </a:rPr>
              <a:t> </a:t>
            </a:r>
            <a:r>
              <a:rPr lang="vi-VN" sz="2000" dirty="0" err="1">
                <a:latin typeface="+mj-lt"/>
              </a:rPr>
              <a:t>đúng</a:t>
            </a:r>
            <a:r>
              <a:rPr lang="vi-VN" sz="2000" dirty="0">
                <a:latin typeface="+mj-lt"/>
              </a:rPr>
              <a:t> </a:t>
            </a:r>
            <a:r>
              <a:rPr lang="vi-VN" sz="2000" dirty="0" err="1">
                <a:latin typeface="+mj-lt"/>
              </a:rPr>
              <a:t>với</a:t>
            </a:r>
            <a:r>
              <a:rPr lang="vi-VN" sz="2000" dirty="0">
                <a:latin typeface="+mj-lt"/>
              </a:rPr>
              <a:t> tên </a:t>
            </a:r>
            <a:r>
              <a:rPr lang="vi-VN" sz="2000" dirty="0" err="1">
                <a:latin typeface="+mj-lt"/>
              </a:rPr>
              <a:t>gọi</a:t>
            </a:r>
            <a:r>
              <a:rPr lang="vi-VN" sz="2000" dirty="0">
                <a:latin typeface="+mj-lt"/>
              </a:rPr>
              <a:t> "</a:t>
            </a:r>
            <a:r>
              <a:rPr lang="vi-VN" sz="2000" dirty="0" err="1">
                <a:latin typeface="+mj-lt"/>
              </a:rPr>
              <a:t>Tức</a:t>
            </a:r>
            <a:r>
              <a:rPr lang="vi-VN" sz="2000" dirty="0">
                <a:latin typeface="+mj-lt"/>
              </a:rPr>
              <a:t> </a:t>
            </a:r>
            <a:r>
              <a:rPr lang="vi-VN" sz="2000" dirty="0" err="1">
                <a:latin typeface="+mj-lt"/>
              </a:rPr>
              <a:t>nước</a:t>
            </a:r>
            <a:r>
              <a:rPr lang="vi-VN" sz="2000" dirty="0">
                <a:latin typeface="+mj-lt"/>
              </a:rPr>
              <a:t> </a:t>
            </a:r>
            <a:r>
              <a:rPr lang="vi-VN" sz="2000" dirty="0" err="1">
                <a:latin typeface="+mj-lt"/>
              </a:rPr>
              <a:t>vỡ</a:t>
            </a:r>
            <a:r>
              <a:rPr lang="vi-VN" sz="2000" dirty="0">
                <a:latin typeface="+mj-lt"/>
              </a:rPr>
              <a:t> </a:t>
            </a:r>
            <a:r>
              <a:rPr lang="vi-VN" sz="2000" dirty="0" err="1">
                <a:latin typeface="+mj-lt"/>
              </a:rPr>
              <a:t>bờ</a:t>
            </a:r>
            <a:r>
              <a:rPr lang="vi-VN" sz="2000" dirty="0">
                <a:latin typeface="+mj-lt"/>
              </a:rPr>
              <a:t>".</a:t>
            </a:r>
          </a:p>
          <a:p>
            <a:pPr fontAlgn="auto">
              <a:spcBef>
                <a:spcPts val="0"/>
              </a:spcBef>
              <a:spcAft>
                <a:spcPts val="0"/>
              </a:spcAft>
              <a:defRPr/>
            </a:pPr>
            <a:r>
              <a:rPr lang="en-US" sz="2000" dirty="0">
                <a:latin typeface="+mj-lt"/>
              </a:rPr>
              <a:t>   </a:t>
            </a:r>
            <a:r>
              <a:rPr lang="vi-VN" sz="2000" dirty="0" err="1">
                <a:latin typeface="+mj-lt"/>
              </a:rPr>
              <a:t>Đầu</a:t>
            </a:r>
            <a:r>
              <a:rPr lang="vi-VN" sz="2000" dirty="0">
                <a:latin typeface="+mj-lt"/>
              </a:rPr>
              <a:t> tiên, </a:t>
            </a:r>
            <a:r>
              <a:rPr lang="vi-VN" sz="2000" dirty="0" err="1">
                <a:latin typeface="+mj-lt"/>
              </a:rPr>
              <a:t>tác</a:t>
            </a:r>
            <a:r>
              <a:rPr lang="vi-VN" sz="2000" dirty="0">
                <a:latin typeface="+mj-lt"/>
              </a:rPr>
              <a:t> </a:t>
            </a:r>
            <a:r>
              <a:rPr lang="vi-VN" sz="2000" dirty="0" err="1">
                <a:latin typeface="+mj-lt"/>
              </a:rPr>
              <a:t>giả</a:t>
            </a:r>
            <a:r>
              <a:rPr lang="vi-VN" sz="2000" dirty="0">
                <a:latin typeface="+mj-lt"/>
              </a:rPr>
              <a:t> xây </a:t>
            </a:r>
            <a:r>
              <a:rPr lang="vi-VN" sz="2000" dirty="0" err="1">
                <a:latin typeface="+mj-lt"/>
              </a:rPr>
              <a:t>dựng</a:t>
            </a:r>
            <a:r>
              <a:rPr lang="vi-VN" sz="2000" dirty="0">
                <a:latin typeface="+mj-lt"/>
              </a:rPr>
              <a:t> nên </a:t>
            </a:r>
            <a:r>
              <a:rPr lang="vi-VN" sz="2000" dirty="0" err="1">
                <a:latin typeface="+mj-lt"/>
              </a:rPr>
              <a:t>tình</a:t>
            </a:r>
            <a:r>
              <a:rPr lang="vi-VN" sz="2000" dirty="0">
                <a:latin typeface="+mj-lt"/>
              </a:rPr>
              <a:t> </a:t>
            </a:r>
            <a:r>
              <a:rPr lang="vi-VN" sz="2000" dirty="0" err="1">
                <a:latin typeface="+mj-lt"/>
              </a:rPr>
              <a:t>huống</a:t>
            </a:r>
            <a:r>
              <a:rPr lang="vi-VN" sz="2000" dirty="0">
                <a:latin typeface="+mj-lt"/>
              </a:rPr>
              <a:t> </a:t>
            </a:r>
            <a:r>
              <a:rPr lang="vi-VN" sz="2000" dirty="0" err="1">
                <a:latin typeface="+mj-lt"/>
              </a:rPr>
              <a:t>truyện</a:t>
            </a:r>
            <a:r>
              <a:rPr lang="vi-VN" sz="2000" dirty="0">
                <a:latin typeface="+mj-lt"/>
              </a:rPr>
              <a:t> </a:t>
            </a:r>
            <a:r>
              <a:rPr lang="vi-VN" sz="2000" dirty="0" err="1">
                <a:latin typeface="+mj-lt"/>
              </a:rPr>
              <a:t>đặc</a:t>
            </a:r>
            <a:r>
              <a:rPr lang="vi-VN" sz="2000" dirty="0">
                <a:latin typeface="+mj-lt"/>
              </a:rPr>
              <a:t> </a:t>
            </a:r>
            <a:r>
              <a:rPr lang="vi-VN" sz="2000" dirty="0" err="1">
                <a:latin typeface="+mj-lt"/>
              </a:rPr>
              <a:t>sắc</a:t>
            </a:r>
            <a:r>
              <a:rPr lang="vi-VN" sz="2000" dirty="0">
                <a:latin typeface="+mj-lt"/>
              </a:rPr>
              <a:t> </a:t>
            </a:r>
            <a:r>
              <a:rPr lang="vi-VN" sz="2000" dirty="0" err="1">
                <a:latin typeface="+mj-lt"/>
              </a:rPr>
              <a:t>tái</a:t>
            </a:r>
            <a:r>
              <a:rPr lang="vi-VN" sz="2000" dirty="0">
                <a:latin typeface="+mj-lt"/>
              </a:rPr>
              <a:t> </a:t>
            </a:r>
            <a:r>
              <a:rPr lang="vi-VN" sz="2000" dirty="0" err="1">
                <a:latin typeface="+mj-lt"/>
              </a:rPr>
              <a:t>hiện</a:t>
            </a:r>
            <a:r>
              <a:rPr lang="vi-VN" sz="2000" dirty="0">
                <a:latin typeface="+mj-lt"/>
              </a:rPr>
              <a:t> không </a:t>
            </a:r>
            <a:r>
              <a:rPr lang="vi-VN" sz="2000" dirty="0" err="1">
                <a:latin typeface="+mj-lt"/>
              </a:rPr>
              <a:t>khí</a:t>
            </a:r>
            <a:r>
              <a:rPr lang="vi-VN" sz="2000" dirty="0">
                <a:latin typeface="+mj-lt"/>
              </a:rPr>
              <a:t> thu </a:t>
            </a:r>
            <a:r>
              <a:rPr lang="vi-VN" sz="2000" dirty="0" err="1">
                <a:latin typeface="+mj-lt"/>
              </a:rPr>
              <a:t>thuế</a:t>
            </a:r>
            <a:r>
              <a:rPr lang="vi-VN" sz="2000" dirty="0">
                <a:latin typeface="+mj-lt"/>
              </a:rPr>
              <a:t> </a:t>
            </a:r>
            <a:r>
              <a:rPr lang="vi-VN" sz="2000" dirty="0" err="1">
                <a:latin typeface="+mj-lt"/>
              </a:rPr>
              <a:t>ngột</a:t>
            </a:r>
            <a:r>
              <a:rPr lang="vi-VN" sz="2000" dirty="0">
                <a:latin typeface="+mj-lt"/>
              </a:rPr>
              <a:t> </a:t>
            </a:r>
            <a:r>
              <a:rPr lang="vi-VN" sz="2000" dirty="0" err="1">
                <a:latin typeface="+mj-lt"/>
              </a:rPr>
              <a:t>ngạt</a:t>
            </a:r>
            <a:r>
              <a:rPr lang="vi-VN" sz="2000" dirty="0">
                <a:latin typeface="+mj-lt"/>
              </a:rPr>
              <a:t> ở </a:t>
            </a:r>
            <a:r>
              <a:rPr lang="vi-VN" sz="2000" dirty="0" err="1">
                <a:latin typeface="+mj-lt"/>
              </a:rPr>
              <a:t>vùng</a:t>
            </a:r>
            <a:r>
              <a:rPr lang="vi-VN" sz="2000" dirty="0">
                <a:latin typeface="+mj-lt"/>
              </a:rPr>
              <a:t> quê </a:t>
            </a:r>
            <a:r>
              <a:rPr lang="vi-VN" sz="2000" dirty="0" err="1">
                <a:latin typeface="+mj-lt"/>
              </a:rPr>
              <a:t>nghèo</a:t>
            </a:r>
            <a:r>
              <a:rPr lang="vi-VN" sz="2000" dirty="0">
                <a:latin typeface="+mj-lt"/>
              </a:rPr>
              <a:t> Đông </a:t>
            </a:r>
            <a:r>
              <a:rPr lang="vi-VN" sz="2000" dirty="0" err="1">
                <a:latin typeface="+mj-lt"/>
              </a:rPr>
              <a:t>Xá</a:t>
            </a:r>
            <a:r>
              <a:rPr lang="vi-VN" sz="2000" dirty="0">
                <a:latin typeface="+mj-lt"/>
              </a:rPr>
              <a:t> trong </a:t>
            </a:r>
            <a:r>
              <a:rPr lang="vi-VN" sz="2000" dirty="0" err="1">
                <a:latin typeface="+mj-lt"/>
              </a:rPr>
              <a:t>đó</a:t>
            </a:r>
            <a:r>
              <a:rPr lang="vi-VN" sz="2000" dirty="0">
                <a:latin typeface="+mj-lt"/>
              </a:rPr>
              <a:t> gia </a:t>
            </a:r>
            <a:r>
              <a:rPr lang="vi-VN" sz="2000" dirty="0" err="1">
                <a:latin typeface="+mj-lt"/>
              </a:rPr>
              <a:t>đình</a:t>
            </a:r>
            <a:r>
              <a:rPr lang="vi-VN" sz="2000" dirty="0">
                <a:latin typeface="+mj-lt"/>
              </a:rPr>
              <a:t> </a:t>
            </a:r>
            <a:r>
              <a:rPr lang="vi-VN" sz="2000" dirty="0" err="1">
                <a:latin typeface="+mj-lt"/>
              </a:rPr>
              <a:t>chị</a:t>
            </a:r>
            <a:r>
              <a:rPr lang="vi-VN" sz="2000" dirty="0">
                <a:latin typeface="+mj-lt"/>
              </a:rPr>
              <a:t> </a:t>
            </a:r>
            <a:r>
              <a:rPr lang="vi-VN" sz="2000" dirty="0" err="1">
                <a:latin typeface="+mj-lt"/>
              </a:rPr>
              <a:t>Dậu</a:t>
            </a:r>
            <a:r>
              <a:rPr lang="vi-VN" sz="2000" dirty="0">
                <a:latin typeface="+mj-lt"/>
              </a:rPr>
              <a:t> </a:t>
            </a:r>
            <a:r>
              <a:rPr lang="vi-VN" sz="2000" dirty="0" err="1">
                <a:latin typeface="+mj-lt"/>
              </a:rPr>
              <a:t>thuộc</a:t>
            </a:r>
            <a:r>
              <a:rPr lang="vi-VN" sz="2000" dirty="0">
                <a:latin typeface="+mj-lt"/>
              </a:rPr>
              <a:t> </a:t>
            </a:r>
            <a:r>
              <a:rPr lang="vi-VN" sz="2000" dirty="0" err="1">
                <a:latin typeface="+mj-lt"/>
              </a:rPr>
              <a:t>vào</a:t>
            </a:r>
            <a:r>
              <a:rPr lang="vi-VN" sz="2000" dirty="0">
                <a:latin typeface="+mj-lt"/>
              </a:rPr>
              <a:t> </a:t>
            </a:r>
            <a:r>
              <a:rPr lang="vi-VN" sz="2000" dirty="0" err="1">
                <a:latin typeface="+mj-lt"/>
              </a:rPr>
              <a:t>cảnh</a:t>
            </a:r>
            <a:r>
              <a:rPr lang="vi-VN" sz="2000" dirty="0">
                <a:latin typeface="+mj-lt"/>
              </a:rPr>
              <a:t> </a:t>
            </a:r>
            <a:r>
              <a:rPr lang="vi-VN" sz="2000" dirty="0" err="1">
                <a:latin typeface="+mj-lt"/>
              </a:rPr>
              <a:t>cùng</a:t>
            </a:r>
            <a:r>
              <a:rPr lang="vi-VN" sz="2000" dirty="0">
                <a:latin typeface="+mj-lt"/>
              </a:rPr>
              <a:t> </a:t>
            </a:r>
            <a:r>
              <a:rPr lang="vi-VN" sz="2000" dirty="0" err="1">
                <a:latin typeface="+mj-lt"/>
              </a:rPr>
              <a:t>đường</a:t>
            </a:r>
            <a:r>
              <a:rPr lang="vi-VN" sz="2000" dirty="0">
                <a:latin typeface="+mj-lt"/>
              </a:rPr>
              <a:t> </a:t>
            </a:r>
            <a:r>
              <a:rPr lang="vi-VN" sz="2000" dirty="0" err="1">
                <a:latin typeface="+mj-lt"/>
              </a:rPr>
              <a:t>lại</a:t>
            </a:r>
            <a:r>
              <a:rPr lang="vi-VN" sz="2000" dirty="0">
                <a:latin typeface="+mj-lt"/>
              </a:rPr>
              <a:t> </a:t>
            </a:r>
            <a:r>
              <a:rPr lang="vi-VN" sz="2000" dirty="0" err="1">
                <a:latin typeface="+mj-lt"/>
              </a:rPr>
              <a:t>còn</a:t>
            </a:r>
            <a:r>
              <a:rPr lang="vi-VN" sz="2000" dirty="0">
                <a:latin typeface="+mj-lt"/>
              </a:rPr>
              <a:t> </a:t>
            </a:r>
            <a:r>
              <a:rPr lang="vi-VN" sz="2000" dirty="0" err="1">
                <a:latin typeface="+mj-lt"/>
              </a:rPr>
              <a:t>phải</a:t>
            </a:r>
            <a:r>
              <a:rPr lang="vi-VN" sz="2000" dirty="0">
                <a:latin typeface="+mj-lt"/>
              </a:rPr>
              <a:t> </a:t>
            </a:r>
            <a:r>
              <a:rPr lang="vi-VN" sz="2000" dirty="0" err="1">
                <a:latin typeface="+mj-lt"/>
              </a:rPr>
              <a:t>đóng</a:t>
            </a:r>
            <a:r>
              <a:rPr lang="vi-VN" sz="2000" dirty="0">
                <a:latin typeface="+mj-lt"/>
              </a:rPr>
              <a:t> thêm </a:t>
            </a:r>
            <a:r>
              <a:rPr lang="vi-VN" sz="2000" dirty="0" err="1">
                <a:latin typeface="+mj-lt"/>
              </a:rPr>
              <a:t>suất</a:t>
            </a:r>
            <a:r>
              <a:rPr lang="vi-VN" sz="2000" dirty="0">
                <a:latin typeface="+mj-lt"/>
              </a:rPr>
              <a:t> sưu </a:t>
            </a:r>
            <a:r>
              <a:rPr lang="vi-VN" sz="2000" dirty="0" err="1">
                <a:latin typeface="+mj-lt"/>
              </a:rPr>
              <a:t>thuế</a:t>
            </a:r>
            <a:r>
              <a:rPr lang="vi-VN" sz="2000" dirty="0">
                <a:latin typeface="+mj-lt"/>
              </a:rPr>
              <a:t> cho </a:t>
            </a:r>
            <a:r>
              <a:rPr lang="vi-VN" sz="2000" dirty="0" err="1">
                <a:latin typeface="+mj-lt"/>
              </a:rPr>
              <a:t>người</a:t>
            </a:r>
            <a:r>
              <a:rPr lang="vi-VN" sz="2000" dirty="0">
                <a:latin typeface="+mj-lt"/>
              </a:rPr>
              <a:t> em </a:t>
            </a:r>
            <a:r>
              <a:rPr lang="vi-VN" sz="2000" dirty="0" err="1">
                <a:latin typeface="+mj-lt"/>
              </a:rPr>
              <a:t>chồng</a:t>
            </a:r>
            <a:r>
              <a:rPr lang="vi-VN" sz="2000" dirty="0">
                <a:latin typeface="+mj-lt"/>
              </a:rPr>
              <a:t> </a:t>
            </a:r>
            <a:r>
              <a:rPr lang="vi-VN" sz="2000" dirty="0" err="1">
                <a:latin typeface="+mj-lt"/>
              </a:rPr>
              <a:t>đã</a:t>
            </a:r>
            <a:r>
              <a:rPr lang="vi-VN" sz="2000" dirty="0">
                <a:latin typeface="+mj-lt"/>
              </a:rPr>
              <a:t> </a:t>
            </a:r>
            <a:r>
              <a:rPr lang="vi-VN" sz="2000" dirty="0" err="1">
                <a:latin typeface="+mj-lt"/>
              </a:rPr>
              <a:t>mất</a:t>
            </a:r>
            <a:r>
              <a:rPr lang="vi-VN" sz="2000" dirty="0">
                <a:latin typeface="+mj-lt"/>
              </a:rPr>
              <a:t>. </a:t>
            </a:r>
            <a:r>
              <a:rPr lang="vi-VN" sz="2000" dirty="0" err="1">
                <a:latin typeface="+mj-lt"/>
              </a:rPr>
              <a:t>Chính</a:t>
            </a:r>
            <a:r>
              <a:rPr lang="vi-VN" sz="2000" dirty="0">
                <a:latin typeface="+mj-lt"/>
              </a:rPr>
              <a:t> </a:t>
            </a:r>
            <a:r>
              <a:rPr lang="vi-VN" sz="2000" dirty="0" err="1">
                <a:latin typeface="+mj-lt"/>
              </a:rPr>
              <a:t>vì</a:t>
            </a:r>
            <a:r>
              <a:rPr lang="vi-VN" sz="2000" dirty="0">
                <a:latin typeface="+mj-lt"/>
              </a:rPr>
              <a:t> </a:t>
            </a:r>
            <a:r>
              <a:rPr lang="vi-VN" sz="2000" dirty="0" err="1">
                <a:latin typeface="+mj-lt"/>
              </a:rPr>
              <a:t>thế</a:t>
            </a:r>
            <a:r>
              <a:rPr lang="vi-VN" sz="2000" dirty="0">
                <a:latin typeface="+mj-lt"/>
              </a:rPr>
              <a:t> </a:t>
            </a:r>
            <a:r>
              <a:rPr lang="vi-VN" sz="2000" dirty="0" err="1">
                <a:latin typeface="+mj-lt"/>
              </a:rPr>
              <a:t>chị</a:t>
            </a:r>
            <a:r>
              <a:rPr lang="vi-VN" sz="2000" dirty="0">
                <a:latin typeface="+mj-lt"/>
              </a:rPr>
              <a:t> </a:t>
            </a:r>
            <a:r>
              <a:rPr lang="vi-VN" sz="2000" dirty="0" err="1">
                <a:latin typeface="+mj-lt"/>
              </a:rPr>
              <a:t>Dậu</a:t>
            </a:r>
            <a:r>
              <a:rPr lang="vi-VN" sz="2000" dirty="0">
                <a:latin typeface="+mj-lt"/>
              </a:rPr>
              <a:t> </a:t>
            </a:r>
            <a:r>
              <a:rPr lang="vi-VN" sz="2000" dirty="0" err="1">
                <a:latin typeface="+mj-lt"/>
              </a:rPr>
              <a:t>phải</a:t>
            </a:r>
            <a:r>
              <a:rPr lang="vi-VN" sz="2000" dirty="0">
                <a:latin typeface="+mj-lt"/>
              </a:rPr>
              <a:t> </a:t>
            </a:r>
            <a:r>
              <a:rPr lang="vi-VN" sz="2000" dirty="0" err="1">
                <a:latin typeface="+mj-lt"/>
              </a:rPr>
              <a:t>bán</a:t>
            </a:r>
            <a:r>
              <a:rPr lang="vi-VN" sz="2000" dirty="0">
                <a:latin typeface="+mj-lt"/>
              </a:rPr>
              <a:t> con </a:t>
            </a:r>
            <a:r>
              <a:rPr lang="vi-VN" sz="2000" dirty="0" err="1">
                <a:latin typeface="+mj-lt"/>
              </a:rPr>
              <a:t>bán</a:t>
            </a:r>
            <a:r>
              <a:rPr lang="vi-VN" sz="2000" dirty="0">
                <a:latin typeface="+mj-lt"/>
              </a:rPr>
              <a:t> </a:t>
            </a:r>
            <a:r>
              <a:rPr lang="vi-VN" sz="2000" dirty="0" err="1">
                <a:latin typeface="+mj-lt"/>
              </a:rPr>
              <a:t>cả</a:t>
            </a:r>
            <a:r>
              <a:rPr lang="vi-VN" sz="2000" dirty="0">
                <a:latin typeface="+mj-lt"/>
              </a:rPr>
              <a:t> </a:t>
            </a:r>
            <a:r>
              <a:rPr lang="vi-VN" sz="2000" dirty="0" err="1">
                <a:latin typeface="+mj-lt"/>
              </a:rPr>
              <a:t>đàn</a:t>
            </a:r>
            <a:r>
              <a:rPr lang="vi-VN" sz="2000" dirty="0">
                <a:latin typeface="+mj-lt"/>
              </a:rPr>
              <a:t> </a:t>
            </a:r>
            <a:r>
              <a:rPr lang="vi-VN" sz="2000" dirty="0" err="1">
                <a:latin typeface="+mj-lt"/>
              </a:rPr>
              <a:t>chó</a:t>
            </a:r>
            <a:r>
              <a:rPr lang="vi-VN" sz="2000" dirty="0">
                <a:latin typeface="+mj-lt"/>
              </a:rPr>
              <a:t> </a:t>
            </a:r>
            <a:r>
              <a:rPr lang="vi-VN" sz="2000" dirty="0" err="1">
                <a:latin typeface="+mj-lt"/>
              </a:rPr>
              <a:t>để</a:t>
            </a:r>
            <a:r>
              <a:rPr lang="vi-VN" sz="2000" dirty="0">
                <a:latin typeface="+mj-lt"/>
              </a:rPr>
              <a:t> lo </a:t>
            </a:r>
            <a:r>
              <a:rPr lang="vi-VN" sz="2000" dirty="0" err="1">
                <a:latin typeface="+mj-lt"/>
              </a:rPr>
              <a:t>tiền</a:t>
            </a:r>
            <a:r>
              <a:rPr lang="vi-VN" sz="2000" dirty="0">
                <a:latin typeface="+mj-lt"/>
              </a:rPr>
              <a:t> </a:t>
            </a:r>
            <a:r>
              <a:rPr lang="vi-VN" sz="2000" dirty="0" err="1">
                <a:latin typeface="+mj-lt"/>
              </a:rPr>
              <a:t>đóng</a:t>
            </a:r>
            <a:r>
              <a:rPr lang="vi-VN" sz="2000" dirty="0">
                <a:latin typeface="+mj-lt"/>
              </a:rPr>
              <a:t> sưu, anh </a:t>
            </a:r>
            <a:r>
              <a:rPr lang="vi-VN" sz="2000" dirty="0" err="1">
                <a:latin typeface="+mj-lt"/>
              </a:rPr>
              <a:t>Dậu</a:t>
            </a:r>
            <a:r>
              <a:rPr lang="vi-VN" sz="2000" dirty="0">
                <a:latin typeface="+mj-lt"/>
              </a:rPr>
              <a:t> </a:t>
            </a:r>
            <a:r>
              <a:rPr lang="vi-VN" sz="2000" dirty="0" err="1">
                <a:latin typeface="+mj-lt"/>
              </a:rPr>
              <a:t>bị</a:t>
            </a:r>
            <a:r>
              <a:rPr lang="vi-VN" sz="2000" dirty="0">
                <a:latin typeface="+mj-lt"/>
              </a:rPr>
              <a:t> </a:t>
            </a:r>
            <a:r>
              <a:rPr lang="vi-VN" sz="2000" dirty="0" err="1">
                <a:latin typeface="+mj-lt"/>
              </a:rPr>
              <a:t>trói</a:t>
            </a:r>
            <a:r>
              <a:rPr lang="vi-VN" sz="2000" dirty="0">
                <a:latin typeface="+mj-lt"/>
              </a:rPr>
              <a:t> </a:t>
            </a:r>
            <a:r>
              <a:rPr lang="vi-VN" sz="2000" dirty="0" err="1">
                <a:latin typeface="+mj-lt"/>
              </a:rPr>
              <a:t>đánh</a:t>
            </a:r>
            <a:r>
              <a:rPr lang="vi-VN" sz="2000" dirty="0">
                <a:latin typeface="+mj-lt"/>
              </a:rPr>
              <a:t> </a:t>
            </a:r>
            <a:r>
              <a:rPr lang="vi-VN" sz="2000" dirty="0" err="1">
                <a:latin typeface="+mj-lt"/>
              </a:rPr>
              <a:t>tới</a:t>
            </a:r>
            <a:r>
              <a:rPr lang="vi-VN" sz="2000" dirty="0">
                <a:latin typeface="+mj-lt"/>
              </a:rPr>
              <a:t> </a:t>
            </a:r>
            <a:r>
              <a:rPr lang="vi-VN" sz="2000" dirty="0" err="1">
                <a:latin typeface="+mj-lt"/>
              </a:rPr>
              <a:t>ngất</a:t>
            </a:r>
            <a:r>
              <a:rPr lang="vi-VN" sz="2000" dirty="0">
                <a:latin typeface="+mj-lt"/>
              </a:rPr>
              <a:t> đi, </a:t>
            </a:r>
            <a:r>
              <a:rPr lang="vi-VN" sz="2000" dirty="0" err="1">
                <a:latin typeface="+mj-lt"/>
              </a:rPr>
              <a:t>vừa</a:t>
            </a:r>
            <a:r>
              <a:rPr lang="vi-VN" sz="2000" dirty="0">
                <a:latin typeface="+mj-lt"/>
              </a:rPr>
              <a:t> </a:t>
            </a:r>
            <a:r>
              <a:rPr lang="vi-VN" sz="2000" dirty="0" err="1">
                <a:latin typeface="+mj-lt"/>
              </a:rPr>
              <a:t>về</a:t>
            </a:r>
            <a:r>
              <a:rPr lang="vi-VN" sz="2000" dirty="0">
                <a:latin typeface="+mj-lt"/>
              </a:rPr>
              <a:t> </a:t>
            </a:r>
            <a:r>
              <a:rPr lang="vi-VN" sz="2000" dirty="0" err="1">
                <a:latin typeface="+mj-lt"/>
              </a:rPr>
              <a:t>nhà</a:t>
            </a:r>
            <a:r>
              <a:rPr lang="vi-VN" sz="2000" dirty="0">
                <a:latin typeface="+mj-lt"/>
              </a:rPr>
              <a:t> </a:t>
            </a:r>
            <a:r>
              <a:rPr lang="vi-VN" sz="2000" dirty="0" err="1">
                <a:latin typeface="+mj-lt"/>
              </a:rPr>
              <a:t>thì</a:t>
            </a:r>
            <a:r>
              <a:rPr lang="vi-VN" sz="2000" dirty="0">
                <a:latin typeface="+mj-lt"/>
              </a:rPr>
              <a:t> </a:t>
            </a:r>
            <a:r>
              <a:rPr lang="vi-VN" sz="2000" dirty="0" err="1">
                <a:latin typeface="+mj-lt"/>
              </a:rPr>
              <a:t>bọn</a:t>
            </a:r>
            <a:r>
              <a:rPr lang="vi-VN" sz="2000" dirty="0">
                <a:latin typeface="+mj-lt"/>
              </a:rPr>
              <a:t> cai </a:t>
            </a:r>
            <a:r>
              <a:rPr lang="vi-VN" sz="2000" dirty="0" err="1">
                <a:latin typeface="+mj-lt"/>
              </a:rPr>
              <a:t>lệ</a:t>
            </a:r>
            <a:r>
              <a:rPr lang="vi-VN" sz="2000" dirty="0">
                <a:latin typeface="+mj-lt"/>
              </a:rPr>
              <a:t> </a:t>
            </a:r>
            <a:r>
              <a:rPr lang="vi-VN" sz="2000" dirty="0" err="1">
                <a:latin typeface="+mj-lt"/>
              </a:rPr>
              <a:t>đã</a:t>
            </a:r>
            <a:r>
              <a:rPr lang="vi-VN" sz="2000" dirty="0">
                <a:latin typeface="+mj-lt"/>
              </a:rPr>
              <a:t> </a:t>
            </a:r>
            <a:r>
              <a:rPr lang="vi-VN" sz="2000" dirty="0" err="1">
                <a:latin typeface="+mj-lt"/>
              </a:rPr>
              <a:t>hùng</a:t>
            </a:r>
            <a:r>
              <a:rPr lang="vi-VN" sz="2000" dirty="0">
                <a:latin typeface="+mj-lt"/>
              </a:rPr>
              <a:t> </a:t>
            </a:r>
            <a:r>
              <a:rPr lang="vi-VN" sz="2000" dirty="0" err="1">
                <a:latin typeface="+mj-lt"/>
              </a:rPr>
              <a:t>hổ</a:t>
            </a:r>
            <a:r>
              <a:rPr lang="vi-VN" sz="2000" dirty="0">
                <a:latin typeface="+mj-lt"/>
              </a:rPr>
              <a:t> xông </a:t>
            </a:r>
            <a:r>
              <a:rPr lang="vi-VN" sz="2000" dirty="0" err="1">
                <a:latin typeface="+mj-lt"/>
              </a:rPr>
              <a:t>tới</a:t>
            </a:r>
            <a:r>
              <a:rPr lang="vi-VN" sz="2000" dirty="0">
                <a:latin typeface="+mj-lt"/>
              </a:rPr>
              <a:t>. </a:t>
            </a:r>
            <a:r>
              <a:rPr lang="vi-VN" sz="2000" dirty="0" err="1">
                <a:latin typeface="+mj-lt"/>
              </a:rPr>
              <a:t>Chúng</a:t>
            </a:r>
            <a:r>
              <a:rPr lang="vi-VN" sz="2000" dirty="0">
                <a:latin typeface="+mj-lt"/>
              </a:rPr>
              <a:t> </a:t>
            </a:r>
            <a:r>
              <a:rPr lang="vi-VN" sz="2000" dirty="0" err="1">
                <a:latin typeface="+mj-lt"/>
              </a:rPr>
              <a:t>sầm</a:t>
            </a:r>
            <a:r>
              <a:rPr lang="vi-VN" sz="2000" dirty="0">
                <a:latin typeface="+mj-lt"/>
              </a:rPr>
              <a:t> </a:t>
            </a:r>
            <a:r>
              <a:rPr lang="vi-VN" sz="2000" dirty="0" err="1">
                <a:latin typeface="+mj-lt"/>
              </a:rPr>
              <a:t>sầm</a:t>
            </a:r>
            <a:r>
              <a:rPr lang="vi-VN" sz="2000" dirty="0">
                <a:latin typeface="+mj-lt"/>
              </a:rPr>
              <a:t> </a:t>
            </a:r>
            <a:r>
              <a:rPr lang="vi-VN" sz="2000" dirty="0" err="1">
                <a:latin typeface="+mj-lt"/>
              </a:rPr>
              <a:t>tiến</a:t>
            </a:r>
            <a:r>
              <a:rPr lang="vi-VN" sz="2000" dirty="0">
                <a:latin typeface="+mj-lt"/>
              </a:rPr>
              <a:t> </a:t>
            </a:r>
            <a:r>
              <a:rPr lang="vi-VN" sz="2000" dirty="0" err="1">
                <a:latin typeface="+mj-lt"/>
              </a:rPr>
              <a:t>vào</a:t>
            </a:r>
            <a:r>
              <a:rPr lang="vi-VN" sz="2000" dirty="0">
                <a:latin typeface="+mj-lt"/>
              </a:rPr>
              <a:t> </a:t>
            </a:r>
            <a:r>
              <a:rPr lang="vi-VN" sz="2000" dirty="0" err="1">
                <a:latin typeface="+mj-lt"/>
              </a:rPr>
              <a:t>nhà</a:t>
            </a:r>
            <a:r>
              <a:rPr lang="vi-VN" sz="2000" dirty="0">
                <a:latin typeface="+mj-lt"/>
              </a:rPr>
              <a:t> roi song, tay </a:t>
            </a:r>
            <a:r>
              <a:rPr lang="vi-VN" sz="2000" dirty="0" err="1">
                <a:latin typeface="+mj-lt"/>
              </a:rPr>
              <a:t>thước</a:t>
            </a:r>
            <a:r>
              <a:rPr lang="vi-VN" sz="2000" dirty="0">
                <a:latin typeface="+mj-lt"/>
              </a:rPr>
              <a:t> </a:t>
            </a:r>
            <a:r>
              <a:rPr lang="vi-VN" sz="2000" dirty="0" err="1">
                <a:latin typeface="+mj-lt"/>
              </a:rPr>
              <a:t>định</a:t>
            </a:r>
            <a:r>
              <a:rPr lang="vi-VN" sz="2000" dirty="0">
                <a:latin typeface="+mj-lt"/>
              </a:rPr>
              <a:t> </a:t>
            </a:r>
            <a:r>
              <a:rPr lang="vi-VN" sz="2000" dirty="0" err="1">
                <a:latin typeface="+mj-lt"/>
              </a:rPr>
              <a:t>trói</a:t>
            </a:r>
            <a:r>
              <a:rPr lang="vi-VN" sz="2000" dirty="0">
                <a:latin typeface="+mj-lt"/>
              </a:rPr>
              <a:t> anh </a:t>
            </a:r>
            <a:r>
              <a:rPr lang="vi-VN" sz="2000" dirty="0" err="1">
                <a:latin typeface="+mj-lt"/>
              </a:rPr>
              <a:t>Dậu</a:t>
            </a:r>
            <a:r>
              <a:rPr lang="vi-VN" sz="2000" dirty="0">
                <a:latin typeface="+mj-lt"/>
              </a:rPr>
              <a:t>. </a:t>
            </a:r>
            <a:r>
              <a:rPr lang="vi-VN" sz="2000" dirty="0" err="1">
                <a:latin typeface="+mj-lt"/>
              </a:rPr>
              <a:t>Chị</a:t>
            </a:r>
            <a:r>
              <a:rPr lang="vi-VN" sz="2000" dirty="0">
                <a:latin typeface="+mj-lt"/>
              </a:rPr>
              <a:t> </a:t>
            </a:r>
            <a:r>
              <a:rPr lang="vi-VN" sz="2000" dirty="0" err="1">
                <a:latin typeface="+mj-lt"/>
              </a:rPr>
              <a:t>Dậu</a:t>
            </a:r>
            <a:r>
              <a:rPr lang="vi-VN" sz="2000" dirty="0">
                <a:latin typeface="+mj-lt"/>
              </a:rPr>
              <a:t> </a:t>
            </a:r>
            <a:r>
              <a:rPr lang="vi-VN" sz="2000" dirty="0" err="1">
                <a:latin typeface="+mj-lt"/>
              </a:rPr>
              <a:t>khẩn</a:t>
            </a:r>
            <a:r>
              <a:rPr lang="vi-VN" sz="2000" dirty="0">
                <a:latin typeface="+mj-lt"/>
              </a:rPr>
              <a:t> </a:t>
            </a:r>
            <a:r>
              <a:rPr lang="vi-VN" sz="2000" dirty="0" err="1">
                <a:latin typeface="+mj-lt"/>
              </a:rPr>
              <a:t>thiết</a:t>
            </a:r>
            <a:r>
              <a:rPr lang="vi-VN" sz="2000" dirty="0">
                <a:latin typeface="+mj-lt"/>
              </a:rPr>
              <a:t> van xin </a:t>
            </a:r>
            <a:r>
              <a:rPr lang="vi-VN" sz="2000" dirty="0" err="1">
                <a:latin typeface="+mj-lt"/>
              </a:rPr>
              <a:t>khất</a:t>
            </a:r>
            <a:r>
              <a:rPr lang="vi-VN" sz="2000" dirty="0">
                <a:latin typeface="+mj-lt"/>
              </a:rPr>
              <a:t> sưu nhưng </a:t>
            </a:r>
            <a:r>
              <a:rPr lang="vi-VN" sz="2000" dirty="0" err="1">
                <a:latin typeface="+mj-lt"/>
              </a:rPr>
              <a:t>với</a:t>
            </a:r>
            <a:r>
              <a:rPr lang="vi-VN" sz="2000" dirty="0">
                <a:latin typeface="+mj-lt"/>
              </a:rPr>
              <a:t> </a:t>
            </a:r>
            <a:r>
              <a:rPr lang="vi-VN" sz="2000" dirty="0" err="1">
                <a:latin typeface="+mj-lt"/>
              </a:rPr>
              <a:t>bản</a:t>
            </a:r>
            <a:r>
              <a:rPr lang="vi-VN" sz="2000" dirty="0">
                <a:latin typeface="+mj-lt"/>
              </a:rPr>
              <a:t> </a:t>
            </a:r>
            <a:r>
              <a:rPr lang="vi-VN" sz="2000" dirty="0" err="1">
                <a:latin typeface="+mj-lt"/>
              </a:rPr>
              <a:t>tính</a:t>
            </a:r>
            <a:r>
              <a:rPr lang="vi-VN" sz="2000" dirty="0">
                <a:latin typeface="+mj-lt"/>
              </a:rPr>
              <a:t> hung </a:t>
            </a:r>
            <a:r>
              <a:rPr lang="vi-VN" sz="2000" dirty="0" err="1">
                <a:latin typeface="+mj-lt"/>
              </a:rPr>
              <a:t>hãn</a:t>
            </a:r>
            <a:r>
              <a:rPr lang="vi-VN" sz="2000" dirty="0">
                <a:latin typeface="+mj-lt"/>
              </a:rPr>
              <a:t> </a:t>
            </a:r>
            <a:r>
              <a:rPr lang="vi-VN" sz="2000" dirty="0" err="1">
                <a:latin typeface="+mj-lt"/>
              </a:rPr>
              <a:t>của</a:t>
            </a:r>
            <a:r>
              <a:rPr lang="vi-VN" sz="2000" dirty="0">
                <a:latin typeface="+mj-lt"/>
              </a:rPr>
              <a:t> </a:t>
            </a:r>
            <a:r>
              <a:rPr lang="vi-VN" sz="2000" dirty="0" err="1">
                <a:latin typeface="+mj-lt"/>
              </a:rPr>
              <a:t>những</a:t>
            </a:r>
            <a:r>
              <a:rPr lang="vi-VN" sz="2000" dirty="0">
                <a:latin typeface="+mj-lt"/>
              </a:rPr>
              <a:t> </a:t>
            </a:r>
            <a:r>
              <a:rPr lang="vi-VN" sz="2000" dirty="0" err="1">
                <a:latin typeface="+mj-lt"/>
              </a:rPr>
              <a:t>kẻ</a:t>
            </a:r>
            <a:r>
              <a:rPr lang="vi-VN" sz="2000" dirty="0">
                <a:latin typeface="+mj-lt"/>
              </a:rPr>
              <a:t> </a:t>
            </a:r>
            <a:r>
              <a:rPr lang="vi-VN" sz="2000" dirty="0" err="1">
                <a:latin typeface="+mj-lt"/>
              </a:rPr>
              <a:t>lòng</a:t>
            </a:r>
            <a:r>
              <a:rPr lang="vi-VN" sz="2000" dirty="0">
                <a:latin typeface="+mj-lt"/>
              </a:rPr>
              <a:t> lang </a:t>
            </a:r>
            <a:r>
              <a:rPr lang="vi-VN" sz="2000" dirty="0" err="1">
                <a:latin typeface="+mj-lt"/>
              </a:rPr>
              <a:t>dạ</a:t>
            </a:r>
            <a:r>
              <a:rPr lang="vi-VN" sz="2000" dirty="0">
                <a:latin typeface="+mj-lt"/>
              </a:rPr>
              <a:t> </a:t>
            </a:r>
            <a:r>
              <a:rPr lang="vi-VN" sz="2000" dirty="0" err="1">
                <a:latin typeface="+mj-lt"/>
              </a:rPr>
              <a:t>thú</a:t>
            </a:r>
            <a:r>
              <a:rPr lang="vi-VN" sz="2000" dirty="0">
                <a:latin typeface="+mj-lt"/>
              </a:rPr>
              <a:t> </a:t>
            </a:r>
            <a:r>
              <a:rPr lang="vi-VN" sz="2000" dirty="0" err="1">
                <a:latin typeface="+mj-lt"/>
              </a:rPr>
              <a:t>chúng</a:t>
            </a:r>
            <a:r>
              <a:rPr lang="vi-VN" sz="2000" dirty="0">
                <a:latin typeface="+mj-lt"/>
              </a:rPr>
              <a:t> "</a:t>
            </a:r>
            <a:r>
              <a:rPr lang="vi-VN" sz="2000" dirty="0" err="1">
                <a:latin typeface="+mj-lt"/>
              </a:rPr>
              <a:t>bịch</a:t>
            </a:r>
            <a:r>
              <a:rPr lang="vi-VN" sz="2000" dirty="0">
                <a:latin typeface="+mj-lt"/>
              </a:rPr>
              <a:t> luôn </a:t>
            </a:r>
            <a:r>
              <a:rPr lang="vi-VN" sz="2000" dirty="0" err="1">
                <a:latin typeface="+mj-lt"/>
              </a:rPr>
              <a:t>vào</a:t>
            </a:r>
            <a:r>
              <a:rPr lang="vi-VN" sz="2000" dirty="0">
                <a:latin typeface="+mj-lt"/>
              </a:rPr>
              <a:t> </a:t>
            </a:r>
            <a:r>
              <a:rPr lang="vi-VN" sz="2000" dirty="0" err="1">
                <a:latin typeface="+mj-lt"/>
              </a:rPr>
              <a:t>ngực</a:t>
            </a:r>
            <a:r>
              <a:rPr lang="vi-VN" sz="2000" dirty="0">
                <a:latin typeface="+mj-lt"/>
              </a:rPr>
              <a:t> </a:t>
            </a:r>
            <a:r>
              <a:rPr lang="vi-VN" sz="2000" dirty="0" err="1">
                <a:latin typeface="+mj-lt"/>
              </a:rPr>
              <a:t>chị</a:t>
            </a:r>
            <a:r>
              <a:rPr lang="vi-VN" sz="2000" dirty="0">
                <a:latin typeface="+mj-lt"/>
              </a:rPr>
              <a:t> </a:t>
            </a:r>
            <a:r>
              <a:rPr lang="vi-VN" sz="2000" dirty="0" err="1">
                <a:latin typeface="+mj-lt"/>
              </a:rPr>
              <a:t>Dậu</a:t>
            </a:r>
            <a:r>
              <a:rPr lang="vi-VN" sz="2000" dirty="0">
                <a:latin typeface="+mj-lt"/>
              </a:rPr>
              <a:t> </a:t>
            </a:r>
            <a:r>
              <a:rPr lang="vi-VN" sz="2000" dirty="0" err="1">
                <a:latin typeface="+mj-lt"/>
              </a:rPr>
              <a:t>mấy</a:t>
            </a:r>
            <a:r>
              <a:rPr lang="vi-VN" sz="2000" dirty="0">
                <a:latin typeface="+mj-lt"/>
              </a:rPr>
              <a:t> </a:t>
            </a:r>
            <a:r>
              <a:rPr lang="vi-VN" sz="2000" dirty="0" err="1">
                <a:latin typeface="+mj-lt"/>
              </a:rPr>
              <a:t>bịch</a:t>
            </a:r>
            <a:r>
              <a:rPr lang="vi-VN" sz="2000" dirty="0">
                <a:latin typeface="+mj-lt"/>
              </a:rPr>
              <a:t>", ‘</a:t>
            </a:r>
            <a:r>
              <a:rPr lang="vi-VN" sz="2000" dirty="0" err="1">
                <a:latin typeface="+mj-lt"/>
              </a:rPr>
              <a:t>tát</a:t>
            </a:r>
            <a:r>
              <a:rPr lang="vi-VN" sz="2000" dirty="0">
                <a:latin typeface="+mj-lt"/>
              </a:rPr>
              <a:t> </a:t>
            </a:r>
            <a:r>
              <a:rPr lang="vi-VN" sz="2000" dirty="0" err="1">
                <a:latin typeface="+mj-lt"/>
              </a:rPr>
              <a:t>một</a:t>
            </a:r>
            <a:r>
              <a:rPr lang="vi-VN" sz="2000" dirty="0">
                <a:latin typeface="+mj-lt"/>
              </a:rPr>
              <a:t> </a:t>
            </a:r>
            <a:r>
              <a:rPr lang="vi-VN" sz="2000" dirty="0" err="1">
                <a:latin typeface="+mj-lt"/>
              </a:rPr>
              <a:t>cái</a:t>
            </a:r>
            <a:r>
              <a:rPr lang="vi-VN" sz="2000" dirty="0">
                <a:latin typeface="+mj-lt"/>
              </a:rPr>
              <a:t> </a:t>
            </a:r>
            <a:r>
              <a:rPr lang="vi-VN" sz="2000" dirty="0" err="1">
                <a:latin typeface="+mj-lt"/>
              </a:rPr>
              <a:t>đánh</a:t>
            </a:r>
            <a:r>
              <a:rPr lang="vi-VN" sz="2000" dirty="0">
                <a:latin typeface="+mj-lt"/>
              </a:rPr>
              <a:t> </a:t>
            </a:r>
            <a:r>
              <a:rPr lang="vi-VN" sz="2000" dirty="0" err="1">
                <a:latin typeface="+mj-lt"/>
              </a:rPr>
              <a:t>bốp</a:t>
            </a:r>
            <a:r>
              <a:rPr lang="vi-VN" sz="2000" dirty="0">
                <a:latin typeface="+mj-lt"/>
              </a:rPr>
              <a:t>". Không </a:t>
            </a:r>
            <a:r>
              <a:rPr lang="vi-VN" sz="2000" dirty="0" err="1">
                <a:latin typeface="+mj-lt"/>
              </a:rPr>
              <a:t>thể</a:t>
            </a:r>
            <a:r>
              <a:rPr lang="vi-VN" sz="2000" dirty="0">
                <a:latin typeface="+mj-lt"/>
              </a:rPr>
              <a:t> </a:t>
            </a:r>
            <a:r>
              <a:rPr lang="vi-VN" sz="2000" dirty="0" err="1">
                <a:latin typeface="+mj-lt"/>
              </a:rPr>
              <a:t>chịu</a:t>
            </a:r>
            <a:r>
              <a:rPr lang="vi-VN" sz="2000" dirty="0">
                <a:latin typeface="+mj-lt"/>
              </a:rPr>
              <a:t> </a:t>
            </a:r>
            <a:r>
              <a:rPr lang="vi-VN" sz="2000" dirty="0" err="1">
                <a:latin typeface="+mj-lt"/>
              </a:rPr>
              <a:t>nhịn</a:t>
            </a:r>
            <a:r>
              <a:rPr lang="vi-VN" sz="2000" dirty="0">
                <a:latin typeface="+mj-lt"/>
              </a:rPr>
              <a:t>, </a:t>
            </a:r>
            <a:r>
              <a:rPr lang="vi-VN" sz="2000" dirty="0" err="1">
                <a:latin typeface="+mj-lt"/>
              </a:rPr>
              <a:t>chị</a:t>
            </a:r>
            <a:r>
              <a:rPr lang="vi-VN" sz="2000" dirty="0">
                <a:latin typeface="+mj-lt"/>
              </a:rPr>
              <a:t> </a:t>
            </a:r>
            <a:r>
              <a:rPr lang="vi-VN" sz="2000" dirty="0" err="1">
                <a:latin typeface="+mj-lt"/>
              </a:rPr>
              <a:t>Dậu</a:t>
            </a:r>
            <a:r>
              <a:rPr lang="vi-VN" sz="2000" dirty="0">
                <a:latin typeface="+mj-lt"/>
              </a:rPr>
              <a:t> "</a:t>
            </a:r>
            <a:r>
              <a:rPr lang="vi-VN" sz="2000" dirty="0" err="1">
                <a:latin typeface="+mj-lt"/>
              </a:rPr>
              <a:t>nghiến</a:t>
            </a:r>
            <a:r>
              <a:rPr lang="vi-VN" sz="2000" dirty="0">
                <a:latin typeface="+mj-lt"/>
              </a:rPr>
              <a:t> hai </a:t>
            </a:r>
            <a:r>
              <a:rPr lang="vi-VN" sz="2000" dirty="0" err="1">
                <a:latin typeface="+mj-lt"/>
              </a:rPr>
              <a:t>hàm</a:t>
            </a:r>
            <a:r>
              <a:rPr lang="vi-VN" sz="2000" dirty="0">
                <a:latin typeface="+mj-lt"/>
              </a:rPr>
              <a:t> </a:t>
            </a:r>
            <a:r>
              <a:rPr lang="vi-VN" sz="2000" dirty="0" err="1">
                <a:latin typeface="+mj-lt"/>
              </a:rPr>
              <a:t>rằng</a:t>
            </a:r>
            <a:r>
              <a:rPr lang="vi-VN" sz="2000" dirty="0">
                <a:latin typeface="+mj-lt"/>
              </a:rPr>
              <a:t>", </a:t>
            </a:r>
            <a:r>
              <a:rPr lang="vi-VN" sz="2000" dirty="0" err="1">
                <a:latin typeface="+mj-lt"/>
              </a:rPr>
              <a:t>túm</a:t>
            </a:r>
            <a:r>
              <a:rPr lang="vi-VN" sz="2000" dirty="0">
                <a:latin typeface="+mj-lt"/>
              </a:rPr>
              <a:t> </a:t>
            </a:r>
            <a:r>
              <a:rPr lang="vi-VN" sz="2000" dirty="0" err="1">
                <a:latin typeface="+mj-lt"/>
              </a:rPr>
              <a:t>lấy</a:t>
            </a:r>
            <a:r>
              <a:rPr lang="vi-VN" sz="2000" dirty="0">
                <a:latin typeface="+mj-lt"/>
              </a:rPr>
              <a:t> </a:t>
            </a:r>
            <a:r>
              <a:rPr lang="vi-VN" sz="2000" dirty="0" err="1">
                <a:latin typeface="+mj-lt"/>
              </a:rPr>
              <a:t>cổ</a:t>
            </a:r>
            <a:r>
              <a:rPr lang="vi-VN" sz="2000" dirty="0">
                <a:latin typeface="+mj-lt"/>
              </a:rPr>
              <a:t> tên cai </a:t>
            </a:r>
            <a:r>
              <a:rPr lang="vi-VN" sz="2000" dirty="0" err="1">
                <a:latin typeface="+mj-lt"/>
              </a:rPr>
              <a:t>lệ</a:t>
            </a:r>
            <a:r>
              <a:rPr lang="vi-VN" sz="2000" dirty="0">
                <a:latin typeface="+mj-lt"/>
              </a:rPr>
              <a:t> </a:t>
            </a:r>
            <a:r>
              <a:rPr lang="vi-VN" sz="2000" dirty="0" err="1">
                <a:latin typeface="+mj-lt"/>
              </a:rPr>
              <a:t>rồi</a:t>
            </a:r>
            <a:r>
              <a:rPr lang="vi-VN" sz="2000" dirty="0">
                <a:latin typeface="+mj-lt"/>
              </a:rPr>
              <a:t> </a:t>
            </a:r>
            <a:r>
              <a:rPr lang="vi-VN" sz="2000" dirty="0" err="1">
                <a:latin typeface="+mj-lt"/>
              </a:rPr>
              <a:t>ấn</a:t>
            </a:r>
            <a:r>
              <a:rPr lang="vi-VN" sz="2000" dirty="0">
                <a:latin typeface="+mj-lt"/>
              </a:rPr>
              <a:t> </a:t>
            </a:r>
            <a:r>
              <a:rPr lang="vi-VN" sz="2000" dirty="0" err="1">
                <a:latin typeface="+mj-lt"/>
              </a:rPr>
              <a:t>dúi</a:t>
            </a:r>
            <a:r>
              <a:rPr lang="vi-VN" sz="2000" dirty="0">
                <a:latin typeface="+mj-lt"/>
              </a:rPr>
              <a:t> </a:t>
            </a:r>
            <a:r>
              <a:rPr lang="vi-VN" sz="2000" dirty="0" err="1">
                <a:latin typeface="+mj-lt"/>
              </a:rPr>
              <a:t>hắn</a:t>
            </a:r>
            <a:r>
              <a:rPr lang="vi-VN" sz="2000" dirty="0">
                <a:latin typeface="+mj-lt"/>
              </a:rPr>
              <a:t> ra </a:t>
            </a:r>
            <a:r>
              <a:rPr lang="vi-VN" sz="2000" dirty="0" err="1">
                <a:latin typeface="+mj-lt"/>
              </a:rPr>
              <a:t>cửa</a:t>
            </a:r>
            <a:r>
              <a:rPr lang="vi-VN" sz="2000" dirty="0">
                <a:latin typeface="+mj-lt"/>
              </a:rPr>
              <a:t>. </a:t>
            </a:r>
            <a:r>
              <a:rPr lang="vi-VN" sz="2000" dirty="0" err="1">
                <a:latin typeface="+mj-lt"/>
              </a:rPr>
              <a:t>Hắn</a:t>
            </a:r>
            <a:r>
              <a:rPr lang="vi-VN" sz="2000" dirty="0">
                <a:latin typeface="+mj-lt"/>
              </a:rPr>
              <a:t> </a:t>
            </a:r>
            <a:r>
              <a:rPr lang="vi-VN" sz="2000" dirty="0" err="1">
                <a:latin typeface="+mj-lt"/>
              </a:rPr>
              <a:t>ngã</a:t>
            </a:r>
            <a:r>
              <a:rPr lang="vi-VN" sz="2000" dirty="0">
                <a:latin typeface="+mj-lt"/>
              </a:rPr>
              <a:t> </a:t>
            </a:r>
            <a:r>
              <a:rPr lang="vi-VN" sz="2000" dirty="0" err="1">
                <a:latin typeface="+mj-lt"/>
              </a:rPr>
              <a:t>chỏng</a:t>
            </a:r>
            <a:r>
              <a:rPr lang="vi-VN" sz="2000" dirty="0">
                <a:latin typeface="+mj-lt"/>
              </a:rPr>
              <a:t> </a:t>
            </a:r>
            <a:r>
              <a:rPr lang="vi-VN" sz="2000" dirty="0" err="1">
                <a:latin typeface="+mj-lt"/>
              </a:rPr>
              <a:t>quèo</a:t>
            </a:r>
            <a:r>
              <a:rPr lang="vi-VN" sz="2000" dirty="0">
                <a:latin typeface="+mj-lt"/>
              </a:rPr>
              <a:t> nhưng </a:t>
            </a:r>
            <a:r>
              <a:rPr lang="vi-VN" sz="2000" dirty="0" err="1">
                <a:latin typeface="+mj-lt"/>
              </a:rPr>
              <a:t>miệng</a:t>
            </a:r>
            <a:r>
              <a:rPr lang="vi-VN" sz="2000" dirty="0">
                <a:latin typeface="+mj-lt"/>
              </a:rPr>
              <a:t> </a:t>
            </a:r>
            <a:r>
              <a:rPr lang="vi-VN" sz="2000" dirty="0" err="1">
                <a:latin typeface="+mj-lt"/>
              </a:rPr>
              <a:t>vẫn</a:t>
            </a:r>
            <a:r>
              <a:rPr lang="vi-VN" sz="2000" dirty="0">
                <a:latin typeface="+mj-lt"/>
              </a:rPr>
              <a:t> </a:t>
            </a:r>
            <a:r>
              <a:rPr lang="vi-VN" sz="2000" dirty="0" err="1">
                <a:latin typeface="+mj-lt"/>
              </a:rPr>
              <a:t>thét</a:t>
            </a:r>
            <a:r>
              <a:rPr lang="vi-VN" sz="2000" dirty="0">
                <a:latin typeface="+mj-lt"/>
              </a:rPr>
              <a:t> </a:t>
            </a:r>
            <a:r>
              <a:rPr lang="vi-VN" sz="2000" dirty="0" err="1">
                <a:latin typeface="+mj-lt"/>
              </a:rPr>
              <a:t>trói</a:t>
            </a:r>
            <a:r>
              <a:rPr lang="vi-VN" sz="2000" dirty="0">
                <a:latin typeface="+mj-lt"/>
              </a:rPr>
              <a:t> </a:t>
            </a:r>
            <a:r>
              <a:rPr lang="vi-VN" sz="2000" dirty="0" err="1">
                <a:latin typeface="+mj-lt"/>
              </a:rPr>
              <a:t>vợ</a:t>
            </a:r>
            <a:r>
              <a:rPr lang="vi-VN" sz="2000" dirty="0">
                <a:latin typeface="+mj-lt"/>
              </a:rPr>
              <a:t> </a:t>
            </a:r>
            <a:r>
              <a:rPr lang="vi-VN" sz="2000" dirty="0" err="1">
                <a:latin typeface="+mj-lt"/>
              </a:rPr>
              <a:t>chồng</a:t>
            </a:r>
            <a:r>
              <a:rPr lang="vi-VN" sz="2000" dirty="0">
                <a:latin typeface="+mj-lt"/>
              </a:rPr>
              <a:t> </a:t>
            </a:r>
            <a:r>
              <a:rPr lang="vi-VN" sz="2000" dirty="0" err="1">
                <a:latin typeface="+mj-lt"/>
              </a:rPr>
              <a:t>chị</a:t>
            </a:r>
            <a:r>
              <a:rPr lang="vi-VN" sz="2000" dirty="0">
                <a:latin typeface="+mj-lt"/>
              </a:rPr>
              <a:t> </a:t>
            </a:r>
            <a:r>
              <a:rPr lang="vi-VN" sz="2000" dirty="0" err="1">
                <a:latin typeface="+mj-lt"/>
              </a:rPr>
              <a:t>Dậu</a:t>
            </a:r>
            <a:r>
              <a:rPr lang="vi-VN" sz="2000" dirty="0">
                <a:latin typeface="+mj-lt"/>
              </a:rPr>
              <a:t>. </a:t>
            </a:r>
            <a:r>
              <a:rPr lang="vi-VN" sz="2000" dirty="0" err="1">
                <a:latin typeface="+mj-lt"/>
              </a:rPr>
              <a:t>Người</a:t>
            </a:r>
            <a:r>
              <a:rPr lang="vi-VN" sz="2000" dirty="0">
                <a:latin typeface="+mj-lt"/>
              </a:rPr>
              <a:t> </a:t>
            </a:r>
            <a:r>
              <a:rPr lang="vi-VN" sz="2000" dirty="0" err="1">
                <a:latin typeface="+mj-lt"/>
              </a:rPr>
              <a:t>nhà</a:t>
            </a:r>
            <a:r>
              <a:rPr lang="vi-VN" sz="2000" dirty="0">
                <a:latin typeface="+mj-lt"/>
              </a:rPr>
              <a:t> </a:t>
            </a:r>
            <a:r>
              <a:rPr lang="vi-VN" sz="2000" dirty="0" err="1">
                <a:latin typeface="+mj-lt"/>
              </a:rPr>
              <a:t>lý</a:t>
            </a:r>
            <a:r>
              <a:rPr lang="vi-VN" sz="2000" dirty="0">
                <a:latin typeface="+mj-lt"/>
              </a:rPr>
              <a:t> </a:t>
            </a:r>
            <a:r>
              <a:rPr lang="vi-VN" sz="2000" dirty="0" err="1">
                <a:latin typeface="+mj-lt"/>
              </a:rPr>
              <a:t>trưởng</a:t>
            </a:r>
            <a:r>
              <a:rPr lang="vi-VN" sz="2000" dirty="0">
                <a:latin typeface="+mj-lt"/>
              </a:rPr>
              <a:t> </a:t>
            </a:r>
            <a:r>
              <a:rPr lang="vi-VN" sz="2000" dirty="0" err="1">
                <a:latin typeface="+mj-lt"/>
              </a:rPr>
              <a:t>sấn</a:t>
            </a:r>
            <a:r>
              <a:rPr lang="vi-VN" sz="2000" dirty="0">
                <a:latin typeface="+mj-lt"/>
              </a:rPr>
              <a:t> </a:t>
            </a:r>
            <a:r>
              <a:rPr lang="vi-VN" sz="2000" dirty="0" err="1">
                <a:latin typeface="+mj-lt"/>
              </a:rPr>
              <a:t>sổ</a:t>
            </a:r>
            <a:r>
              <a:rPr lang="vi-VN" sz="2000" dirty="0">
                <a:latin typeface="+mj-lt"/>
              </a:rPr>
              <a:t> </a:t>
            </a:r>
            <a:r>
              <a:rPr lang="vi-VN" sz="2000" dirty="0" err="1">
                <a:latin typeface="+mj-lt"/>
              </a:rPr>
              <a:t>bước</a:t>
            </a:r>
            <a:r>
              <a:rPr lang="vi-VN" sz="2000" dirty="0">
                <a:latin typeface="+mj-lt"/>
              </a:rPr>
              <a:t> </a:t>
            </a:r>
            <a:r>
              <a:rPr lang="vi-VN" sz="2000" dirty="0" err="1">
                <a:latin typeface="+mj-lt"/>
              </a:rPr>
              <a:t>tới</a:t>
            </a:r>
            <a:r>
              <a:rPr lang="vi-VN" sz="2000" dirty="0">
                <a:latin typeface="+mj-lt"/>
              </a:rPr>
              <a:t> giơ </a:t>
            </a:r>
            <a:r>
              <a:rPr lang="vi-VN" sz="2000" dirty="0" err="1">
                <a:latin typeface="+mj-lt"/>
              </a:rPr>
              <a:t>gậy</a:t>
            </a:r>
            <a:r>
              <a:rPr lang="vi-VN" sz="2000" dirty="0">
                <a:latin typeface="+mj-lt"/>
              </a:rPr>
              <a:t> </a:t>
            </a:r>
            <a:r>
              <a:rPr lang="vi-VN" sz="2000" dirty="0" err="1">
                <a:latin typeface="+mj-lt"/>
              </a:rPr>
              <a:t>đánh</a:t>
            </a:r>
            <a:r>
              <a:rPr lang="vi-VN" sz="2000" dirty="0">
                <a:latin typeface="+mj-lt"/>
              </a:rPr>
              <a:t> </a:t>
            </a:r>
            <a:r>
              <a:rPr lang="vi-VN" sz="2000" dirty="0" err="1">
                <a:latin typeface="+mj-lt"/>
              </a:rPr>
              <a:t>chị</a:t>
            </a:r>
            <a:r>
              <a:rPr lang="vi-VN" sz="2000" dirty="0">
                <a:latin typeface="+mj-lt"/>
              </a:rPr>
              <a:t> nhưng </a:t>
            </a:r>
            <a:r>
              <a:rPr lang="vi-VN" sz="2000" dirty="0" err="1">
                <a:latin typeface="+mj-lt"/>
              </a:rPr>
              <a:t>cũng</a:t>
            </a:r>
            <a:r>
              <a:rPr lang="vi-VN" sz="2000" dirty="0">
                <a:latin typeface="+mj-lt"/>
              </a:rPr>
              <a:t> </a:t>
            </a:r>
            <a:r>
              <a:rPr lang="vi-VN" sz="2000" dirty="0" err="1">
                <a:latin typeface="+mj-lt"/>
              </a:rPr>
              <a:t>bị</a:t>
            </a:r>
            <a:r>
              <a:rPr lang="vi-VN" sz="2000" dirty="0">
                <a:latin typeface="+mj-lt"/>
              </a:rPr>
              <a:t> </a:t>
            </a:r>
            <a:r>
              <a:rPr lang="vi-VN" sz="2000" dirty="0" err="1">
                <a:latin typeface="+mj-lt"/>
              </a:rPr>
              <a:t>chị</a:t>
            </a:r>
            <a:r>
              <a:rPr lang="vi-VN" sz="2000" dirty="0">
                <a:latin typeface="+mj-lt"/>
              </a:rPr>
              <a:t> </a:t>
            </a:r>
            <a:r>
              <a:rPr lang="vi-VN" sz="2000" dirty="0" err="1">
                <a:latin typeface="+mj-lt"/>
              </a:rPr>
              <a:t>túm</a:t>
            </a:r>
            <a:r>
              <a:rPr lang="vi-VN" sz="2000" dirty="0">
                <a:latin typeface="+mj-lt"/>
              </a:rPr>
              <a:t> </a:t>
            </a:r>
            <a:r>
              <a:rPr lang="vi-VN" sz="2000" dirty="0" err="1">
                <a:latin typeface="+mj-lt"/>
              </a:rPr>
              <a:t>cổ</a:t>
            </a:r>
            <a:r>
              <a:rPr lang="vi-VN" sz="2000" dirty="0">
                <a:latin typeface="+mj-lt"/>
              </a:rPr>
              <a:t> </a:t>
            </a:r>
            <a:r>
              <a:rPr lang="vi-VN" sz="2000" dirty="0" err="1">
                <a:latin typeface="+mj-lt"/>
              </a:rPr>
              <a:t>lẳng</a:t>
            </a:r>
            <a:r>
              <a:rPr lang="vi-VN" sz="2000" dirty="0">
                <a:latin typeface="+mj-lt"/>
              </a:rPr>
              <a:t> ra </a:t>
            </a:r>
            <a:r>
              <a:rPr lang="vi-VN" sz="2000" dirty="0" err="1">
                <a:latin typeface="+mj-lt"/>
              </a:rPr>
              <a:t>ngoài</a:t>
            </a:r>
            <a:r>
              <a:rPr lang="vi-VN" sz="2000" dirty="0">
                <a:latin typeface="+mj-lt"/>
              </a:rPr>
              <a:t> </a:t>
            </a:r>
            <a:r>
              <a:rPr lang="vi-VN" sz="2000" dirty="0" err="1">
                <a:latin typeface="+mj-lt"/>
              </a:rPr>
              <a:t>thềm</a:t>
            </a:r>
            <a:r>
              <a:rPr lang="vi-VN" sz="2000" dirty="0">
                <a:latin typeface="+mj-lt"/>
              </a:rPr>
              <a:t>. Đây </a:t>
            </a:r>
            <a:r>
              <a:rPr lang="vi-VN" sz="2000" dirty="0" err="1">
                <a:latin typeface="+mj-lt"/>
              </a:rPr>
              <a:t>là</a:t>
            </a:r>
            <a:r>
              <a:rPr lang="vi-VN" sz="2000" dirty="0">
                <a:latin typeface="+mj-lt"/>
              </a:rPr>
              <a:t> </a:t>
            </a:r>
            <a:r>
              <a:rPr lang="vi-VN" sz="2000" dirty="0" err="1">
                <a:latin typeface="+mj-lt"/>
              </a:rPr>
              <a:t>đoạn</a:t>
            </a:r>
            <a:r>
              <a:rPr lang="vi-VN" sz="2000" dirty="0">
                <a:latin typeface="+mj-lt"/>
              </a:rPr>
              <a:t> cao </a:t>
            </a:r>
            <a:r>
              <a:rPr lang="vi-VN" sz="2000" dirty="0" err="1">
                <a:latin typeface="+mj-lt"/>
              </a:rPr>
              <a:t>trào</a:t>
            </a:r>
            <a:r>
              <a:rPr lang="vi-VN" sz="2000" dirty="0">
                <a:latin typeface="+mj-lt"/>
              </a:rPr>
              <a:t> </a:t>
            </a:r>
            <a:r>
              <a:rPr lang="vi-VN" sz="2000" dirty="0" err="1">
                <a:latin typeface="+mj-lt"/>
              </a:rPr>
              <a:t>nhất</a:t>
            </a:r>
            <a:r>
              <a:rPr lang="vi-VN" sz="2000" dirty="0">
                <a:latin typeface="+mj-lt"/>
              </a:rPr>
              <a:t> trong </a:t>
            </a:r>
            <a:r>
              <a:rPr lang="vi-VN" sz="2000" dirty="0" err="1">
                <a:latin typeface="+mj-lt"/>
              </a:rPr>
              <a:t>tác</a:t>
            </a:r>
            <a:r>
              <a:rPr lang="vi-VN" sz="2000" dirty="0">
                <a:latin typeface="+mj-lt"/>
              </a:rPr>
              <a:t> </a:t>
            </a:r>
            <a:r>
              <a:rPr lang="vi-VN" sz="2000" dirty="0" err="1">
                <a:latin typeface="+mj-lt"/>
              </a:rPr>
              <a:t>phẩm</a:t>
            </a:r>
            <a:r>
              <a:rPr lang="vi-VN" sz="2000" dirty="0">
                <a:latin typeface="+mj-lt"/>
              </a:rPr>
              <a:t>: </a:t>
            </a:r>
            <a:r>
              <a:rPr lang="vi-VN" sz="2000" dirty="0" err="1">
                <a:latin typeface="+mj-lt"/>
              </a:rPr>
              <a:t>một</a:t>
            </a:r>
            <a:r>
              <a:rPr lang="vi-VN" sz="2000" dirty="0">
                <a:latin typeface="+mj-lt"/>
              </a:rPr>
              <a:t> </a:t>
            </a:r>
            <a:r>
              <a:rPr lang="vi-VN" sz="2000" dirty="0" err="1">
                <a:latin typeface="+mj-lt"/>
              </a:rPr>
              <a:t>người</a:t>
            </a:r>
            <a:r>
              <a:rPr lang="vi-VN" sz="2000" dirty="0">
                <a:latin typeface="+mj-lt"/>
              </a:rPr>
              <a:t> </a:t>
            </a:r>
            <a:r>
              <a:rPr lang="vi-VN" sz="2000" dirty="0" err="1">
                <a:latin typeface="+mj-lt"/>
              </a:rPr>
              <a:t>phụ</a:t>
            </a:r>
            <a:r>
              <a:rPr lang="vi-VN" sz="2000" dirty="0">
                <a:latin typeface="+mj-lt"/>
              </a:rPr>
              <a:t> </a:t>
            </a:r>
            <a:r>
              <a:rPr lang="vi-VN" sz="2000" dirty="0" err="1">
                <a:latin typeface="+mj-lt"/>
              </a:rPr>
              <a:t>nữ</a:t>
            </a:r>
            <a:r>
              <a:rPr lang="vi-VN" sz="2000" dirty="0">
                <a:latin typeface="+mj-lt"/>
              </a:rPr>
              <a:t> cam </a:t>
            </a:r>
            <a:r>
              <a:rPr lang="vi-VN" sz="2000" dirty="0" err="1">
                <a:latin typeface="+mj-lt"/>
              </a:rPr>
              <a:t>chịu</a:t>
            </a:r>
            <a:r>
              <a:rPr lang="vi-VN" sz="2000" dirty="0">
                <a:latin typeface="+mj-lt"/>
              </a:rPr>
              <a:t> nay </a:t>
            </a:r>
            <a:r>
              <a:rPr lang="vi-VN" sz="2000" dirty="0" err="1">
                <a:latin typeface="+mj-lt"/>
              </a:rPr>
              <a:t>đã</a:t>
            </a:r>
            <a:r>
              <a:rPr lang="vi-VN" sz="2000" dirty="0">
                <a:latin typeface="+mj-lt"/>
              </a:rPr>
              <a:t> </a:t>
            </a:r>
            <a:r>
              <a:rPr lang="vi-VN" sz="2000" dirty="0" err="1">
                <a:latin typeface="+mj-lt"/>
              </a:rPr>
              <a:t>biết</a:t>
            </a:r>
            <a:r>
              <a:rPr lang="vi-VN" sz="2000" dirty="0">
                <a:latin typeface="+mj-lt"/>
              </a:rPr>
              <a:t> </a:t>
            </a:r>
            <a:r>
              <a:rPr lang="vi-VN" sz="2000" dirty="0" err="1">
                <a:latin typeface="+mj-lt"/>
              </a:rPr>
              <a:t>đứng</a:t>
            </a:r>
            <a:r>
              <a:rPr lang="vi-VN" sz="2000" dirty="0">
                <a:latin typeface="+mj-lt"/>
              </a:rPr>
              <a:t> lên </a:t>
            </a:r>
            <a:r>
              <a:rPr lang="vi-VN" sz="2000" dirty="0" err="1">
                <a:latin typeface="+mj-lt"/>
              </a:rPr>
              <a:t>phản</a:t>
            </a:r>
            <a:r>
              <a:rPr lang="vi-VN" sz="2000" dirty="0">
                <a:latin typeface="+mj-lt"/>
              </a:rPr>
              <a:t> </a:t>
            </a:r>
            <a:r>
              <a:rPr lang="vi-VN" sz="2000" dirty="0" err="1">
                <a:latin typeface="+mj-lt"/>
              </a:rPr>
              <a:t>kháng</a:t>
            </a:r>
            <a:r>
              <a:rPr lang="vi-VN" sz="2000" dirty="0">
                <a:latin typeface="+mj-lt"/>
              </a:rPr>
              <a:t>, </a:t>
            </a:r>
            <a:r>
              <a:rPr lang="vi-VN" sz="2000" dirty="0" err="1">
                <a:latin typeface="+mj-lt"/>
              </a:rPr>
              <a:t>đó</a:t>
            </a:r>
            <a:r>
              <a:rPr lang="vi-VN" sz="2000" dirty="0">
                <a:latin typeface="+mj-lt"/>
              </a:rPr>
              <a:t> </a:t>
            </a:r>
            <a:r>
              <a:rPr lang="vi-VN" sz="2000" dirty="0" err="1">
                <a:latin typeface="+mj-lt"/>
              </a:rPr>
              <a:t>cũng</a:t>
            </a:r>
            <a:r>
              <a:rPr lang="vi-VN" sz="2000" dirty="0">
                <a:latin typeface="+mj-lt"/>
              </a:rPr>
              <a:t> </a:t>
            </a:r>
            <a:r>
              <a:rPr lang="vi-VN" sz="2000" dirty="0" err="1">
                <a:latin typeface="+mj-lt"/>
              </a:rPr>
              <a:t>là</a:t>
            </a:r>
            <a:r>
              <a:rPr lang="vi-VN" sz="2000" dirty="0">
                <a:latin typeface="+mj-lt"/>
              </a:rPr>
              <a:t> </a:t>
            </a:r>
            <a:r>
              <a:rPr lang="vi-VN" sz="2000" dirty="0" err="1">
                <a:latin typeface="+mj-lt"/>
              </a:rPr>
              <a:t>sức</a:t>
            </a:r>
            <a:r>
              <a:rPr lang="vi-VN" sz="2000" dirty="0">
                <a:latin typeface="+mj-lt"/>
              </a:rPr>
              <a:t> </a:t>
            </a:r>
            <a:r>
              <a:rPr lang="vi-VN" sz="2000" dirty="0" err="1">
                <a:latin typeface="+mj-lt"/>
              </a:rPr>
              <a:t>mạnh</a:t>
            </a:r>
            <a:r>
              <a:rPr lang="vi-VN" sz="2000" dirty="0">
                <a:latin typeface="+mj-lt"/>
              </a:rPr>
              <a:t> </a:t>
            </a:r>
            <a:r>
              <a:rPr lang="vi-VN" sz="2000" dirty="0" err="1">
                <a:latin typeface="+mj-lt"/>
              </a:rPr>
              <a:t>tiềm</a:t>
            </a:r>
            <a:r>
              <a:rPr lang="vi-VN" sz="2000" dirty="0">
                <a:latin typeface="+mj-lt"/>
              </a:rPr>
              <a:t> </a:t>
            </a:r>
            <a:r>
              <a:rPr lang="vi-VN" sz="2000" dirty="0" err="1">
                <a:latin typeface="+mj-lt"/>
              </a:rPr>
              <a:t>tàng</a:t>
            </a:r>
            <a:r>
              <a:rPr lang="vi-VN" sz="2000" dirty="0">
                <a:latin typeface="+mj-lt"/>
              </a:rPr>
              <a:t> </a:t>
            </a:r>
            <a:r>
              <a:rPr lang="vi-VN" sz="2000" dirty="0" err="1">
                <a:latin typeface="+mj-lt"/>
              </a:rPr>
              <a:t>của</a:t>
            </a:r>
            <a:r>
              <a:rPr lang="vi-VN" sz="2000" dirty="0">
                <a:latin typeface="+mj-lt"/>
              </a:rPr>
              <a:t> </a:t>
            </a:r>
            <a:r>
              <a:rPr lang="vi-VN" sz="2000" dirty="0" err="1">
                <a:latin typeface="+mj-lt"/>
              </a:rPr>
              <a:t>những</a:t>
            </a:r>
            <a:r>
              <a:rPr lang="vi-VN" sz="2000" dirty="0">
                <a:latin typeface="+mj-lt"/>
              </a:rPr>
              <a:t> con </a:t>
            </a:r>
            <a:r>
              <a:rPr lang="vi-VN" sz="2000" dirty="0" err="1">
                <a:latin typeface="+mj-lt"/>
              </a:rPr>
              <a:t>người</a:t>
            </a:r>
            <a:r>
              <a:rPr lang="vi-VN" sz="2000" dirty="0">
                <a:latin typeface="+mj-lt"/>
              </a:rPr>
              <a:t> </a:t>
            </a:r>
            <a:r>
              <a:rPr lang="vi-VN" sz="2000" dirty="0" err="1">
                <a:latin typeface="+mj-lt"/>
              </a:rPr>
              <a:t>nhỏ</a:t>
            </a:r>
            <a:r>
              <a:rPr lang="vi-VN" sz="2000" dirty="0">
                <a:latin typeface="+mj-lt"/>
              </a:rPr>
              <a:t> </a:t>
            </a:r>
            <a:r>
              <a:rPr lang="vi-VN" sz="2000" dirty="0" err="1">
                <a:latin typeface="+mj-lt"/>
              </a:rPr>
              <a:t>bé</a:t>
            </a:r>
            <a:r>
              <a:rPr lang="vi-VN" sz="2000" dirty="0">
                <a:latin typeface="+mj-lt"/>
              </a:rPr>
              <a:t> </a:t>
            </a:r>
            <a:r>
              <a:rPr lang="vi-VN" sz="2000" dirty="0" err="1">
                <a:latin typeface="+mj-lt"/>
              </a:rPr>
              <a:t>bị</a:t>
            </a:r>
            <a:r>
              <a:rPr lang="vi-VN" sz="2000" dirty="0">
                <a:latin typeface="+mj-lt"/>
              </a:rPr>
              <a:t> </a:t>
            </a:r>
            <a:r>
              <a:rPr lang="vi-VN" sz="2000" dirty="0" err="1">
                <a:latin typeface="+mj-lt"/>
              </a:rPr>
              <a:t>áp</a:t>
            </a:r>
            <a:r>
              <a:rPr lang="vi-VN" sz="2000" dirty="0">
                <a:latin typeface="+mj-lt"/>
              </a:rPr>
              <a:t> </a:t>
            </a:r>
            <a:r>
              <a:rPr lang="vi-VN" sz="2000" dirty="0" err="1">
                <a:latin typeface="+mj-lt"/>
              </a:rPr>
              <a:t>bức</a:t>
            </a:r>
            <a:r>
              <a:rPr lang="vi-VN" sz="2000" dirty="0">
                <a:latin typeface="+mj-lt"/>
              </a:rPr>
              <a:t> trong </a:t>
            </a:r>
            <a:r>
              <a:rPr lang="vi-VN" sz="2000" dirty="0" err="1">
                <a:latin typeface="+mj-lt"/>
              </a:rPr>
              <a:t>xã</a:t>
            </a:r>
            <a:r>
              <a:rPr lang="vi-VN" sz="2000" dirty="0">
                <a:latin typeface="+mj-lt"/>
              </a:rPr>
              <a:t> </a:t>
            </a:r>
            <a:r>
              <a:rPr lang="vi-VN" sz="2000" dirty="0" err="1">
                <a:latin typeface="+mj-lt"/>
              </a:rPr>
              <a:t>hội</a:t>
            </a:r>
            <a:r>
              <a:rPr lang="vi-VN" sz="2000" dirty="0">
                <a:latin typeface="+mj-lt"/>
              </a:rPr>
              <a:t> </a:t>
            </a:r>
            <a:r>
              <a:rPr lang="vi-VN" sz="2000" dirty="0" err="1">
                <a:latin typeface="+mj-lt"/>
              </a:rPr>
              <a:t>thực</a:t>
            </a:r>
            <a:r>
              <a:rPr lang="vi-VN" sz="2000" dirty="0">
                <a:latin typeface="+mj-lt"/>
              </a:rPr>
              <a:t> dân phong </a:t>
            </a:r>
            <a:r>
              <a:rPr lang="vi-VN" sz="2000" dirty="0" err="1">
                <a:latin typeface="+mj-lt"/>
              </a:rPr>
              <a:t>kiến</a:t>
            </a:r>
            <a:r>
              <a:rPr lang="vi-VN" sz="2000" dirty="0">
                <a:latin typeface="+mj-lt"/>
              </a:rPr>
              <a:t> </a:t>
            </a:r>
            <a:r>
              <a:rPr lang="vi-VN" sz="2000" dirty="0" err="1">
                <a:latin typeface="+mj-lt"/>
              </a:rPr>
              <a:t>cũ</a:t>
            </a:r>
            <a:r>
              <a:rPr lang="vi-VN" sz="2000" dirty="0">
                <a:latin typeface="+mj-lt"/>
              </a:rPr>
              <a:t>.</a:t>
            </a:r>
          </a:p>
          <a:p>
            <a:pPr fontAlgn="auto">
              <a:spcBef>
                <a:spcPts val="0"/>
              </a:spcBef>
              <a:spcAft>
                <a:spcPts val="0"/>
              </a:spcAft>
              <a:defRPr/>
            </a:pPr>
            <a:r>
              <a:rPr lang="en-US" sz="2000" dirty="0">
                <a:latin typeface="+mj-lt"/>
              </a:rPr>
              <a:t>   </a:t>
            </a:r>
            <a:r>
              <a:rPr lang="vi-VN" sz="2000" dirty="0">
                <a:latin typeface="+mj-lt"/>
              </a:rPr>
              <a:t>Như </a:t>
            </a:r>
            <a:r>
              <a:rPr lang="vi-VN" sz="2000" dirty="0" err="1">
                <a:latin typeface="+mj-lt"/>
              </a:rPr>
              <a:t>vậy</a:t>
            </a:r>
            <a:r>
              <a:rPr lang="vi-VN" sz="2000" dirty="0">
                <a:latin typeface="+mj-lt"/>
              </a:rPr>
              <a:t>, "</a:t>
            </a:r>
            <a:r>
              <a:rPr lang="vi-VN" sz="2000" dirty="0" err="1">
                <a:latin typeface="+mj-lt"/>
              </a:rPr>
              <a:t>cái</a:t>
            </a:r>
            <a:r>
              <a:rPr lang="vi-VN" sz="2000" dirty="0">
                <a:latin typeface="+mj-lt"/>
              </a:rPr>
              <a:t> </a:t>
            </a:r>
            <a:r>
              <a:rPr lang="vi-VN" sz="2000" dirty="0" err="1">
                <a:latin typeface="+mj-lt"/>
              </a:rPr>
              <a:t>tuyệt</a:t>
            </a:r>
            <a:r>
              <a:rPr lang="vi-VN" sz="2000" dirty="0">
                <a:latin typeface="+mj-lt"/>
              </a:rPr>
              <a:t> </a:t>
            </a:r>
            <a:r>
              <a:rPr lang="vi-VN" sz="2000" dirty="0" err="1">
                <a:latin typeface="+mj-lt"/>
              </a:rPr>
              <a:t>khéo</a:t>
            </a:r>
            <a:r>
              <a:rPr lang="vi-VN" sz="2000" dirty="0">
                <a:latin typeface="+mj-lt"/>
              </a:rPr>
              <a:t>" ở đây khi </a:t>
            </a:r>
            <a:r>
              <a:rPr lang="vi-VN" sz="2000" dirty="0" err="1">
                <a:latin typeface="+mj-lt"/>
              </a:rPr>
              <a:t>tác</a:t>
            </a:r>
            <a:r>
              <a:rPr lang="vi-VN" sz="2000" dirty="0">
                <a:latin typeface="+mj-lt"/>
              </a:rPr>
              <a:t> </a:t>
            </a:r>
            <a:r>
              <a:rPr lang="vi-VN" sz="2000" dirty="0" err="1">
                <a:latin typeface="+mj-lt"/>
              </a:rPr>
              <a:t>giả</a:t>
            </a:r>
            <a:r>
              <a:rPr lang="vi-VN" sz="2000" dirty="0">
                <a:latin typeface="+mj-lt"/>
              </a:rPr>
              <a:t> </a:t>
            </a:r>
            <a:r>
              <a:rPr lang="vi-VN" sz="2000" dirty="0" err="1">
                <a:latin typeface="+mj-lt"/>
              </a:rPr>
              <a:t>thành</a:t>
            </a:r>
            <a:r>
              <a:rPr lang="vi-VN" sz="2000" dirty="0">
                <a:latin typeface="+mj-lt"/>
              </a:rPr>
              <a:t> công trong </a:t>
            </a:r>
            <a:r>
              <a:rPr lang="vi-VN" sz="2000" dirty="0" err="1">
                <a:latin typeface="+mj-lt"/>
              </a:rPr>
              <a:t>việc</a:t>
            </a:r>
            <a:r>
              <a:rPr lang="vi-VN" sz="2000" dirty="0">
                <a:latin typeface="+mj-lt"/>
              </a:rPr>
              <a:t> miêu </a:t>
            </a:r>
            <a:r>
              <a:rPr lang="vi-VN" sz="2000" dirty="0" err="1">
                <a:latin typeface="+mj-lt"/>
              </a:rPr>
              <a:t>tả</a:t>
            </a:r>
            <a:r>
              <a:rPr lang="vi-VN" sz="2000" dirty="0">
                <a:latin typeface="+mj-lt"/>
              </a:rPr>
              <a:t> tâm </a:t>
            </a:r>
            <a:r>
              <a:rPr lang="vi-VN" sz="2000" dirty="0" err="1">
                <a:latin typeface="+mj-lt"/>
              </a:rPr>
              <a:t>lý</a:t>
            </a:r>
            <a:r>
              <a:rPr lang="vi-VN" sz="2000" dirty="0">
                <a:latin typeface="+mj-lt"/>
              </a:rPr>
              <a:t> nhân </a:t>
            </a:r>
            <a:r>
              <a:rPr lang="vi-VN" sz="2000" dirty="0" err="1">
                <a:latin typeface="+mj-lt"/>
              </a:rPr>
              <a:t>vật</a:t>
            </a:r>
            <a:r>
              <a:rPr lang="vi-VN" sz="2000" dirty="0">
                <a:latin typeface="+mj-lt"/>
              </a:rPr>
              <a:t>, </a:t>
            </a:r>
            <a:r>
              <a:rPr lang="vi-VN" sz="2000" dirty="0" err="1">
                <a:latin typeface="+mj-lt"/>
              </a:rPr>
              <a:t>tạo</a:t>
            </a:r>
            <a:r>
              <a:rPr lang="vi-VN" sz="2000" dirty="0">
                <a:latin typeface="+mj-lt"/>
              </a:rPr>
              <a:t> </a:t>
            </a:r>
            <a:r>
              <a:rPr lang="vi-VN" sz="2000" dirty="0" err="1">
                <a:latin typeface="+mj-lt"/>
              </a:rPr>
              <a:t>dựng</a:t>
            </a:r>
            <a:r>
              <a:rPr lang="vi-VN" sz="2000" dirty="0">
                <a:latin typeface="+mj-lt"/>
              </a:rPr>
              <a:t> ngôn </a:t>
            </a:r>
            <a:r>
              <a:rPr lang="vi-VN" sz="2000" dirty="0" err="1">
                <a:latin typeface="+mj-lt"/>
              </a:rPr>
              <a:t>ngữ</a:t>
            </a:r>
            <a:r>
              <a:rPr lang="vi-VN" sz="2000" dirty="0">
                <a:latin typeface="+mj-lt"/>
              </a:rPr>
              <a:t> </a:t>
            </a:r>
            <a:r>
              <a:rPr lang="vi-VN" sz="2000" dirty="0" err="1">
                <a:latin typeface="+mj-lt"/>
              </a:rPr>
              <a:t>của</a:t>
            </a:r>
            <a:r>
              <a:rPr lang="vi-VN" sz="2000" dirty="0">
                <a:latin typeface="+mj-lt"/>
              </a:rPr>
              <a:t> </a:t>
            </a:r>
            <a:r>
              <a:rPr lang="vi-VN" sz="2000" dirty="0" err="1">
                <a:latin typeface="+mj-lt"/>
              </a:rPr>
              <a:t>tác</a:t>
            </a:r>
            <a:r>
              <a:rPr lang="vi-VN" sz="2000" dirty="0">
                <a:latin typeface="+mj-lt"/>
              </a:rPr>
              <a:t> </a:t>
            </a:r>
            <a:r>
              <a:rPr lang="vi-VN" sz="2000" dirty="0" err="1">
                <a:latin typeface="+mj-lt"/>
              </a:rPr>
              <a:t>giả</a:t>
            </a:r>
            <a:r>
              <a:rPr lang="vi-VN" sz="2000" dirty="0">
                <a:latin typeface="+mj-lt"/>
              </a:rPr>
              <a:t>, </a:t>
            </a:r>
            <a:r>
              <a:rPr lang="vi-VN" sz="2000" dirty="0" err="1">
                <a:latin typeface="+mj-lt"/>
              </a:rPr>
              <a:t>đối</a:t>
            </a:r>
            <a:r>
              <a:rPr lang="vi-VN" sz="2000" dirty="0">
                <a:latin typeface="+mj-lt"/>
              </a:rPr>
              <a:t> </a:t>
            </a:r>
            <a:r>
              <a:rPr lang="vi-VN" sz="2000" dirty="0" err="1">
                <a:latin typeface="+mj-lt"/>
              </a:rPr>
              <a:t>thoại</a:t>
            </a:r>
            <a:r>
              <a:rPr lang="vi-VN" sz="2000" dirty="0">
                <a:latin typeface="+mj-lt"/>
              </a:rPr>
              <a:t>… </a:t>
            </a:r>
            <a:r>
              <a:rPr lang="vi-VN" sz="2000" dirty="0" err="1">
                <a:latin typeface="+mj-lt"/>
              </a:rPr>
              <a:t>Đoạn</a:t>
            </a:r>
            <a:r>
              <a:rPr lang="vi-VN" sz="2000" dirty="0">
                <a:latin typeface="+mj-lt"/>
              </a:rPr>
              <a:t> </a:t>
            </a:r>
            <a:r>
              <a:rPr lang="vi-VN" sz="2000" dirty="0" err="1">
                <a:latin typeface="+mj-lt"/>
              </a:rPr>
              <a:t>trích</a:t>
            </a:r>
            <a:r>
              <a:rPr lang="vi-VN" sz="2000" dirty="0">
                <a:latin typeface="+mj-lt"/>
              </a:rPr>
              <a:t> tô </a:t>
            </a:r>
            <a:r>
              <a:rPr lang="vi-VN" sz="2000" dirty="0" err="1">
                <a:latin typeface="+mj-lt"/>
              </a:rPr>
              <a:t>đậm</a:t>
            </a:r>
            <a:r>
              <a:rPr lang="vi-VN" sz="2000" dirty="0">
                <a:latin typeface="+mj-lt"/>
              </a:rPr>
              <a:t> thêm </a:t>
            </a:r>
            <a:r>
              <a:rPr lang="vi-VN" sz="2000" dirty="0" err="1">
                <a:latin typeface="+mj-lt"/>
              </a:rPr>
              <a:t>phẩm</a:t>
            </a:r>
            <a:r>
              <a:rPr lang="vi-VN" sz="2000" dirty="0">
                <a:latin typeface="+mj-lt"/>
              </a:rPr>
              <a:t> </a:t>
            </a:r>
            <a:r>
              <a:rPr lang="vi-VN" sz="2000" dirty="0" err="1">
                <a:latin typeface="+mj-lt"/>
              </a:rPr>
              <a:t>chất</a:t>
            </a:r>
            <a:r>
              <a:rPr lang="vi-VN" sz="2000" dirty="0">
                <a:latin typeface="+mj-lt"/>
              </a:rPr>
              <a:t> </a:t>
            </a:r>
            <a:r>
              <a:rPr lang="vi-VN" sz="2000" dirty="0" err="1">
                <a:latin typeface="+mj-lt"/>
              </a:rPr>
              <a:t>của</a:t>
            </a:r>
            <a:r>
              <a:rPr lang="vi-VN" sz="2000" dirty="0">
                <a:latin typeface="+mj-lt"/>
              </a:rPr>
              <a:t> </a:t>
            </a:r>
            <a:r>
              <a:rPr lang="vi-VN" sz="2000" dirty="0" err="1">
                <a:latin typeface="+mj-lt"/>
              </a:rPr>
              <a:t>người</a:t>
            </a:r>
            <a:r>
              <a:rPr lang="vi-VN" sz="2000" dirty="0">
                <a:latin typeface="+mj-lt"/>
              </a:rPr>
              <a:t> </a:t>
            </a:r>
            <a:r>
              <a:rPr lang="vi-VN" sz="2000" dirty="0" err="1">
                <a:latin typeface="+mj-lt"/>
              </a:rPr>
              <a:t>phụ</a:t>
            </a:r>
            <a:r>
              <a:rPr lang="vi-VN" sz="2000" dirty="0">
                <a:latin typeface="+mj-lt"/>
              </a:rPr>
              <a:t> </a:t>
            </a:r>
            <a:r>
              <a:rPr lang="vi-VN" sz="2000" dirty="0" err="1">
                <a:latin typeface="+mj-lt"/>
              </a:rPr>
              <a:t>nữ</a:t>
            </a:r>
            <a:r>
              <a:rPr lang="vi-VN" sz="2000" dirty="0">
                <a:latin typeface="+mj-lt"/>
              </a:rPr>
              <a:t> nông dân </a:t>
            </a:r>
            <a:r>
              <a:rPr lang="vi-VN" sz="2000" dirty="0" err="1">
                <a:latin typeface="+mj-lt"/>
              </a:rPr>
              <a:t>đảm</a:t>
            </a:r>
            <a:r>
              <a:rPr lang="vi-VN" sz="2000" dirty="0">
                <a:latin typeface="+mj-lt"/>
              </a:rPr>
              <a:t> đang, thương </a:t>
            </a:r>
            <a:r>
              <a:rPr lang="vi-VN" sz="2000" dirty="0" err="1">
                <a:latin typeface="+mj-lt"/>
              </a:rPr>
              <a:t>chồng</a:t>
            </a:r>
            <a:r>
              <a:rPr lang="vi-VN" sz="2000" dirty="0">
                <a:latin typeface="+mj-lt"/>
              </a:rPr>
              <a:t> con </a:t>
            </a:r>
            <a:r>
              <a:rPr lang="vi-VN" sz="2000" dirty="0" err="1">
                <a:latin typeface="+mj-lt"/>
              </a:rPr>
              <a:t>đồng</a:t>
            </a:r>
            <a:r>
              <a:rPr lang="vi-VN" sz="2000" dirty="0">
                <a:latin typeface="+mj-lt"/>
              </a:rPr>
              <a:t> </a:t>
            </a:r>
            <a:r>
              <a:rPr lang="vi-VN" sz="2000" dirty="0" err="1">
                <a:latin typeface="+mj-lt"/>
              </a:rPr>
              <a:t>thời</a:t>
            </a:r>
            <a:r>
              <a:rPr lang="vi-VN" sz="2000" dirty="0">
                <a:latin typeface="+mj-lt"/>
              </a:rPr>
              <a:t> luôn </a:t>
            </a:r>
            <a:r>
              <a:rPr lang="vi-VN" sz="2000" dirty="0" err="1">
                <a:latin typeface="+mj-lt"/>
              </a:rPr>
              <a:t>cháy</a:t>
            </a:r>
            <a:r>
              <a:rPr lang="vi-VN" sz="2000" dirty="0">
                <a:latin typeface="+mj-lt"/>
              </a:rPr>
              <a:t> trong </a:t>
            </a:r>
            <a:r>
              <a:rPr lang="vi-VN" sz="2000" dirty="0" err="1">
                <a:latin typeface="+mj-lt"/>
              </a:rPr>
              <a:t>mình</a:t>
            </a:r>
            <a:r>
              <a:rPr lang="vi-VN" sz="2000" dirty="0">
                <a:latin typeface="+mj-lt"/>
              </a:rPr>
              <a:t> tinh </a:t>
            </a:r>
            <a:r>
              <a:rPr lang="vi-VN" sz="2000" dirty="0" err="1">
                <a:latin typeface="+mj-lt"/>
              </a:rPr>
              <a:t>thần</a:t>
            </a:r>
            <a:r>
              <a:rPr lang="vi-VN" sz="2000" dirty="0">
                <a:latin typeface="+mj-lt"/>
              </a:rPr>
              <a:t> </a:t>
            </a:r>
            <a:r>
              <a:rPr lang="vi-VN" sz="2000" dirty="0" err="1">
                <a:latin typeface="+mj-lt"/>
              </a:rPr>
              <a:t>phản</a:t>
            </a:r>
            <a:r>
              <a:rPr lang="vi-VN" sz="2000" dirty="0">
                <a:latin typeface="+mj-lt"/>
              </a:rPr>
              <a:t> </a:t>
            </a:r>
            <a:r>
              <a:rPr lang="vi-VN" sz="2000" dirty="0" err="1">
                <a:latin typeface="+mj-lt"/>
              </a:rPr>
              <a:t>kháng</a:t>
            </a:r>
            <a:r>
              <a:rPr lang="vi-VN" sz="2000" dirty="0">
                <a:latin typeface="+mj-lt"/>
              </a:rPr>
              <a:t> </a:t>
            </a:r>
            <a:r>
              <a:rPr lang="vi-VN" sz="2000" dirty="0" err="1">
                <a:latin typeface="+mj-lt"/>
              </a:rPr>
              <a:t>mạnh</a:t>
            </a:r>
            <a:r>
              <a:rPr lang="vi-VN" sz="2000" dirty="0">
                <a:latin typeface="+mj-lt"/>
              </a:rPr>
              <a:t> </a:t>
            </a:r>
            <a:r>
              <a:rPr lang="vi-VN" sz="2000" dirty="0" err="1">
                <a:latin typeface="+mj-lt"/>
              </a:rPr>
              <a:t>mẽ</a:t>
            </a:r>
            <a:r>
              <a:rPr lang="vi-VN" sz="2000" dirty="0">
                <a:latin typeface="+mj-lt"/>
              </a:rPr>
              <a:t> </a:t>
            </a:r>
            <a:r>
              <a:rPr lang="vi-VN" sz="2000" dirty="0" err="1">
                <a:latin typeface="+mj-lt"/>
              </a:rPr>
              <a:t>trước</a:t>
            </a:r>
            <a:r>
              <a:rPr lang="vi-VN" sz="2000" dirty="0">
                <a:latin typeface="+mj-lt"/>
              </a:rPr>
              <a:t> </a:t>
            </a:r>
            <a:r>
              <a:rPr lang="vi-VN" sz="2000" dirty="0" err="1">
                <a:latin typeface="+mj-lt"/>
              </a:rPr>
              <a:t>bạo</a:t>
            </a:r>
            <a:r>
              <a:rPr lang="vi-VN" sz="2000" dirty="0">
                <a:latin typeface="+mj-lt"/>
              </a:rPr>
              <a:t> </a:t>
            </a:r>
            <a:r>
              <a:rPr lang="vi-VN" sz="2000" dirty="0" err="1">
                <a:latin typeface="+mj-lt"/>
              </a:rPr>
              <a:t>tàn</a:t>
            </a:r>
            <a:r>
              <a:rPr lang="vi-VN" sz="2000" dirty="0">
                <a:latin typeface="+mj-lt"/>
              </a:rPr>
              <a:t>, </a:t>
            </a:r>
            <a:r>
              <a:rPr lang="vi-VN" sz="2000" dirty="0" err="1">
                <a:latin typeface="+mj-lt"/>
              </a:rPr>
              <a:t>bất</a:t>
            </a:r>
            <a:r>
              <a:rPr lang="vi-VN" sz="2000" dirty="0">
                <a:latin typeface="+mj-lt"/>
              </a:rPr>
              <a:t> công.</a:t>
            </a:r>
            <a:endParaRPr lang="en-US" sz="2000" dirty="0">
              <a:latin typeface="+mj-l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0" y="571500"/>
            <a:ext cx="7239000" cy="923330"/>
          </a:xfrm>
          <a:prstGeom prst="rect">
            <a:avLst/>
          </a:prstGeom>
          <a:noFill/>
          <a:ln>
            <a:solidFill>
              <a:srgbClr val="FF0000"/>
            </a:solidFill>
          </a:ln>
        </p:spPr>
        <p:txBody>
          <a:bodyPr wrap="square" rtlCol="0">
            <a:spAutoFit/>
          </a:bodyPr>
          <a:lstStyle/>
          <a:p>
            <a:r>
              <a:rPr lang="en-US" sz="5400" b="1" dirty="0" err="1">
                <a:solidFill>
                  <a:srgbClr val="0000CC"/>
                </a:solidFill>
                <a:latin typeface="Times New Roman" pitchFamily="18" charset="0"/>
                <a:cs typeface="Times New Roman" pitchFamily="18" charset="0"/>
              </a:rPr>
              <a:t>Hướng</a:t>
            </a:r>
            <a:r>
              <a:rPr lang="en-US" sz="5400" b="1" dirty="0">
                <a:solidFill>
                  <a:srgbClr val="0000CC"/>
                </a:solidFill>
                <a:latin typeface="Times New Roman" pitchFamily="18" charset="0"/>
                <a:cs typeface="Times New Roman" pitchFamily="18" charset="0"/>
              </a:rPr>
              <a:t> </a:t>
            </a:r>
            <a:r>
              <a:rPr lang="en-US" sz="5400" b="1" dirty="0" err="1">
                <a:solidFill>
                  <a:srgbClr val="0000CC"/>
                </a:solidFill>
                <a:latin typeface="Times New Roman" pitchFamily="18" charset="0"/>
                <a:cs typeface="Times New Roman" pitchFamily="18" charset="0"/>
              </a:rPr>
              <a:t>dẫn</a:t>
            </a:r>
            <a:r>
              <a:rPr lang="en-US" sz="5400" b="1" dirty="0">
                <a:solidFill>
                  <a:srgbClr val="0000CC"/>
                </a:solidFill>
                <a:latin typeface="Times New Roman" pitchFamily="18" charset="0"/>
                <a:cs typeface="Times New Roman" pitchFamily="18" charset="0"/>
              </a:rPr>
              <a:t> </a:t>
            </a:r>
            <a:r>
              <a:rPr lang="en-US" sz="5400" b="1" dirty="0" err="1">
                <a:solidFill>
                  <a:srgbClr val="0000CC"/>
                </a:solidFill>
                <a:latin typeface="Times New Roman" pitchFamily="18" charset="0"/>
                <a:cs typeface="Times New Roman" pitchFamily="18" charset="0"/>
              </a:rPr>
              <a:t>về</a:t>
            </a:r>
            <a:r>
              <a:rPr lang="en-US" sz="5400" b="1" dirty="0">
                <a:solidFill>
                  <a:srgbClr val="0000CC"/>
                </a:solidFill>
                <a:latin typeface="Times New Roman" pitchFamily="18" charset="0"/>
                <a:cs typeface="Times New Roman" pitchFamily="18" charset="0"/>
              </a:rPr>
              <a:t> </a:t>
            </a:r>
            <a:r>
              <a:rPr lang="en-US" sz="5400" b="1" dirty="0" err="1">
                <a:solidFill>
                  <a:srgbClr val="0000CC"/>
                </a:solidFill>
                <a:latin typeface="Times New Roman" pitchFamily="18" charset="0"/>
                <a:cs typeface="Times New Roman" pitchFamily="18" charset="0"/>
              </a:rPr>
              <a:t>nhà</a:t>
            </a:r>
            <a:endParaRPr lang="en-US" sz="5400" b="1" dirty="0">
              <a:solidFill>
                <a:srgbClr val="0000CC"/>
              </a:solidFill>
              <a:latin typeface="Times New Roman" pitchFamily="18" charset="0"/>
              <a:cs typeface="Times New Roman" pitchFamily="18" charset="0"/>
            </a:endParaRPr>
          </a:p>
        </p:txBody>
      </p:sp>
      <p:sp>
        <p:nvSpPr>
          <p:cNvPr id="5" name="TextBox 4"/>
          <p:cNvSpPr txBox="1"/>
          <p:nvPr/>
        </p:nvSpPr>
        <p:spPr>
          <a:xfrm>
            <a:off x="304800" y="1828800"/>
            <a:ext cx="8610600" cy="2554545"/>
          </a:xfrm>
          <a:prstGeom prst="rect">
            <a:avLst/>
          </a:prstGeom>
          <a:noFill/>
          <a:ln>
            <a:solidFill>
              <a:srgbClr val="FF0000"/>
            </a:solidFill>
          </a:ln>
        </p:spPr>
        <p:txBody>
          <a:bodyPr wrap="square" rtlCol="0">
            <a:spAutoFit/>
          </a:bodyPr>
          <a:lstStyle/>
          <a:p>
            <a:pPr marL="742950" indent="-742950"/>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Về</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nhà</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học</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phần</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ghi</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nhớ</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làm</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các</a:t>
            </a:r>
            <a:r>
              <a:rPr lang="en-US" sz="4000" b="1" dirty="0">
                <a:latin typeface="Times New Roman" pitchFamily="18" charset="0"/>
                <a:cs typeface="Times New Roman" pitchFamily="18" charset="0"/>
              </a:rPr>
              <a:t> BT </a:t>
            </a:r>
            <a:r>
              <a:rPr lang="en-US" sz="4000" b="1" dirty="0" err="1">
                <a:latin typeface="Times New Roman" pitchFamily="18" charset="0"/>
                <a:cs typeface="Times New Roman" pitchFamily="18" charset="0"/>
              </a:rPr>
              <a:t>còn</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lại</a:t>
            </a:r>
            <a:endParaRPr lang="en-US" sz="4000" b="1" dirty="0">
              <a:latin typeface="Times New Roman" pitchFamily="18" charset="0"/>
              <a:cs typeface="Times New Roman" pitchFamily="18" charset="0"/>
            </a:endParaRPr>
          </a:p>
          <a:p>
            <a:pPr marL="742950" indent="-742950"/>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Xem</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trước</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bài</a:t>
            </a:r>
            <a:r>
              <a:rPr lang="en-US" sz="4000" b="1" dirty="0">
                <a:latin typeface="Times New Roman" pitchFamily="18" charset="0"/>
                <a:cs typeface="Times New Roman" pitchFamily="18" charset="0"/>
              </a:rPr>
              <a:t> “ </a:t>
            </a:r>
            <a:r>
              <a:rPr lang="en-US" sz="4000" b="1" dirty="0" err="1">
                <a:latin typeface="Times New Roman" pitchFamily="18" charset="0"/>
                <a:cs typeface="Times New Roman" pitchFamily="18" charset="0"/>
              </a:rPr>
              <a:t>từ</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ngữ</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địa</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phương</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và</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biệt</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ngữ</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xã</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hội</a:t>
            </a:r>
            <a:r>
              <a:rPr lang="en-US" sz="4000" b="1" dirty="0">
                <a:latin typeface="Times New Roman" pitchFamily="18" charset="0"/>
                <a:cs typeface="Times New Roman" pitchFamily="18" charset="0"/>
              </a:rPr>
              <a:t>”.</a:t>
            </a:r>
          </a:p>
        </p:txBody>
      </p:sp>
      <p:pic>
        <p:nvPicPr>
          <p:cNvPr id="7" name="Picture 6"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229600" y="22860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flipH="1">
            <a:off x="8229600" y="594360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5"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V="1">
            <a:off x="0" y="5638800"/>
            <a:ext cx="533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5"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6096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229600" y="22860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5"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6096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flipH="1">
            <a:off x="8229600" y="594360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5"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V="1">
            <a:off x="0" y="5638800"/>
            <a:ext cx="533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04800" y="533400"/>
            <a:ext cx="8305800" cy="3970318"/>
          </a:xfrm>
          <a:prstGeom prst="rect">
            <a:avLst/>
          </a:prstGeom>
        </p:spPr>
        <p:txBody>
          <a:bodyPr wrap="square">
            <a:spAutoFit/>
          </a:bodyPr>
          <a:lstStyle/>
          <a:p>
            <a:pPr algn="just"/>
            <a:r>
              <a:rPr lang="en-US" dirty="0"/>
              <a:t>     </a:t>
            </a:r>
            <a:r>
              <a:rPr lang="vi-VN" sz="2800" dirty="0">
                <a:latin typeface="+mj-lt"/>
              </a:rPr>
              <a:t>Trước sân trường làng Mĩ Lí dày đặc cả người. Người nào áo quần cũng sạch sẽ, gương mặt cũng vui tươi và sáng sủa.</a:t>
            </a:r>
          </a:p>
          <a:p>
            <a:pPr algn="just"/>
            <a:r>
              <a:rPr lang="vi-VN" sz="2800" dirty="0">
                <a:latin typeface="+mj-lt"/>
              </a:rPr>
              <a:t>    Lúc đi ngang qua làng Hoà An bẫy chim quyên với thằng Minh, tôi có ghé lại trường một lần. Lần ấy trường đối với tôi là một nơi xa lạ. Tôi đi chung quanh các lớp để nhìn qua cửa kính để nhìn mấy bản đồ treo trên tường. Tôi không có cảm tưởng nào khác là nhà trường cao ráo và sạch sẽ hơn các nhà trong làng.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8229600" y="22860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35"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6096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flipH="1">
            <a:off x="8229600" y="594360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35" descr="POINSET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V="1">
            <a:off x="0" y="5638800"/>
            <a:ext cx="533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p:cNvSpPr txBox="1"/>
          <p:nvPr/>
        </p:nvSpPr>
        <p:spPr>
          <a:xfrm>
            <a:off x="152400" y="914400"/>
            <a:ext cx="8686800" cy="3416320"/>
          </a:xfrm>
          <a:prstGeom prst="rect">
            <a:avLst/>
          </a:prstGeom>
          <a:noFill/>
          <a:ln>
            <a:solidFill>
              <a:srgbClr val="FF0000"/>
            </a:solidFill>
          </a:ln>
        </p:spPr>
        <p:txBody>
          <a:bodyPr wrap="square" rtlCol="0">
            <a:spAutoFit/>
          </a:bodyPr>
          <a:lstStyle/>
          <a:p>
            <a:pPr algn="just"/>
            <a:r>
              <a:rPr lang="en-US" sz="3600" b="1" dirty="0" err="1">
                <a:solidFill>
                  <a:srgbClr val="CC0099"/>
                </a:solidFill>
                <a:latin typeface="Times New Roman" pitchFamily="18" charset="0"/>
                <a:cs typeface="Times New Roman" pitchFamily="18" charset="0"/>
              </a:rPr>
              <a:t>Đoạn</a:t>
            </a:r>
            <a:r>
              <a:rPr lang="en-US" sz="3600" b="1" dirty="0">
                <a:solidFill>
                  <a:srgbClr val="CC0099"/>
                </a:solidFill>
                <a:latin typeface="Times New Roman" pitchFamily="18" charset="0"/>
                <a:cs typeface="Times New Roman" pitchFamily="18" charset="0"/>
              </a:rPr>
              <a:t> 1</a:t>
            </a:r>
            <a:r>
              <a:rPr lang="en-US" sz="3600" b="1" dirty="0">
                <a:latin typeface="Times New Roman" pitchFamily="18" charset="0"/>
                <a:cs typeface="Times New Roman" pitchFamily="18" charset="0"/>
              </a:rPr>
              <a:t>:</a:t>
            </a:r>
          </a:p>
          <a:p>
            <a:pPr algn="just"/>
            <a:r>
              <a:rPr lang="en-US" sz="3600" b="1" dirty="0" err="1">
                <a:latin typeface="Times New Roman" pitchFamily="18" charset="0"/>
                <a:cs typeface="Times New Roman" pitchFamily="18" charset="0"/>
              </a:rPr>
              <a:t>Tả</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cảnh</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sân</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trường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Mỹ</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Lý</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ngày</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tựu</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trường</a:t>
            </a:r>
            <a:r>
              <a:rPr lang="en-US" sz="3600" b="1" dirty="0">
                <a:latin typeface="Times New Roman" pitchFamily="18" charset="0"/>
                <a:cs typeface="Times New Roman" pitchFamily="18" charset="0"/>
              </a:rPr>
              <a:t>.</a:t>
            </a:r>
          </a:p>
          <a:p>
            <a:pPr algn="just"/>
            <a:r>
              <a:rPr lang="en-US" sz="3600" b="1" dirty="0" err="1">
                <a:solidFill>
                  <a:srgbClr val="CC0099"/>
                </a:solidFill>
                <a:latin typeface="Times New Roman" pitchFamily="18" charset="0"/>
                <a:cs typeface="Times New Roman" pitchFamily="18" charset="0"/>
              </a:rPr>
              <a:t>Đoạn</a:t>
            </a:r>
            <a:r>
              <a:rPr lang="en-US" sz="3600" b="1" dirty="0">
                <a:solidFill>
                  <a:srgbClr val="CC0099"/>
                </a:solidFill>
                <a:latin typeface="Times New Roman" pitchFamily="18" charset="0"/>
                <a:cs typeface="Times New Roman" pitchFamily="18" charset="0"/>
              </a:rPr>
              <a:t> 2</a:t>
            </a:r>
            <a:r>
              <a:rPr lang="en-US" sz="3600" b="1" dirty="0">
                <a:latin typeface="Times New Roman" pitchFamily="18" charset="0"/>
                <a:cs typeface="Times New Roman" pitchFamily="18" charset="0"/>
              </a:rPr>
              <a:t>: </a:t>
            </a:r>
          </a:p>
          <a:p>
            <a:pPr algn="just"/>
            <a:r>
              <a:rPr lang="en-US" sz="3600" b="1" dirty="0" err="1">
                <a:latin typeface="Times New Roman" pitchFamily="18" charset="0"/>
                <a:cs typeface="Times New Roman" pitchFamily="18" charset="0"/>
              </a:rPr>
              <a:t>Cảm</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giác</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của</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nhân</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vật</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tôi</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một</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lần</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ghé</a:t>
            </a:r>
            <a:r>
              <a:rPr lang="en-US" sz="3600" b="1" dirty="0">
                <a:latin typeface="Times New Roman" pitchFamily="18" charset="0"/>
                <a:cs typeface="Times New Roman" pitchFamily="18" charset="0"/>
              </a:rPr>
              <a:t> qua </a:t>
            </a:r>
            <a:r>
              <a:rPr lang="en-US" sz="3600" b="1" dirty="0" err="1">
                <a:latin typeface="Times New Roman" pitchFamily="18" charset="0"/>
                <a:cs typeface="Times New Roman" pitchFamily="18" charset="0"/>
              </a:rPr>
              <a:t>trường</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gần</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đây</a:t>
            </a:r>
            <a:endParaRPr lang="en-US" sz="3600" b="1" dirty="0">
              <a:latin typeface="Times New Roman" pitchFamily="18" charset="0"/>
              <a:cs typeface="Times New Roman" pitchFamily="18" charset="0"/>
            </a:endParaRPr>
          </a:p>
        </p:txBody>
      </p:sp>
      <p:sp>
        <p:nvSpPr>
          <p:cNvPr id="15" name="TextBox 14"/>
          <p:cNvSpPr txBox="1"/>
          <p:nvPr/>
        </p:nvSpPr>
        <p:spPr>
          <a:xfrm>
            <a:off x="304800" y="5247382"/>
            <a:ext cx="8534400" cy="1200329"/>
          </a:xfrm>
          <a:prstGeom prst="rect">
            <a:avLst/>
          </a:prstGeom>
          <a:noFill/>
          <a:ln>
            <a:solidFill>
              <a:srgbClr val="FF0000"/>
            </a:solidFill>
          </a:ln>
        </p:spPr>
        <p:txBody>
          <a:bodyPr wrap="square" rtlCol="0">
            <a:spAutoFit/>
          </a:bodyPr>
          <a:lstStyle/>
          <a:p>
            <a:pPr algn="just"/>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Cả</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hai</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đoạn</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văn</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cùng</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viết</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về</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ngôi</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trường</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ấy</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nhưng</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không</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có</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sự</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gắn</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bó</a:t>
            </a:r>
            <a:r>
              <a:rPr lang="en-US" sz="3600" b="1" dirty="0">
                <a:solidFill>
                  <a:srgbClr val="0000CC"/>
                </a:solidFill>
                <a:latin typeface="Times New Roman" pitchFamily="18" charset="0"/>
                <a:cs typeface="Times New Roman" pitchFamily="18" charset="0"/>
              </a:rPr>
              <a:t> </a:t>
            </a:r>
          </a:p>
        </p:txBody>
      </p:sp>
      <p:sp>
        <p:nvSpPr>
          <p:cNvPr id="16" name="Right Arrow 15"/>
          <p:cNvSpPr/>
          <p:nvPr/>
        </p:nvSpPr>
        <p:spPr>
          <a:xfrm>
            <a:off x="304800" y="5334000"/>
            <a:ext cx="5334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dirty="0"/>
          </a:p>
        </p:txBody>
      </p:sp>
      <p:pic>
        <p:nvPicPr>
          <p:cNvPr id="17" name="Picture 18" descr="Book-09-june"/>
          <p:cNvPicPr>
            <a:picLocks noChangeAspect="1" noChangeArrowheads="1" noCrop="1"/>
          </p:cNvPicPr>
          <p:nvPr/>
        </p:nvPicPr>
        <p:blipFill>
          <a:blip r:embed="rId4"/>
          <a:srcRect/>
          <a:stretch>
            <a:fillRect/>
          </a:stretch>
        </p:blipFill>
        <p:spPr bwMode="auto">
          <a:xfrm>
            <a:off x="7886700" y="641350"/>
            <a:ext cx="571500" cy="425450"/>
          </a:xfrm>
          <a:prstGeom prst="rect">
            <a:avLst/>
          </a:prstGeom>
          <a:noFill/>
          <a:ln w="9525">
            <a:noFill/>
            <a:miter lim="800000"/>
            <a:headEnd/>
            <a:tailEnd/>
          </a:ln>
        </p:spPr>
      </p:pic>
    </p:spTree>
    <p:extLst>
      <p:ext uri="{BB962C8B-B14F-4D97-AF65-F5344CB8AC3E}">
        <p14:creationId xmlns:p14="http://schemas.microsoft.com/office/powerpoint/2010/main" val="1099820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edge">
                                      <p:cBhvr>
                                        <p:cTn id="7" dur="20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heel(4)">
                                      <p:cBhvr>
                                        <p:cTn id="12"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229600" y="22860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35"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6096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flipH="1">
            <a:off x="8229600" y="594360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35"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V="1">
            <a:off x="0" y="5638800"/>
            <a:ext cx="533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AutoShape 29"/>
          <p:cNvSpPr>
            <a:spLocks noChangeArrowheads="1"/>
          </p:cNvSpPr>
          <p:nvPr/>
        </p:nvSpPr>
        <p:spPr bwMode="auto">
          <a:xfrm>
            <a:off x="1143000" y="2971800"/>
            <a:ext cx="6629400" cy="3429000"/>
          </a:xfrm>
          <a:prstGeom prst="cloudCallout">
            <a:avLst>
              <a:gd name="adj1" fmla="val -52390"/>
              <a:gd name="adj2" fmla="val 55029"/>
            </a:avLst>
          </a:prstGeom>
          <a:solidFill>
            <a:schemeClr val="bg1"/>
          </a:solidFill>
          <a:ln w="9525">
            <a:solidFill>
              <a:srgbClr val="FF0000"/>
            </a:solidFill>
            <a:round/>
            <a:headEnd/>
            <a:tailEnd/>
          </a:ln>
        </p:spPr>
        <p:txBody>
          <a:bodyPr/>
          <a:lstStyle/>
          <a:p>
            <a:pPr algn="just"/>
            <a:r>
              <a:rPr lang="en-US" sz="4000" b="1" dirty="0" err="1">
                <a:latin typeface="Times New Roman" pitchFamily="18" charset="0"/>
                <a:cs typeface="Times New Roman" pitchFamily="18" charset="0"/>
              </a:rPr>
              <a:t>Cụm</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từ</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trước</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đó</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mấy</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hôm</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bổ</a:t>
            </a:r>
            <a:r>
              <a:rPr lang="en-US" sz="4000" b="1" dirty="0">
                <a:latin typeface="Times New Roman" pitchFamily="18" charset="0"/>
                <a:cs typeface="Times New Roman" pitchFamily="18" charset="0"/>
              </a:rPr>
              <a:t> sung ý </a:t>
            </a:r>
            <a:r>
              <a:rPr lang="en-US" sz="4000" b="1" dirty="0" err="1">
                <a:latin typeface="Times New Roman" pitchFamily="18" charset="0"/>
                <a:cs typeface="Times New Roman" pitchFamily="18" charset="0"/>
              </a:rPr>
              <a:t>nghĩa</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gì</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cho</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đoạn</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văn</a:t>
            </a:r>
            <a:r>
              <a:rPr lang="en-US" sz="4000" b="1" dirty="0">
                <a:latin typeface="Times New Roman" pitchFamily="18" charset="0"/>
                <a:cs typeface="Times New Roman" pitchFamily="18" charset="0"/>
              </a:rPr>
              <a:t> </a:t>
            </a:r>
            <a:r>
              <a:rPr lang="en-US" sz="4000" b="1" dirty="0" err="1">
                <a:latin typeface="Times New Roman" pitchFamily="18" charset="0"/>
                <a:cs typeface="Times New Roman" pitchFamily="18" charset="0"/>
              </a:rPr>
              <a:t>thứ</a:t>
            </a:r>
            <a:r>
              <a:rPr lang="en-US" sz="4000" b="1" dirty="0">
                <a:latin typeface="Times New Roman" pitchFamily="18" charset="0"/>
                <a:cs typeface="Times New Roman" pitchFamily="18" charset="0"/>
              </a:rPr>
              <a:t> 2?</a:t>
            </a:r>
          </a:p>
        </p:txBody>
      </p:sp>
      <p:sp>
        <p:nvSpPr>
          <p:cNvPr id="19" name="Rectangle 18"/>
          <p:cNvSpPr/>
          <p:nvPr/>
        </p:nvSpPr>
        <p:spPr>
          <a:xfrm>
            <a:off x="304800" y="1752600"/>
            <a:ext cx="8534400" cy="1200329"/>
          </a:xfrm>
          <a:prstGeom prst="rect">
            <a:avLst/>
          </a:prstGeom>
        </p:spPr>
        <p:txBody>
          <a:bodyPr wrap="square">
            <a:spAutoFit/>
          </a:bodyPr>
          <a:lstStyle/>
          <a:p>
            <a:pPr algn="just"/>
            <a:r>
              <a:rPr lang="en-US" sz="3600" b="1" dirty="0">
                <a:solidFill>
                  <a:srgbClr val="0000CC"/>
                </a:solidFill>
                <a:latin typeface="Times New Roman" pitchFamily="18" charset="0"/>
                <a:cs typeface="Times New Roman" pitchFamily="18" charset="0"/>
              </a:rPr>
              <a:t>2. </a:t>
            </a:r>
            <a:r>
              <a:rPr lang="en-US" sz="3600" b="1" dirty="0" err="1">
                <a:solidFill>
                  <a:srgbClr val="0000CC"/>
                </a:solidFill>
                <a:latin typeface="Times New Roman" pitchFamily="18" charset="0"/>
                <a:cs typeface="Times New Roman" pitchFamily="18" charset="0"/>
              </a:rPr>
              <a:t>Đọc</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lại</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hai</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đoạn</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văn</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của</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Thanh</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Tịnh</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và</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trả</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lời</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câu</a:t>
            </a:r>
            <a:r>
              <a:rPr lang="en-US" sz="3600" b="1" dirty="0">
                <a:solidFill>
                  <a:srgbClr val="0000CC"/>
                </a:solidFill>
                <a:latin typeface="Times New Roman" pitchFamily="18" charset="0"/>
                <a:cs typeface="Times New Roman" pitchFamily="18" charset="0"/>
              </a:rPr>
              <a:t> </a:t>
            </a:r>
            <a:r>
              <a:rPr lang="en-US" sz="3600" b="1" dirty="0" err="1">
                <a:solidFill>
                  <a:srgbClr val="0000CC"/>
                </a:solidFill>
                <a:latin typeface="Times New Roman" pitchFamily="18" charset="0"/>
                <a:cs typeface="Times New Roman" pitchFamily="18" charset="0"/>
              </a:rPr>
              <a:t>hỏi</a:t>
            </a:r>
            <a:r>
              <a:rPr lang="en-US" sz="3600" b="1" dirty="0">
                <a:solidFill>
                  <a:srgbClr val="0000CC"/>
                </a:solidFill>
                <a:latin typeface="Times New Roman" pitchFamily="18" charset="0"/>
                <a:cs typeface="Times New Roman" pitchFamily="18" charset="0"/>
              </a:rPr>
              <a:t>.</a:t>
            </a:r>
          </a:p>
        </p:txBody>
      </p:sp>
    </p:spTree>
    <p:extLst>
      <p:ext uri="{BB962C8B-B14F-4D97-AF65-F5344CB8AC3E}">
        <p14:creationId xmlns:p14="http://schemas.microsoft.com/office/powerpoint/2010/main" val="4229547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ox(in)">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grpId="1" nodeType="clickEffect">
                                  <p:stCondLst>
                                    <p:cond delay="0"/>
                                  </p:stCondLst>
                                  <p:childTnLst>
                                    <p:animEffect transition="out" filter="blinds(horizontal)">
                                      <p:cBhvr>
                                        <p:cTn id="11" dur="500"/>
                                        <p:tgtEl>
                                          <p:spTgt spid="18"/>
                                        </p:tgtEl>
                                      </p:cBhvr>
                                    </p:animEffect>
                                    <p:set>
                                      <p:cBhvr>
                                        <p:cTn id="12" dur="1" fill="hold">
                                          <p:stCondLst>
                                            <p:cond delay="499"/>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8"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229600" y="22860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35"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6096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26"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flipH="1">
            <a:off x="8229600" y="594360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35"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V="1">
            <a:off x="0" y="5638800"/>
            <a:ext cx="533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228600" y="609600"/>
            <a:ext cx="8915400" cy="5016758"/>
          </a:xfrm>
          <a:prstGeom prst="rect">
            <a:avLst/>
          </a:prstGeom>
        </p:spPr>
        <p:txBody>
          <a:bodyPr wrap="square">
            <a:spAutoFit/>
          </a:bodyPr>
          <a:lstStyle/>
          <a:p>
            <a:pPr algn="just"/>
            <a:r>
              <a:rPr lang="en-US" sz="2400" dirty="0">
                <a:latin typeface="+mj-lt"/>
              </a:rPr>
              <a:t>    </a:t>
            </a:r>
            <a:r>
              <a:rPr lang="vi-VN" sz="3200" dirty="0">
                <a:latin typeface="+mj-lt"/>
              </a:rPr>
              <a:t>Trước sân trường làng Mĩ Lí dày đặc cả người. Người nào áo quần cũng sạch sẽ, gương mặt cũng vui tươi và sáng sủa.</a:t>
            </a:r>
          </a:p>
          <a:p>
            <a:pPr algn="just"/>
            <a:r>
              <a:rPr lang="vi-VN" sz="3200" dirty="0">
                <a:latin typeface="+mj-lt"/>
              </a:rPr>
              <a:t>    </a:t>
            </a:r>
            <a:r>
              <a:rPr lang="vi-VN" sz="3200" dirty="0">
                <a:solidFill>
                  <a:srgbClr val="FF0000"/>
                </a:solidFill>
                <a:latin typeface="+mj-lt"/>
              </a:rPr>
              <a:t>Trước đó mấy hôm</a:t>
            </a:r>
            <a:r>
              <a:rPr lang="vi-VN" sz="3200" dirty="0">
                <a:latin typeface="+mj-lt"/>
              </a:rPr>
              <a:t>, lúc đi ngang qua làng Hoà An bẫy chim quyên với thằng Minh, tôi có ghé lại trường một lần. Lần ấy trường đối với tôi là một nơi xa lạ. Tôi đi chung quanh các lớp để nhìn qua cửa kính để nhìn mấy bản đồ treo trên tường. Tôi không có cảm tưởng nào khác là nhà trường cao ráo và sạch sẽ hơn các nhà trong làng.</a:t>
            </a:r>
            <a:endParaRPr lang="en-US" sz="3200" dirty="0">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229600" y="22860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5"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6096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flipH="1">
            <a:off x="8229600" y="594360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5"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V="1">
            <a:off x="0" y="5638800"/>
            <a:ext cx="533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8" descr="Book-09-june"/>
          <p:cNvPicPr>
            <a:picLocks noChangeAspect="1" noChangeArrowheads="1" noCrop="1"/>
          </p:cNvPicPr>
          <p:nvPr/>
        </p:nvPicPr>
        <p:blipFill>
          <a:blip r:embed="rId3"/>
          <a:srcRect/>
          <a:stretch>
            <a:fillRect/>
          </a:stretch>
        </p:blipFill>
        <p:spPr bwMode="auto">
          <a:xfrm>
            <a:off x="7810500" y="717550"/>
            <a:ext cx="571500" cy="425450"/>
          </a:xfrm>
          <a:prstGeom prst="rect">
            <a:avLst/>
          </a:prstGeom>
          <a:noFill/>
          <a:ln w="9525">
            <a:noFill/>
            <a:miter lim="800000"/>
            <a:headEnd/>
            <a:tailEnd/>
          </a:ln>
        </p:spPr>
      </p:pic>
      <p:sp>
        <p:nvSpPr>
          <p:cNvPr id="2" name="Rectangle 1"/>
          <p:cNvSpPr/>
          <p:nvPr/>
        </p:nvSpPr>
        <p:spPr>
          <a:xfrm>
            <a:off x="152400" y="717550"/>
            <a:ext cx="8991600" cy="6001643"/>
          </a:xfrm>
          <a:prstGeom prst="rect">
            <a:avLst/>
          </a:prstGeom>
        </p:spPr>
        <p:txBody>
          <a:bodyPr wrap="square">
            <a:spAutoFit/>
          </a:bodyPr>
          <a:lstStyle/>
          <a:p>
            <a:r>
              <a:rPr lang="es-ES" sz="3200" dirty="0"/>
              <a:t> </a:t>
            </a:r>
            <a:r>
              <a:rPr lang="es-ES" sz="3200" dirty="0">
                <a:latin typeface="Times New Roman" pitchFamily="18" charset="0"/>
                <a:cs typeface="Times New Roman" pitchFamily="18" charset="0"/>
              </a:rPr>
              <a:t>a - </a:t>
            </a:r>
            <a:r>
              <a:rPr lang="es-ES" sz="3200" dirty="0" err="1">
                <a:latin typeface="Times New Roman" pitchFamily="18" charset="0"/>
                <a:cs typeface="Times New Roman" pitchFamily="18" charset="0"/>
              </a:rPr>
              <a:t>Cụm</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từ</a:t>
            </a:r>
            <a:r>
              <a:rPr lang="es-ES" sz="3200" dirty="0">
                <a:latin typeface="Times New Roman" pitchFamily="18" charset="0"/>
                <a:cs typeface="Times New Roman" pitchFamily="18" charset="0"/>
              </a:rPr>
              <a:t>: “</a:t>
            </a:r>
            <a:r>
              <a:rPr lang="es-ES" sz="3200" b="1" i="1" dirty="0" err="1">
                <a:latin typeface="Times New Roman" pitchFamily="18" charset="0"/>
                <a:cs typeface="Times New Roman" pitchFamily="18" charset="0"/>
              </a:rPr>
              <a:t>Trước</a:t>
            </a:r>
            <a:r>
              <a:rPr lang="es-ES" sz="3200" b="1" i="1" dirty="0">
                <a:latin typeface="Times New Roman" pitchFamily="18" charset="0"/>
                <a:cs typeface="Times New Roman" pitchFamily="18" charset="0"/>
              </a:rPr>
              <a:t> </a:t>
            </a:r>
            <a:r>
              <a:rPr lang="es-ES" sz="3200" b="1" i="1" dirty="0" err="1">
                <a:latin typeface="Times New Roman" pitchFamily="18" charset="0"/>
                <a:cs typeface="Times New Roman" pitchFamily="18" charset="0"/>
              </a:rPr>
              <a:t>đó</a:t>
            </a:r>
            <a:r>
              <a:rPr lang="es-ES" sz="3200" b="1" i="1" dirty="0">
                <a:latin typeface="Times New Roman" pitchFamily="18" charset="0"/>
                <a:cs typeface="Times New Roman" pitchFamily="18" charset="0"/>
              </a:rPr>
              <a:t> </a:t>
            </a:r>
            <a:r>
              <a:rPr lang="es-ES" sz="3200" b="1" i="1" dirty="0" err="1">
                <a:latin typeface="Times New Roman" pitchFamily="18" charset="0"/>
                <a:cs typeface="Times New Roman" pitchFamily="18" charset="0"/>
              </a:rPr>
              <a:t>mấy</a:t>
            </a:r>
            <a:r>
              <a:rPr lang="es-ES" sz="3200" b="1" i="1" dirty="0">
                <a:latin typeface="Times New Roman" pitchFamily="18" charset="0"/>
                <a:cs typeface="Times New Roman" pitchFamily="18" charset="0"/>
              </a:rPr>
              <a:t> </a:t>
            </a:r>
            <a:r>
              <a:rPr lang="es-ES" sz="3200" b="1" i="1" dirty="0" err="1">
                <a:latin typeface="Times New Roman" pitchFamily="18" charset="0"/>
                <a:cs typeface="Times New Roman" pitchFamily="18" charset="0"/>
              </a:rPr>
              <a:t>hôm</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bổ</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sung</a:t>
            </a:r>
            <a:r>
              <a:rPr lang="es-ES" sz="3200" dirty="0">
                <a:latin typeface="Times New Roman" pitchFamily="18" charset="0"/>
                <a:cs typeface="Times New Roman" pitchFamily="18" charset="0"/>
              </a:rPr>
              <a:t> ý </a:t>
            </a:r>
            <a:r>
              <a:rPr lang="es-ES" sz="3200" dirty="0" err="1">
                <a:latin typeface="Times New Roman" pitchFamily="18" charset="0"/>
                <a:cs typeface="Times New Roman" pitchFamily="18" charset="0"/>
              </a:rPr>
              <a:t>nghĩa</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về</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thời</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gian</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quá</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khứ</a:t>
            </a:r>
            <a:r>
              <a:rPr lang="es-ES" sz="3200" dirty="0">
                <a:latin typeface="Times New Roman" pitchFamily="18" charset="0"/>
                <a:cs typeface="Times New Roman" pitchFamily="18" charset="0"/>
              </a:rPr>
              <a:t>) cho </a:t>
            </a:r>
            <a:r>
              <a:rPr lang="es-ES" sz="3200" dirty="0" err="1">
                <a:latin typeface="Times New Roman" pitchFamily="18" charset="0"/>
                <a:cs typeface="Times New Roman" pitchFamily="18" charset="0"/>
              </a:rPr>
              <a:t>nội</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dung</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đoạn</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văn</a:t>
            </a:r>
            <a:endParaRPr lang="en-US" sz="3200" dirty="0">
              <a:latin typeface="Times New Roman" pitchFamily="18" charset="0"/>
              <a:cs typeface="Times New Roman" pitchFamily="18" charset="0"/>
            </a:endParaRPr>
          </a:p>
          <a:p>
            <a:r>
              <a:rPr lang="es-ES" sz="3200" dirty="0">
                <a:latin typeface="Times New Roman" pitchFamily="18" charset="0"/>
                <a:cs typeface="Times New Roman" pitchFamily="18" charset="0"/>
              </a:rPr>
              <a:t>b.- </a:t>
            </a:r>
            <a:r>
              <a:rPr lang="es-ES" sz="3200" dirty="0" err="1">
                <a:latin typeface="Times New Roman" pitchFamily="18" charset="0"/>
                <a:cs typeface="Times New Roman" pitchFamily="18" charset="0"/>
              </a:rPr>
              <a:t>Tạo</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sự</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chặt</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chẽ</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về</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nội</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dung</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hình</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thức</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giữa</a:t>
            </a:r>
            <a:r>
              <a:rPr lang="es-ES" sz="3200" dirty="0">
                <a:latin typeface="Times New Roman" pitchFamily="18" charset="0"/>
                <a:cs typeface="Times New Roman" pitchFamily="18" charset="0"/>
              </a:rPr>
              <a:t> 2 </a:t>
            </a:r>
            <a:r>
              <a:rPr lang="es-ES" sz="3200" dirty="0" err="1">
                <a:latin typeface="Times New Roman" pitchFamily="18" charset="0"/>
                <a:cs typeface="Times New Roman" pitchFamily="18" charset="0"/>
              </a:rPr>
              <a:t>đoạn</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văn</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với</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nhau</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làm</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cho</a:t>
            </a:r>
            <a:r>
              <a:rPr lang="es-ES" sz="3200" dirty="0">
                <a:latin typeface="Times New Roman" pitchFamily="18" charset="0"/>
                <a:cs typeface="Times New Roman" pitchFamily="18" charset="0"/>
              </a:rPr>
              <a:t>  ý 2 </a:t>
            </a:r>
            <a:r>
              <a:rPr lang="es-ES" sz="3200" dirty="0" err="1">
                <a:latin typeface="Times New Roman" pitchFamily="18" charset="0"/>
                <a:cs typeface="Times New Roman" pitchFamily="18" charset="0"/>
              </a:rPr>
              <a:t>đoạn</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văn</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liền</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mạch</a:t>
            </a:r>
            <a:r>
              <a:rPr lang="es-ES" sz="3200" dirty="0">
                <a:latin typeface="Times New Roman" pitchFamily="18" charset="0"/>
                <a:cs typeface="Times New Roman" pitchFamily="18" charset="0"/>
              </a:rPr>
              <a:t>. </a:t>
            </a:r>
          </a:p>
          <a:p>
            <a:r>
              <a:rPr lang="es-ES" sz="3200" b="1" dirty="0">
                <a:solidFill>
                  <a:srgbClr val="0000CC"/>
                </a:solidFill>
                <a:latin typeface="Times New Roman" pitchFamily="18" charset="0"/>
                <a:cs typeface="Times New Roman" pitchFamily="18" charset="0"/>
              </a:rPr>
              <a:t>?</a:t>
            </a:r>
            <a:r>
              <a:rPr lang="es-ES" sz="3200" b="1" dirty="0" err="1">
                <a:solidFill>
                  <a:srgbClr val="0000CC"/>
                </a:solidFill>
                <a:latin typeface="Times New Roman" pitchFamily="18" charset="0"/>
                <a:cs typeface="Times New Roman" pitchFamily="18" charset="0"/>
              </a:rPr>
              <a:t>Tác</a:t>
            </a:r>
            <a:r>
              <a:rPr lang="es-ES" sz="3200" b="1" dirty="0">
                <a:solidFill>
                  <a:srgbClr val="0000CC"/>
                </a:solidFill>
                <a:latin typeface="Times New Roman" pitchFamily="18" charset="0"/>
                <a:cs typeface="Times New Roman" pitchFamily="18" charset="0"/>
              </a:rPr>
              <a:t> </a:t>
            </a:r>
            <a:r>
              <a:rPr lang="es-ES" sz="3200" b="1" dirty="0" err="1">
                <a:solidFill>
                  <a:srgbClr val="0000CC"/>
                </a:solidFill>
                <a:latin typeface="Times New Roman" pitchFamily="18" charset="0"/>
                <a:cs typeface="Times New Roman" pitchFamily="18" charset="0"/>
              </a:rPr>
              <a:t>dụng</a:t>
            </a:r>
            <a:r>
              <a:rPr lang="es-ES" sz="3200" b="1" dirty="0">
                <a:solidFill>
                  <a:srgbClr val="0000CC"/>
                </a:solidFill>
                <a:latin typeface="Times New Roman" pitchFamily="18" charset="0"/>
                <a:cs typeface="Times New Roman" pitchFamily="18" charset="0"/>
              </a:rPr>
              <a:t> </a:t>
            </a:r>
            <a:r>
              <a:rPr lang="es-ES" sz="3200" b="1" dirty="0" err="1">
                <a:solidFill>
                  <a:srgbClr val="0000CC"/>
                </a:solidFill>
                <a:latin typeface="Times New Roman" pitchFamily="18" charset="0"/>
                <a:cs typeface="Times New Roman" pitchFamily="18" charset="0"/>
              </a:rPr>
              <a:t>của</a:t>
            </a:r>
            <a:r>
              <a:rPr lang="es-ES" sz="3200" b="1" dirty="0">
                <a:solidFill>
                  <a:srgbClr val="0000CC"/>
                </a:solidFill>
                <a:latin typeface="Times New Roman" pitchFamily="18" charset="0"/>
                <a:cs typeface="Times New Roman" pitchFamily="18" charset="0"/>
              </a:rPr>
              <a:t> </a:t>
            </a:r>
            <a:r>
              <a:rPr lang="es-ES" sz="3200" b="1" dirty="0" err="1">
                <a:solidFill>
                  <a:srgbClr val="0000CC"/>
                </a:solidFill>
                <a:latin typeface="Times New Roman" pitchFamily="18" charset="0"/>
                <a:cs typeface="Times New Roman" pitchFamily="18" charset="0"/>
              </a:rPr>
              <a:t>việc</a:t>
            </a:r>
            <a:r>
              <a:rPr lang="es-ES" sz="3200" b="1" dirty="0">
                <a:solidFill>
                  <a:srgbClr val="0000CC"/>
                </a:solidFill>
                <a:latin typeface="Times New Roman" pitchFamily="18" charset="0"/>
                <a:cs typeface="Times New Roman" pitchFamily="18" charset="0"/>
              </a:rPr>
              <a:t> </a:t>
            </a:r>
            <a:r>
              <a:rPr lang="es-ES" sz="3200" b="1" dirty="0" err="1">
                <a:solidFill>
                  <a:srgbClr val="0000CC"/>
                </a:solidFill>
                <a:latin typeface="Times New Roman" pitchFamily="18" charset="0"/>
                <a:cs typeface="Times New Roman" pitchFamily="18" charset="0"/>
              </a:rPr>
              <a:t>liên</a:t>
            </a:r>
            <a:r>
              <a:rPr lang="es-ES" sz="3200" b="1" dirty="0">
                <a:solidFill>
                  <a:srgbClr val="0000CC"/>
                </a:solidFill>
                <a:latin typeface="Times New Roman" pitchFamily="18" charset="0"/>
                <a:cs typeface="Times New Roman" pitchFamily="18" charset="0"/>
              </a:rPr>
              <a:t> </a:t>
            </a:r>
            <a:r>
              <a:rPr lang="es-ES" sz="3200" b="1" dirty="0" err="1">
                <a:solidFill>
                  <a:srgbClr val="0000CC"/>
                </a:solidFill>
                <a:latin typeface="Times New Roman" pitchFamily="18" charset="0"/>
                <a:cs typeface="Times New Roman" pitchFamily="18" charset="0"/>
              </a:rPr>
              <a:t>kết</a:t>
            </a:r>
            <a:r>
              <a:rPr lang="es-ES" sz="3200" b="1" dirty="0">
                <a:solidFill>
                  <a:srgbClr val="0000CC"/>
                </a:solidFill>
                <a:latin typeface="Times New Roman" pitchFamily="18" charset="0"/>
                <a:cs typeface="Times New Roman" pitchFamily="18" charset="0"/>
              </a:rPr>
              <a:t> </a:t>
            </a:r>
            <a:r>
              <a:rPr lang="es-ES" sz="3200" b="1" dirty="0" err="1">
                <a:solidFill>
                  <a:srgbClr val="0000CC"/>
                </a:solidFill>
                <a:latin typeface="Times New Roman" pitchFamily="18" charset="0"/>
                <a:cs typeface="Times New Roman" pitchFamily="18" charset="0"/>
              </a:rPr>
              <a:t>các</a:t>
            </a:r>
            <a:r>
              <a:rPr lang="es-ES" sz="3200" b="1" dirty="0">
                <a:solidFill>
                  <a:srgbClr val="0000CC"/>
                </a:solidFill>
                <a:latin typeface="Times New Roman" pitchFamily="18" charset="0"/>
                <a:cs typeface="Times New Roman" pitchFamily="18" charset="0"/>
              </a:rPr>
              <a:t> </a:t>
            </a:r>
            <a:r>
              <a:rPr lang="es-ES" sz="3200" b="1" dirty="0" err="1">
                <a:solidFill>
                  <a:srgbClr val="0000CC"/>
                </a:solidFill>
                <a:latin typeface="Times New Roman" pitchFamily="18" charset="0"/>
                <a:cs typeface="Times New Roman" pitchFamily="18" charset="0"/>
              </a:rPr>
              <a:t>đoạn</a:t>
            </a:r>
            <a:r>
              <a:rPr lang="es-ES" sz="3200" b="1" dirty="0">
                <a:solidFill>
                  <a:srgbClr val="0000CC"/>
                </a:solidFill>
                <a:latin typeface="Times New Roman" pitchFamily="18" charset="0"/>
                <a:cs typeface="Times New Roman" pitchFamily="18" charset="0"/>
              </a:rPr>
              <a:t> </a:t>
            </a:r>
            <a:r>
              <a:rPr lang="es-ES" sz="3200" b="1" dirty="0" err="1">
                <a:solidFill>
                  <a:srgbClr val="0000CC"/>
                </a:solidFill>
                <a:latin typeface="Times New Roman" pitchFamily="18" charset="0"/>
                <a:cs typeface="Times New Roman" pitchFamily="18" charset="0"/>
              </a:rPr>
              <a:t>văn</a:t>
            </a:r>
            <a:r>
              <a:rPr lang="es-ES" sz="3200" b="1" dirty="0">
                <a:solidFill>
                  <a:srgbClr val="0000CC"/>
                </a:solidFill>
                <a:latin typeface="Times New Roman" pitchFamily="18" charset="0"/>
                <a:cs typeface="Times New Roman" pitchFamily="18" charset="0"/>
              </a:rPr>
              <a:t> </a:t>
            </a:r>
            <a:r>
              <a:rPr lang="es-ES" sz="3200" b="1" dirty="0" err="1">
                <a:solidFill>
                  <a:srgbClr val="0000CC"/>
                </a:solidFill>
                <a:latin typeface="Times New Roman" pitchFamily="18" charset="0"/>
                <a:cs typeface="Times New Roman" pitchFamily="18" charset="0"/>
              </a:rPr>
              <a:t>trong</a:t>
            </a:r>
            <a:r>
              <a:rPr lang="es-ES" sz="3200" b="1" dirty="0">
                <a:solidFill>
                  <a:srgbClr val="0000CC"/>
                </a:solidFill>
                <a:latin typeface="Times New Roman" pitchFamily="18" charset="0"/>
                <a:cs typeface="Times New Roman" pitchFamily="18" charset="0"/>
              </a:rPr>
              <a:t> </a:t>
            </a:r>
            <a:r>
              <a:rPr lang="es-ES" sz="3200" b="1" dirty="0" err="1">
                <a:solidFill>
                  <a:srgbClr val="0000CC"/>
                </a:solidFill>
                <a:latin typeface="Times New Roman" pitchFamily="18" charset="0"/>
                <a:cs typeface="Times New Roman" pitchFamily="18" charset="0"/>
              </a:rPr>
              <a:t>văn</a:t>
            </a:r>
            <a:r>
              <a:rPr lang="es-ES" sz="3200" b="1" dirty="0">
                <a:solidFill>
                  <a:srgbClr val="0000CC"/>
                </a:solidFill>
                <a:latin typeface="Times New Roman" pitchFamily="18" charset="0"/>
                <a:cs typeface="Times New Roman" pitchFamily="18" charset="0"/>
              </a:rPr>
              <a:t> </a:t>
            </a:r>
            <a:r>
              <a:rPr lang="es-ES" sz="3200" b="1" dirty="0" err="1">
                <a:solidFill>
                  <a:srgbClr val="0000CC"/>
                </a:solidFill>
                <a:latin typeface="Times New Roman" pitchFamily="18" charset="0"/>
                <a:cs typeface="Times New Roman" pitchFamily="18" charset="0"/>
              </a:rPr>
              <a:t>bản</a:t>
            </a:r>
            <a:r>
              <a:rPr lang="es-ES" sz="3200" b="1" dirty="0">
                <a:solidFill>
                  <a:srgbClr val="0000CC"/>
                </a:solidFill>
                <a:latin typeface="Times New Roman" pitchFamily="18" charset="0"/>
                <a:cs typeface="Times New Roman" pitchFamily="18" charset="0"/>
              </a:rPr>
              <a:t> </a:t>
            </a:r>
            <a:r>
              <a:rPr lang="es-ES" sz="3200" b="1" dirty="0" err="1">
                <a:solidFill>
                  <a:srgbClr val="0000CC"/>
                </a:solidFill>
                <a:latin typeface="Times New Roman" pitchFamily="18" charset="0"/>
                <a:cs typeface="Times New Roman" pitchFamily="18" charset="0"/>
              </a:rPr>
              <a:t>là</a:t>
            </a:r>
            <a:r>
              <a:rPr lang="es-ES" sz="3200" b="1" dirty="0">
                <a:solidFill>
                  <a:srgbClr val="0000CC"/>
                </a:solidFill>
                <a:latin typeface="Times New Roman" pitchFamily="18" charset="0"/>
                <a:cs typeface="Times New Roman" pitchFamily="18" charset="0"/>
              </a:rPr>
              <a:t> </a:t>
            </a:r>
            <a:r>
              <a:rPr lang="es-ES" sz="3200" b="1" dirty="0" err="1">
                <a:solidFill>
                  <a:srgbClr val="0000CC"/>
                </a:solidFill>
                <a:latin typeface="Times New Roman" pitchFamily="18" charset="0"/>
                <a:cs typeface="Times New Roman" pitchFamily="18" charset="0"/>
              </a:rPr>
              <a:t>gì</a:t>
            </a:r>
            <a:r>
              <a:rPr lang="es-ES" sz="3200" b="1" dirty="0">
                <a:solidFill>
                  <a:srgbClr val="0000CC"/>
                </a:solidFill>
                <a:latin typeface="Times New Roman" pitchFamily="18" charset="0"/>
                <a:cs typeface="Times New Roman" pitchFamily="18" charset="0"/>
              </a:rPr>
              <a:t>?</a:t>
            </a:r>
          </a:p>
          <a:p>
            <a:r>
              <a:rPr lang="es-ES" sz="3200" dirty="0">
                <a:latin typeface="Times New Roman" pitchFamily="18" charset="0"/>
                <a:cs typeface="Times New Roman" pitchFamily="18" charset="0"/>
              </a:rPr>
              <a:t> -&gt; </a:t>
            </a:r>
            <a:r>
              <a:rPr lang="es-ES" sz="3200" dirty="0" err="1">
                <a:latin typeface="Times New Roman" pitchFamily="18" charset="0"/>
                <a:cs typeface="Times New Roman" pitchFamily="18" charset="0"/>
              </a:rPr>
              <a:t>Tác</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dụng</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Thể</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hiện</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quan</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hệ</a:t>
            </a:r>
            <a:r>
              <a:rPr lang="es-ES" sz="3200" dirty="0">
                <a:latin typeface="Times New Roman" pitchFamily="18" charset="0"/>
                <a:cs typeface="Times New Roman" pitchFamily="18" charset="0"/>
              </a:rPr>
              <a:t> ý </a:t>
            </a:r>
            <a:r>
              <a:rPr lang="es-ES" sz="3200" dirty="0" err="1">
                <a:latin typeface="Times New Roman" pitchFamily="18" charset="0"/>
                <a:cs typeface="Times New Roman" pitchFamily="18" charset="0"/>
              </a:rPr>
              <a:t>nghĩa</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giữa</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các</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đoạn</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với</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nhau</a:t>
            </a:r>
            <a:r>
              <a:rPr lang="es-ES" sz="3200" dirty="0">
                <a:latin typeface="Times New Roman" pitchFamily="18" charset="0"/>
                <a:cs typeface="Times New Roman" pitchFamily="18" charset="0"/>
              </a:rPr>
              <a:t>. </a:t>
            </a:r>
            <a:endParaRPr lang="en-US" sz="3200" dirty="0">
              <a:latin typeface="Times New Roman" pitchFamily="18" charset="0"/>
              <a:cs typeface="Times New Roman" pitchFamily="18" charset="0"/>
            </a:endParaRPr>
          </a:p>
          <a:p>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Đảm</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bảo</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tính</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mạch</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lạc</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trong</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lập</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luận</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giúp</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cho</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việc</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trình</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bày</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vấn</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đề</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logic</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chặt</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chẽ</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người</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đọc</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có</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thể</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lĩnh</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hội</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được</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đầy</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đủ</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nội</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dung</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của</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văn</a:t>
            </a:r>
            <a:r>
              <a:rPr lang="es-ES" sz="3200" dirty="0">
                <a:latin typeface="Times New Roman" pitchFamily="18" charset="0"/>
                <a:cs typeface="Times New Roman" pitchFamily="18" charset="0"/>
              </a:rPr>
              <a:t> </a:t>
            </a:r>
            <a:r>
              <a:rPr lang="es-ES" sz="3200" dirty="0" err="1">
                <a:latin typeface="Times New Roman" pitchFamily="18" charset="0"/>
                <a:cs typeface="Times New Roman" pitchFamily="18" charset="0"/>
              </a:rPr>
              <a:t>bản</a:t>
            </a:r>
            <a:endParaRPr lang="en-US" sz="3200" dirty="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229600" y="22860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35"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6096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flipH="1">
            <a:off x="8229600" y="594360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5"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V="1">
            <a:off x="0" y="5638800"/>
            <a:ext cx="533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p:cNvSpPr txBox="1"/>
          <p:nvPr/>
        </p:nvSpPr>
        <p:spPr>
          <a:xfrm>
            <a:off x="152400" y="640914"/>
            <a:ext cx="8686800" cy="461665"/>
          </a:xfrm>
          <a:prstGeom prst="rect">
            <a:avLst/>
          </a:prstGeom>
          <a:noFill/>
        </p:spPr>
        <p:txBody>
          <a:bodyPr wrap="square" rtlCol="0">
            <a:spAutoFit/>
          </a:bodyPr>
          <a:lstStyle/>
          <a:p>
            <a:pPr marL="571500" indent="-571500" algn="ctr"/>
            <a:r>
              <a:rPr lang="en-US" sz="2400" b="1" dirty="0">
                <a:solidFill>
                  <a:srgbClr val="FF0066"/>
                </a:solidFill>
                <a:latin typeface="Times New Roman" pitchFamily="18" charset="0"/>
                <a:cs typeface="Times New Roman" pitchFamily="18" charset="0"/>
              </a:rPr>
              <a:t>II. CÁCH LIÊN KẾT CÁC ĐOẠN VĂN TRONG VĂN BẢN:</a:t>
            </a:r>
          </a:p>
        </p:txBody>
      </p:sp>
      <p:sp>
        <p:nvSpPr>
          <p:cNvPr id="2" name="Rectangle 1"/>
          <p:cNvSpPr/>
          <p:nvPr/>
        </p:nvSpPr>
        <p:spPr>
          <a:xfrm>
            <a:off x="152400" y="1619311"/>
            <a:ext cx="8991600" cy="5355312"/>
          </a:xfrm>
          <a:prstGeom prst="rect">
            <a:avLst/>
          </a:prstGeom>
        </p:spPr>
        <p:txBody>
          <a:bodyPr wrap="square">
            <a:spAutoFit/>
          </a:bodyPr>
          <a:lstStyle/>
          <a:p>
            <a:r>
              <a:rPr lang="en-US" sz="2000" dirty="0">
                <a:latin typeface="Times New Roman" pitchFamily="18" charset="0"/>
                <a:cs typeface="Times New Roman" pitchFamily="18" charset="0"/>
              </a:rPr>
              <a:t>     </a:t>
            </a:r>
            <a:r>
              <a:rPr lang="en-US" sz="2000" b="1" dirty="0">
                <a:latin typeface="Times New Roman" pitchFamily="18" charset="0"/>
                <a:cs typeface="Times New Roman" pitchFamily="18" charset="0"/>
              </a:rPr>
              <a:t>VD a.</a:t>
            </a:r>
            <a:r>
              <a:rPr lang="en-US" sz="2000" dirty="0">
                <a:latin typeface="Times New Roman" pitchFamily="18" charset="0"/>
                <a:cs typeface="Times New Roman" pitchFamily="18" charset="0"/>
              </a:rPr>
              <a:t>  </a:t>
            </a:r>
            <a:r>
              <a:rPr lang="vi-VN" sz="2000" dirty="0">
                <a:latin typeface="Times New Roman" pitchFamily="18" charset="0"/>
                <a:cs typeface="Times New Roman" pitchFamily="18" charset="0"/>
              </a:rPr>
              <a:t>Bắt đầu là tìm hiểu. Tìm hiểu phải đặt bài văn vào hoàn cảnh lịch sử của nó. Thế là cần đến khoa học lịch sử, lịch sử dân tộc, có khi cả lịch sử thế giới.</a:t>
            </a:r>
          </a:p>
          <a:p>
            <a:r>
              <a:rPr lang="vi-VN" sz="2000" dirty="0">
                <a:latin typeface="Times New Roman" pitchFamily="18" charset="0"/>
                <a:cs typeface="Times New Roman" pitchFamily="18" charset="0"/>
              </a:rPr>
              <a:t>    Sau khâu tìm hiểu là khâu cảm thụ. Hiểu đúng bài văn đã tốt. Hiểu đúng cũng bắt đầu thấy nó hay, nhưng chưa đủ. </a:t>
            </a:r>
            <a:endParaRPr lang="en-US" sz="2000" dirty="0">
              <a:latin typeface="Times New Roman" pitchFamily="18" charset="0"/>
              <a:cs typeface="Times New Roman" pitchFamily="18" charset="0"/>
            </a:endParaRPr>
          </a:p>
          <a:p>
            <a:pPr algn="just">
              <a:spcBef>
                <a:spcPct val="50000"/>
              </a:spcBef>
            </a:pPr>
            <a:r>
              <a:rPr lang="en-US" sz="2000" b="1" dirty="0">
                <a:solidFill>
                  <a:srgbClr val="0000CC"/>
                </a:solidFill>
                <a:latin typeface="Times New Roman" pitchFamily="18" charset="0"/>
                <a:cs typeface="Times New Roman" pitchFamily="18" charset="0"/>
              </a:rPr>
              <a:t>Hai </a:t>
            </a:r>
            <a:r>
              <a:rPr lang="en-US" sz="2000" b="1" dirty="0" err="1">
                <a:solidFill>
                  <a:srgbClr val="0000CC"/>
                </a:solidFill>
                <a:latin typeface="Times New Roman" pitchFamily="18" charset="0"/>
                <a:cs typeface="Times New Roman" pitchFamily="18" charset="0"/>
              </a:rPr>
              <a:t>đoạn</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văn</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trên</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liệt</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kê</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hai</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khâu</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của</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quá</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trình</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lĩnh</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hội</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và</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cảm</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thụ</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tác</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phẩm</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văn</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học</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Đó</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là</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những</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khâu</a:t>
            </a:r>
            <a:r>
              <a:rPr lang="en-US" sz="2000" b="1" dirty="0">
                <a:solidFill>
                  <a:srgbClr val="0000CC"/>
                </a:solidFill>
                <a:latin typeface="Times New Roman" pitchFamily="18" charset="0"/>
                <a:cs typeface="Times New Roman" pitchFamily="18" charset="0"/>
              </a:rPr>
              <a:t> </a:t>
            </a:r>
            <a:r>
              <a:rPr lang="en-US" sz="2000" b="1" dirty="0" err="1">
                <a:solidFill>
                  <a:srgbClr val="0000CC"/>
                </a:solidFill>
                <a:latin typeface="Times New Roman" pitchFamily="18" charset="0"/>
                <a:cs typeface="Times New Roman" pitchFamily="18" charset="0"/>
              </a:rPr>
              <a:t>nào</a:t>
            </a:r>
            <a:r>
              <a:rPr lang="en-US" sz="2000" b="1" dirty="0">
                <a:solidFill>
                  <a:srgbClr val="0000CC"/>
                </a:solidFill>
                <a:latin typeface="Times New Roman" pitchFamily="18" charset="0"/>
                <a:cs typeface="Times New Roman" pitchFamily="18" charset="0"/>
              </a:rPr>
              <a:t>?</a:t>
            </a:r>
          </a:p>
          <a:p>
            <a:r>
              <a:rPr lang="en-US" sz="2000" dirty="0">
                <a:solidFill>
                  <a:srgbClr val="FF0000"/>
                </a:solidFill>
                <a:latin typeface="Times New Roman" pitchFamily="18" charset="0"/>
                <a:cs typeface="Times New Roman" pitchFamily="18" charset="0"/>
              </a:rPr>
              <a:t>   </a:t>
            </a:r>
            <a:r>
              <a:rPr lang="vi-VN" sz="2000" dirty="0">
                <a:solidFill>
                  <a:srgbClr val="FF0000"/>
                </a:solidFill>
                <a:latin typeface="Times New Roman" pitchFamily="18" charset="0"/>
                <a:cs typeface="Times New Roman" pitchFamily="18" charset="0"/>
              </a:rPr>
              <a:t>Bắt đầu là tìm hiểu. </a:t>
            </a:r>
            <a:r>
              <a:rPr lang="vi-VN" sz="2000" dirty="0">
                <a:latin typeface="Times New Roman" pitchFamily="18" charset="0"/>
                <a:cs typeface="Times New Roman" pitchFamily="18" charset="0"/>
              </a:rPr>
              <a:t>Tìm hiểu phải đặt bài văn vào hoàn cảnh lịch sử của nó. Thế là cần đến khoa học lịch sử, lịch sử dân tộc, có khi cả lịch sử thế giới.</a:t>
            </a:r>
          </a:p>
          <a:p>
            <a:r>
              <a:rPr lang="vi-VN" sz="2000" dirty="0">
                <a:latin typeface="Times New Roman" pitchFamily="18" charset="0"/>
                <a:cs typeface="Times New Roman" pitchFamily="18" charset="0"/>
              </a:rPr>
              <a:t>    </a:t>
            </a:r>
            <a:r>
              <a:rPr lang="vi-VN" sz="2000" dirty="0">
                <a:solidFill>
                  <a:srgbClr val="FF0000"/>
                </a:solidFill>
                <a:latin typeface="Times New Roman" pitchFamily="18" charset="0"/>
                <a:cs typeface="Times New Roman" pitchFamily="18" charset="0"/>
              </a:rPr>
              <a:t>Sau khâu tìm hiểu</a:t>
            </a:r>
            <a:r>
              <a:rPr lang="vi-VN" sz="2000" dirty="0">
                <a:latin typeface="Times New Roman" pitchFamily="18" charset="0"/>
                <a:cs typeface="Times New Roman" pitchFamily="18" charset="0"/>
              </a:rPr>
              <a:t> là khâu cảm thụ. Hiểu đúng bài văn đã tốt. Hiểu đúng cũng bắt đầu thấy nó hay, nhưng chưa đủ. </a:t>
            </a:r>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a:p>
            <a:r>
              <a:rPr lang="en-US" sz="2000" b="1" dirty="0">
                <a:solidFill>
                  <a:srgbClr val="FF0000"/>
                </a:solidFill>
                <a:latin typeface="Times New Roman" pitchFamily="18" charset="0"/>
                <a:cs typeface="Times New Roman" pitchFamily="18" charset="0"/>
              </a:rPr>
              <a:t>-&gt; </a:t>
            </a:r>
            <a:r>
              <a:rPr lang="en-US" sz="2000" b="1" dirty="0" err="1">
                <a:solidFill>
                  <a:srgbClr val="FF0000"/>
                </a:solidFill>
                <a:latin typeface="Times New Roman" pitchFamily="18" charset="0"/>
                <a:cs typeface="Times New Roman" pitchFamily="18" charset="0"/>
              </a:rPr>
              <a:t>Các</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từ</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ngữ</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dùng</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để</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liên</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kết</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Bắt</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đầu</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là</a:t>
            </a:r>
            <a:r>
              <a:rPr lang="en-US" sz="2000" b="1" dirty="0">
                <a:solidFill>
                  <a:srgbClr val="FF0000"/>
                </a:solidFill>
                <a:latin typeface="Times New Roman" pitchFamily="18" charset="0"/>
                <a:cs typeface="Times New Roman" pitchFamily="18" charset="0"/>
              </a:rPr>
              <a:t>… Sau </a:t>
            </a:r>
            <a:r>
              <a:rPr lang="en-US" sz="2000" b="1" dirty="0" err="1">
                <a:solidFill>
                  <a:srgbClr val="FF0000"/>
                </a:solidFill>
                <a:latin typeface="Times New Roman" pitchFamily="18" charset="0"/>
                <a:cs typeface="Times New Roman" pitchFamily="18" charset="0"/>
              </a:rPr>
              <a:t>khâu</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tìm</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hiểu</a:t>
            </a:r>
            <a:r>
              <a:rPr lang="en-US" sz="2000" b="1" dirty="0">
                <a:solidFill>
                  <a:srgbClr val="FF0000"/>
                </a:solidFill>
                <a:latin typeface="Times New Roman" pitchFamily="18" charset="0"/>
                <a:cs typeface="Times New Roman" pitchFamily="18" charset="0"/>
              </a:rPr>
              <a:t> </a:t>
            </a:r>
          </a:p>
          <a:p>
            <a:r>
              <a:rPr lang="en-US" sz="2000" b="1" dirty="0">
                <a:solidFill>
                  <a:srgbClr val="FF0000"/>
                </a:solidFill>
                <a:latin typeface="Times New Roman" pitchFamily="18" charset="0"/>
                <a:cs typeface="Times New Roman" pitchFamily="18" charset="0"/>
              </a:rPr>
              <a:t>=&gt;</a:t>
            </a:r>
            <a:r>
              <a:rPr lang="es-ES" sz="2000" b="1" dirty="0" err="1">
                <a:solidFill>
                  <a:srgbClr val="FF0000"/>
                </a:solidFill>
                <a:latin typeface="Times New Roman" pitchFamily="18" charset="0"/>
                <a:cs typeface="Times New Roman" pitchFamily="18" charset="0"/>
              </a:rPr>
              <a:t>Quan</a:t>
            </a:r>
            <a:r>
              <a:rPr lang="es-ES" sz="2000" b="1" dirty="0">
                <a:solidFill>
                  <a:srgbClr val="FF0000"/>
                </a:solidFill>
                <a:latin typeface="Times New Roman" pitchFamily="18" charset="0"/>
                <a:cs typeface="Times New Roman" pitchFamily="18" charset="0"/>
              </a:rPr>
              <a:t> </a:t>
            </a:r>
            <a:r>
              <a:rPr lang="es-ES" sz="2000" b="1" dirty="0" err="1">
                <a:solidFill>
                  <a:srgbClr val="FF0000"/>
                </a:solidFill>
                <a:latin typeface="Times New Roman" pitchFamily="18" charset="0"/>
                <a:cs typeface="Times New Roman" pitchFamily="18" charset="0"/>
              </a:rPr>
              <a:t>hệ</a:t>
            </a:r>
            <a:r>
              <a:rPr lang="es-ES" sz="2000" b="1" dirty="0">
                <a:solidFill>
                  <a:srgbClr val="FF0000"/>
                </a:solidFill>
                <a:latin typeface="Times New Roman" pitchFamily="18" charset="0"/>
                <a:cs typeface="Times New Roman" pitchFamily="18" charset="0"/>
              </a:rPr>
              <a:t> </a:t>
            </a:r>
            <a:r>
              <a:rPr lang="es-ES" sz="2000" b="1" dirty="0" err="1">
                <a:solidFill>
                  <a:srgbClr val="FF0000"/>
                </a:solidFill>
                <a:latin typeface="Times New Roman" pitchFamily="18" charset="0"/>
                <a:cs typeface="Times New Roman" pitchFamily="18" charset="0"/>
              </a:rPr>
              <a:t>liệt</a:t>
            </a:r>
            <a:r>
              <a:rPr lang="es-ES" sz="2000" b="1" dirty="0">
                <a:solidFill>
                  <a:srgbClr val="FF0000"/>
                </a:solidFill>
                <a:latin typeface="Times New Roman" pitchFamily="18" charset="0"/>
                <a:cs typeface="Times New Roman" pitchFamily="18" charset="0"/>
              </a:rPr>
              <a:t> </a:t>
            </a:r>
            <a:r>
              <a:rPr lang="es-ES" sz="2000" b="1" dirty="0" err="1">
                <a:solidFill>
                  <a:srgbClr val="FF0000"/>
                </a:solidFill>
                <a:latin typeface="Times New Roman" pitchFamily="18" charset="0"/>
                <a:cs typeface="Times New Roman" pitchFamily="18" charset="0"/>
              </a:rPr>
              <a:t>kê</a:t>
            </a:r>
            <a:r>
              <a:rPr lang="es-ES" sz="2000" b="1" dirty="0">
                <a:solidFill>
                  <a:srgbClr val="FF0000"/>
                </a:solidFill>
                <a:latin typeface="Times New Roman" pitchFamily="18" charset="0"/>
                <a:cs typeface="Times New Roman" pitchFamily="18" charset="0"/>
              </a:rPr>
              <a:t> </a:t>
            </a:r>
            <a:endParaRPr lang="en-US" sz="2000" b="1" dirty="0">
              <a:solidFill>
                <a:srgbClr val="FF0000"/>
              </a:solidFill>
              <a:latin typeface="Times New Roman" pitchFamily="18" charset="0"/>
              <a:cs typeface="Times New Roman" pitchFamily="18" charset="0"/>
            </a:endParaRPr>
          </a:p>
          <a:p>
            <a:r>
              <a:rPr lang="en-US" sz="2400" b="1" dirty="0" err="1">
                <a:solidFill>
                  <a:srgbClr val="C00000"/>
                </a:solidFill>
                <a:latin typeface="Times New Roman" pitchFamily="18" charset="0"/>
                <a:cs typeface="Times New Roman" pitchFamily="18" charset="0"/>
              </a:rPr>
              <a:t>Trước</a:t>
            </a:r>
            <a:r>
              <a:rPr lang="en-US" sz="2400" b="1" dirty="0">
                <a:solidFill>
                  <a:srgbClr val="C00000"/>
                </a:solidFill>
                <a:latin typeface="Times New Roman" pitchFamily="18" charset="0"/>
                <a:cs typeface="Times New Roman" pitchFamily="18" charset="0"/>
              </a:rPr>
              <a:t> </a:t>
            </a:r>
            <a:r>
              <a:rPr lang="en-US" sz="2400" b="1" dirty="0" err="1">
                <a:solidFill>
                  <a:srgbClr val="C00000"/>
                </a:solidFill>
                <a:latin typeface="Times New Roman" pitchFamily="18" charset="0"/>
                <a:cs typeface="Times New Roman" pitchFamily="18" charset="0"/>
              </a:rPr>
              <a:t>hết</a:t>
            </a:r>
            <a:r>
              <a:rPr lang="en-US" sz="2400" b="1" dirty="0">
                <a:solidFill>
                  <a:srgbClr val="0000CC"/>
                </a:solidFill>
                <a:latin typeface="Times New Roman" pitchFamily="18" charset="0"/>
                <a:cs typeface="Times New Roman" pitchFamily="18" charset="0"/>
              </a:rPr>
              <a:t>, </a:t>
            </a:r>
            <a:r>
              <a:rPr lang="en-US" sz="2400" b="1" dirty="0" err="1">
                <a:solidFill>
                  <a:srgbClr val="CC0099"/>
                </a:solidFill>
                <a:latin typeface="Times New Roman" pitchFamily="18" charset="0"/>
                <a:cs typeface="Times New Roman" pitchFamily="18" charset="0"/>
              </a:rPr>
              <a:t>đầu</a:t>
            </a:r>
            <a:r>
              <a:rPr lang="en-US" sz="2400" b="1" dirty="0">
                <a:solidFill>
                  <a:srgbClr val="CC0099"/>
                </a:solidFill>
                <a:latin typeface="Times New Roman" pitchFamily="18" charset="0"/>
                <a:cs typeface="Times New Roman" pitchFamily="18" charset="0"/>
              </a:rPr>
              <a:t> </a:t>
            </a:r>
            <a:r>
              <a:rPr lang="en-US" sz="2400" b="1" dirty="0" err="1">
                <a:solidFill>
                  <a:srgbClr val="CC0099"/>
                </a:solidFill>
                <a:latin typeface="Times New Roman" pitchFamily="18" charset="0"/>
                <a:cs typeface="Times New Roman" pitchFamily="18" charset="0"/>
              </a:rPr>
              <a:t>tiên</a:t>
            </a:r>
            <a:r>
              <a:rPr lang="en-US" sz="2400" b="1" dirty="0">
                <a:solidFill>
                  <a:srgbClr val="0000CC"/>
                </a:solidFill>
                <a:latin typeface="Times New Roman" pitchFamily="18" charset="0"/>
                <a:cs typeface="Times New Roman" pitchFamily="18" charset="0"/>
              </a:rPr>
              <a:t>, </a:t>
            </a:r>
            <a:r>
              <a:rPr lang="en-US" sz="2400" b="1" dirty="0" err="1">
                <a:solidFill>
                  <a:srgbClr val="0000CC"/>
                </a:solidFill>
                <a:latin typeface="Times New Roman" pitchFamily="18" charset="0"/>
                <a:cs typeface="Times New Roman" pitchFamily="18" charset="0"/>
              </a:rPr>
              <a:t>mở</a:t>
            </a:r>
            <a:r>
              <a:rPr lang="en-US" sz="2400" b="1" dirty="0">
                <a:solidFill>
                  <a:srgbClr val="0000CC"/>
                </a:solidFill>
                <a:latin typeface="Times New Roman" pitchFamily="18" charset="0"/>
                <a:cs typeface="Times New Roman" pitchFamily="18" charset="0"/>
              </a:rPr>
              <a:t> </a:t>
            </a:r>
            <a:r>
              <a:rPr lang="en-US" sz="2400" b="1" dirty="0" err="1">
                <a:solidFill>
                  <a:srgbClr val="0000CC"/>
                </a:solidFill>
                <a:latin typeface="Times New Roman" pitchFamily="18" charset="0"/>
                <a:cs typeface="Times New Roman" pitchFamily="18" charset="0"/>
              </a:rPr>
              <a:t>đầu</a:t>
            </a:r>
            <a:r>
              <a:rPr lang="en-US" sz="2400" b="1" dirty="0">
                <a:solidFill>
                  <a:srgbClr val="0000CC"/>
                </a:solidFill>
                <a:latin typeface="Times New Roman" pitchFamily="18" charset="0"/>
                <a:cs typeface="Times New Roman" pitchFamily="18" charset="0"/>
              </a:rPr>
              <a:t>, </a:t>
            </a:r>
            <a:r>
              <a:rPr lang="en-US" sz="2400" b="1" dirty="0" err="1">
                <a:solidFill>
                  <a:srgbClr val="072901"/>
                </a:solidFill>
                <a:latin typeface="Times New Roman" pitchFamily="18" charset="0"/>
                <a:cs typeface="Times New Roman" pitchFamily="18" charset="0"/>
              </a:rPr>
              <a:t>bắt</a:t>
            </a:r>
            <a:r>
              <a:rPr lang="en-US" sz="2400" b="1" dirty="0">
                <a:solidFill>
                  <a:srgbClr val="072901"/>
                </a:solidFill>
                <a:latin typeface="Times New Roman" pitchFamily="18" charset="0"/>
                <a:cs typeface="Times New Roman" pitchFamily="18" charset="0"/>
              </a:rPr>
              <a:t> </a:t>
            </a:r>
            <a:r>
              <a:rPr lang="en-US" sz="2400" b="1" dirty="0" err="1">
                <a:solidFill>
                  <a:srgbClr val="072901"/>
                </a:solidFill>
                <a:latin typeface="Times New Roman" pitchFamily="18" charset="0"/>
                <a:cs typeface="Times New Roman" pitchFamily="18" charset="0"/>
              </a:rPr>
              <a:t>đầu</a:t>
            </a:r>
            <a:r>
              <a:rPr lang="en-US" sz="2400" b="1" dirty="0">
                <a:solidFill>
                  <a:srgbClr val="0000CC"/>
                </a:solidFill>
                <a:latin typeface="Times New Roman" pitchFamily="18" charset="0"/>
                <a:cs typeface="Times New Roman" pitchFamily="18" charset="0"/>
              </a:rPr>
              <a:t>, </a:t>
            </a:r>
            <a:r>
              <a:rPr lang="en-US" sz="2400" b="1" dirty="0" err="1">
                <a:solidFill>
                  <a:srgbClr val="1EBC04"/>
                </a:solidFill>
                <a:latin typeface="Times New Roman" pitchFamily="18" charset="0"/>
                <a:cs typeface="Times New Roman" pitchFamily="18" charset="0"/>
              </a:rPr>
              <a:t>một</a:t>
            </a:r>
            <a:r>
              <a:rPr lang="en-US" sz="2400" b="1" dirty="0">
                <a:solidFill>
                  <a:srgbClr val="1EBC04"/>
                </a:solidFill>
                <a:latin typeface="Times New Roman" pitchFamily="18" charset="0"/>
                <a:cs typeface="Times New Roman" pitchFamily="18" charset="0"/>
              </a:rPr>
              <a:t> </a:t>
            </a:r>
            <a:r>
              <a:rPr lang="en-US" sz="2400" b="1" dirty="0" err="1">
                <a:solidFill>
                  <a:srgbClr val="1EBC04"/>
                </a:solidFill>
                <a:latin typeface="Times New Roman" pitchFamily="18" charset="0"/>
                <a:cs typeface="Times New Roman" pitchFamily="18" charset="0"/>
              </a:rPr>
              <a:t>là</a:t>
            </a:r>
            <a:r>
              <a:rPr lang="en-US" sz="2400" b="1" dirty="0">
                <a:solidFill>
                  <a:srgbClr val="0000CC"/>
                </a:solidFill>
                <a:latin typeface="Times New Roman" pitchFamily="18" charset="0"/>
                <a:cs typeface="Times New Roman" pitchFamily="18" charset="0"/>
              </a:rPr>
              <a:t>, </a:t>
            </a:r>
            <a:r>
              <a:rPr lang="en-US" sz="2400" b="1" dirty="0" err="1">
                <a:solidFill>
                  <a:srgbClr val="6600CC"/>
                </a:solidFill>
                <a:latin typeface="Times New Roman" pitchFamily="18" charset="0"/>
                <a:cs typeface="Times New Roman" pitchFamily="18" charset="0"/>
              </a:rPr>
              <a:t>hai</a:t>
            </a:r>
            <a:r>
              <a:rPr lang="en-US" sz="2400" b="1" dirty="0">
                <a:solidFill>
                  <a:srgbClr val="6600CC"/>
                </a:solidFill>
                <a:latin typeface="Times New Roman" pitchFamily="18" charset="0"/>
                <a:cs typeface="Times New Roman" pitchFamily="18" charset="0"/>
              </a:rPr>
              <a:t> </a:t>
            </a:r>
            <a:r>
              <a:rPr lang="en-US" sz="2400" b="1" dirty="0" err="1">
                <a:solidFill>
                  <a:srgbClr val="6600CC"/>
                </a:solidFill>
                <a:latin typeface="Times New Roman" pitchFamily="18" charset="0"/>
                <a:cs typeface="Times New Roman" pitchFamily="18" charset="0"/>
              </a:rPr>
              <a:t>là</a:t>
            </a:r>
            <a:r>
              <a:rPr lang="en-US" sz="2400" b="1" dirty="0">
                <a:solidFill>
                  <a:srgbClr val="0000CC"/>
                </a:solidFill>
                <a:latin typeface="Times New Roman" pitchFamily="18" charset="0"/>
                <a:cs typeface="Times New Roman" pitchFamily="18" charset="0"/>
              </a:rPr>
              <a:t>, </a:t>
            </a:r>
            <a:r>
              <a:rPr lang="en-US" sz="2400" b="1" dirty="0" err="1">
                <a:solidFill>
                  <a:schemeClr val="accent2"/>
                </a:solidFill>
                <a:latin typeface="Times New Roman" pitchFamily="18" charset="0"/>
                <a:cs typeface="Times New Roman" pitchFamily="18" charset="0"/>
              </a:rPr>
              <a:t>tiếp</a:t>
            </a:r>
            <a:r>
              <a:rPr lang="en-US" sz="2400" b="1" dirty="0">
                <a:solidFill>
                  <a:schemeClr val="accent2"/>
                </a:solidFill>
                <a:latin typeface="Times New Roman" pitchFamily="18" charset="0"/>
                <a:cs typeface="Times New Roman" pitchFamily="18" charset="0"/>
              </a:rPr>
              <a:t> </a:t>
            </a:r>
            <a:r>
              <a:rPr lang="en-US" sz="2400" b="1" dirty="0" err="1">
                <a:solidFill>
                  <a:schemeClr val="accent2"/>
                </a:solidFill>
                <a:latin typeface="Times New Roman" pitchFamily="18" charset="0"/>
                <a:cs typeface="Times New Roman" pitchFamily="18" charset="0"/>
              </a:rPr>
              <a:t>đến</a:t>
            </a:r>
            <a:r>
              <a:rPr lang="en-US" sz="2400" b="1" dirty="0">
                <a:solidFill>
                  <a:srgbClr val="0000CC"/>
                </a:solidFill>
                <a:latin typeface="Times New Roman" pitchFamily="18" charset="0"/>
                <a:cs typeface="Times New Roman" pitchFamily="18" charset="0"/>
              </a:rPr>
              <a:t>, </a:t>
            </a:r>
            <a:r>
              <a:rPr lang="en-US" sz="2400" b="1" dirty="0" err="1">
                <a:solidFill>
                  <a:schemeClr val="accent6">
                    <a:lumMod val="75000"/>
                  </a:schemeClr>
                </a:solidFill>
                <a:latin typeface="Times New Roman" pitchFamily="18" charset="0"/>
                <a:cs typeface="Times New Roman" pitchFamily="18" charset="0"/>
              </a:rPr>
              <a:t>thêm</a:t>
            </a:r>
            <a:r>
              <a:rPr lang="en-US" sz="2400" b="1" dirty="0">
                <a:solidFill>
                  <a:schemeClr val="accent6">
                    <a:lumMod val="75000"/>
                  </a:schemeClr>
                </a:solidFill>
                <a:latin typeface="Times New Roman" pitchFamily="18" charset="0"/>
                <a:cs typeface="Times New Roman" pitchFamily="18" charset="0"/>
              </a:rPr>
              <a:t> </a:t>
            </a:r>
            <a:r>
              <a:rPr lang="en-US" sz="2400" b="1" dirty="0" err="1">
                <a:solidFill>
                  <a:schemeClr val="accent6">
                    <a:lumMod val="75000"/>
                  </a:schemeClr>
                </a:solidFill>
                <a:latin typeface="Times New Roman" pitchFamily="18" charset="0"/>
                <a:cs typeface="Times New Roman" pitchFamily="18" charset="0"/>
              </a:rPr>
              <a:t>vào</a:t>
            </a:r>
            <a:r>
              <a:rPr lang="en-US" sz="2400" b="1" dirty="0">
                <a:solidFill>
                  <a:schemeClr val="accent6">
                    <a:lumMod val="75000"/>
                  </a:schemeClr>
                </a:solidFill>
                <a:latin typeface="Times New Roman" pitchFamily="18" charset="0"/>
                <a:cs typeface="Times New Roman" pitchFamily="18" charset="0"/>
              </a:rPr>
              <a:t> </a:t>
            </a:r>
            <a:r>
              <a:rPr lang="en-US" sz="2400" b="1" dirty="0" err="1">
                <a:solidFill>
                  <a:schemeClr val="accent6">
                    <a:lumMod val="75000"/>
                  </a:schemeClr>
                </a:solidFill>
                <a:latin typeface="Times New Roman" pitchFamily="18" charset="0"/>
                <a:cs typeface="Times New Roman" pitchFamily="18" charset="0"/>
              </a:rPr>
              <a:t>đó</a:t>
            </a:r>
            <a:r>
              <a:rPr lang="en-US" sz="2400" b="1" dirty="0">
                <a:solidFill>
                  <a:srgbClr val="0000CC"/>
                </a:solidFill>
                <a:latin typeface="Times New Roman" pitchFamily="18" charset="0"/>
                <a:cs typeface="Times New Roman" pitchFamily="18" charset="0"/>
              </a:rPr>
              <a:t>, </a:t>
            </a:r>
            <a:r>
              <a:rPr lang="en-US" sz="2400" b="1" dirty="0" err="1">
                <a:solidFill>
                  <a:srgbClr val="FF3399"/>
                </a:solidFill>
                <a:latin typeface="Times New Roman" pitchFamily="18" charset="0"/>
                <a:cs typeface="Times New Roman" pitchFamily="18" charset="0"/>
              </a:rPr>
              <a:t>ngoài</a:t>
            </a:r>
            <a:r>
              <a:rPr lang="en-US" sz="2400" b="1" dirty="0">
                <a:solidFill>
                  <a:srgbClr val="FF3399"/>
                </a:solidFill>
                <a:latin typeface="Times New Roman" pitchFamily="18" charset="0"/>
                <a:cs typeface="Times New Roman" pitchFamily="18" charset="0"/>
              </a:rPr>
              <a:t> ra</a:t>
            </a:r>
            <a:r>
              <a:rPr lang="en-US" sz="2400" b="1" dirty="0">
                <a:solidFill>
                  <a:srgbClr val="0000CC"/>
                </a:solidFill>
                <a:latin typeface="Times New Roman" pitchFamily="18" charset="0"/>
                <a:cs typeface="Times New Roman" pitchFamily="18" charset="0"/>
              </a:rPr>
              <a:t>, </a:t>
            </a:r>
            <a:r>
              <a:rPr lang="en-US" sz="2400" b="1" dirty="0" err="1">
                <a:solidFill>
                  <a:srgbClr val="660033"/>
                </a:solidFill>
                <a:latin typeface="Times New Roman" pitchFamily="18" charset="0"/>
                <a:cs typeface="Times New Roman" pitchFamily="18" charset="0"/>
              </a:rPr>
              <a:t>một</a:t>
            </a:r>
            <a:r>
              <a:rPr lang="en-US" sz="2400" b="1" dirty="0">
                <a:solidFill>
                  <a:srgbClr val="660033"/>
                </a:solidFill>
                <a:latin typeface="Times New Roman" pitchFamily="18" charset="0"/>
                <a:cs typeface="Times New Roman" pitchFamily="18" charset="0"/>
              </a:rPr>
              <a:t> </a:t>
            </a:r>
            <a:r>
              <a:rPr lang="en-US" sz="2400" b="1" dirty="0" err="1">
                <a:solidFill>
                  <a:srgbClr val="660033"/>
                </a:solidFill>
                <a:latin typeface="Times New Roman" pitchFamily="18" charset="0"/>
                <a:cs typeface="Times New Roman" pitchFamily="18" charset="0"/>
              </a:rPr>
              <a:t>mặt</a:t>
            </a:r>
            <a:r>
              <a:rPr lang="en-US" sz="2400" b="1" dirty="0">
                <a:solidFill>
                  <a:srgbClr val="0000CC"/>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mặt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khác</a:t>
            </a:r>
            <a:r>
              <a:rPr lang="en-US" sz="2400" b="1" dirty="0">
                <a:solidFill>
                  <a:srgbClr val="0000CC"/>
                </a:solidFill>
                <a:latin typeface="Times New Roman" pitchFamily="18" charset="0"/>
                <a:cs typeface="Times New Roman" pitchFamily="18" charset="0"/>
              </a:rPr>
              <a:t>.</a:t>
            </a:r>
          </a:p>
          <a:p>
            <a:endParaRPr lang="vi-VN" sz="2400" dirty="0">
              <a:latin typeface="Times New Roman" pitchFamily="18" charset="0"/>
              <a:cs typeface="Times New Roman" pitchFamily="18" charset="0"/>
            </a:endParaRPr>
          </a:p>
        </p:txBody>
      </p:sp>
      <p:sp>
        <p:nvSpPr>
          <p:cNvPr id="3" name="TextBox 2"/>
          <p:cNvSpPr txBox="1"/>
          <p:nvPr/>
        </p:nvSpPr>
        <p:spPr>
          <a:xfrm>
            <a:off x="533400" y="1077456"/>
            <a:ext cx="5791200" cy="400110"/>
          </a:xfrm>
          <a:prstGeom prst="rect">
            <a:avLst/>
          </a:prstGeom>
          <a:noFill/>
        </p:spPr>
        <p:txBody>
          <a:bodyPr wrap="square" rtlCol="0">
            <a:spAutoFit/>
          </a:bodyPr>
          <a:lstStyle/>
          <a:p>
            <a:r>
              <a:rPr lang="es-ES" sz="2000" b="1" i="1" dirty="0">
                <a:latin typeface="Times New Roman" pitchFamily="18" charset="0"/>
                <a:cs typeface="Times New Roman" pitchFamily="18" charset="0"/>
              </a:rPr>
              <a:t>1-Dùng </a:t>
            </a:r>
            <a:r>
              <a:rPr lang="es-ES" sz="2000" b="1" i="1" dirty="0" err="1">
                <a:latin typeface="Times New Roman" pitchFamily="18" charset="0"/>
                <a:cs typeface="Times New Roman" pitchFamily="18" charset="0"/>
              </a:rPr>
              <a:t>từ</a:t>
            </a:r>
            <a:r>
              <a:rPr lang="es-ES" sz="2000" b="1" i="1" dirty="0">
                <a:latin typeface="Times New Roman" pitchFamily="18" charset="0"/>
                <a:cs typeface="Times New Roman" pitchFamily="18" charset="0"/>
              </a:rPr>
              <a:t> </a:t>
            </a:r>
            <a:r>
              <a:rPr lang="es-ES" sz="2000" b="1" i="1" dirty="0" err="1">
                <a:latin typeface="Times New Roman" pitchFamily="18" charset="0"/>
                <a:cs typeface="Times New Roman" pitchFamily="18" charset="0"/>
              </a:rPr>
              <a:t>ngữ</a:t>
            </a:r>
            <a:r>
              <a:rPr lang="es-ES" sz="2000" b="1" i="1" dirty="0">
                <a:latin typeface="Times New Roman" pitchFamily="18" charset="0"/>
                <a:cs typeface="Times New Roman" pitchFamily="18" charset="0"/>
              </a:rPr>
              <a:t> </a:t>
            </a:r>
            <a:r>
              <a:rPr lang="es-ES" sz="2000" b="1" i="1" dirty="0" err="1">
                <a:latin typeface="Times New Roman" pitchFamily="18" charset="0"/>
                <a:cs typeface="Times New Roman" pitchFamily="18" charset="0"/>
              </a:rPr>
              <a:t>để</a:t>
            </a:r>
            <a:r>
              <a:rPr lang="es-ES" sz="2000" b="1" i="1" dirty="0">
                <a:latin typeface="Times New Roman" pitchFamily="18" charset="0"/>
                <a:cs typeface="Times New Roman" pitchFamily="18" charset="0"/>
              </a:rPr>
              <a:t> </a:t>
            </a:r>
            <a:r>
              <a:rPr lang="es-ES" sz="2000" b="1" i="1" dirty="0" err="1">
                <a:latin typeface="Times New Roman" pitchFamily="18" charset="0"/>
                <a:cs typeface="Times New Roman" pitchFamily="18" charset="0"/>
              </a:rPr>
              <a:t>liên</a:t>
            </a:r>
            <a:r>
              <a:rPr lang="es-ES" sz="2000" b="1" i="1" dirty="0">
                <a:latin typeface="Times New Roman" pitchFamily="18" charset="0"/>
                <a:cs typeface="Times New Roman" pitchFamily="18" charset="0"/>
              </a:rPr>
              <a:t> </a:t>
            </a:r>
            <a:r>
              <a:rPr lang="es-ES" sz="2000" b="1" i="1" dirty="0" err="1">
                <a:latin typeface="Times New Roman" pitchFamily="18" charset="0"/>
                <a:cs typeface="Times New Roman" pitchFamily="18" charset="0"/>
              </a:rPr>
              <a:t>kết</a:t>
            </a:r>
            <a:r>
              <a:rPr lang="es-ES" sz="2000" b="1" i="1" dirty="0">
                <a:latin typeface="Times New Roman" pitchFamily="18" charset="0"/>
                <a:cs typeface="Times New Roman" pitchFamily="18" charset="0"/>
              </a:rPr>
              <a:t> </a:t>
            </a:r>
            <a:r>
              <a:rPr lang="es-ES" sz="2000" b="1" i="1" dirty="0" err="1">
                <a:latin typeface="Times New Roman" pitchFamily="18" charset="0"/>
                <a:cs typeface="Times New Roman" pitchFamily="18" charset="0"/>
              </a:rPr>
              <a:t>các</a:t>
            </a:r>
            <a:r>
              <a:rPr lang="es-ES" sz="2000" b="1" i="1" dirty="0">
                <a:latin typeface="Times New Roman" pitchFamily="18" charset="0"/>
                <a:cs typeface="Times New Roman" pitchFamily="18" charset="0"/>
              </a:rPr>
              <a:t> </a:t>
            </a:r>
            <a:r>
              <a:rPr lang="es-ES" sz="2000" b="1" i="1" dirty="0" err="1">
                <a:latin typeface="Times New Roman" pitchFamily="18" charset="0"/>
                <a:cs typeface="Times New Roman" pitchFamily="18" charset="0"/>
              </a:rPr>
              <a:t>đoạn</a:t>
            </a:r>
            <a:r>
              <a:rPr lang="es-ES" sz="2000" b="1" i="1" dirty="0">
                <a:latin typeface="Times New Roman" pitchFamily="18" charset="0"/>
                <a:cs typeface="Times New Roman" pitchFamily="18" charset="0"/>
              </a:rPr>
              <a:t> </a:t>
            </a:r>
            <a:r>
              <a:rPr lang="es-ES" sz="2000" b="1" i="1" dirty="0" err="1">
                <a:latin typeface="Times New Roman" pitchFamily="18" charset="0"/>
                <a:cs typeface="Times New Roman" pitchFamily="18" charset="0"/>
              </a:rPr>
              <a:t>văn</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352331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 calcmode="lin" valueType="num">
                                      <p:cBhvr additive="base">
                                        <p:cTn id="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anim calcmode="lin" valueType="num">
                                      <p:cBhvr additive="base">
                                        <p:cTn id="19"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0" end="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1" end="1"/>
                                            </p:txEl>
                                          </p:spTgt>
                                        </p:tgtEl>
                                        <p:attrNameLst>
                                          <p:attrName>style.visibility</p:attrName>
                                        </p:attrNameLst>
                                      </p:cBhvr>
                                      <p:to>
                                        <p:strVal val="visible"/>
                                      </p:to>
                                    </p:set>
                                    <p:anim calcmode="lin" valueType="num">
                                      <p:cBhvr additive="base">
                                        <p:cTn id="2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
                                            <p:txEl>
                                              <p:pRg st="2" end="2"/>
                                            </p:txEl>
                                          </p:spTgt>
                                        </p:tgtEl>
                                        <p:attrNameLst>
                                          <p:attrName>style.visibility</p:attrName>
                                        </p:attrNameLst>
                                      </p:cBhvr>
                                      <p:to>
                                        <p:strVal val="visible"/>
                                      </p:to>
                                    </p:set>
                                    <p:anim calcmode="lin" valueType="num">
                                      <p:cBhvr additive="base">
                                        <p:cTn id="2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
                                            <p:txEl>
                                              <p:pRg st="3" end="3"/>
                                            </p:txEl>
                                          </p:spTgt>
                                        </p:tgtEl>
                                        <p:attrNameLst>
                                          <p:attrName>style.visibility</p:attrName>
                                        </p:attrNameLst>
                                      </p:cBhvr>
                                      <p:to>
                                        <p:strVal val="visible"/>
                                      </p:to>
                                    </p:set>
                                    <p:anim calcmode="lin" valueType="num">
                                      <p:cBhvr additive="base">
                                        <p:cTn id="3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3" end="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 calcmode="lin" valueType="num">
                                      <p:cBhvr additive="base">
                                        <p:cTn id="3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2">
                                            <p:txEl>
                                              <p:pRg st="6" end="6"/>
                                            </p:txEl>
                                          </p:spTgt>
                                        </p:tgtEl>
                                        <p:attrNameLst>
                                          <p:attrName>style.visibility</p:attrName>
                                        </p:attrNameLst>
                                      </p:cBhvr>
                                      <p:to>
                                        <p:strVal val="visible"/>
                                      </p:to>
                                    </p:set>
                                    <p:anim calcmode="lin" valueType="num">
                                      <p:cBhvr additive="base">
                                        <p:cTn id="4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2">
                                            <p:txEl>
                                              <p:pRg st="7" end="7"/>
                                            </p:txEl>
                                          </p:spTgt>
                                        </p:tgtEl>
                                        <p:attrNameLst>
                                          <p:attrName>style.visibility</p:attrName>
                                        </p:attrNameLst>
                                      </p:cBhvr>
                                      <p:to>
                                        <p:strVal val="visible"/>
                                      </p:to>
                                    </p:set>
                                    <p:anim calcmode="lin" valueType="num">
                                      <p:cBhvr additive="base">
                                        <p:cTn id="51"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2">
                                            <p:txEl>
                                              <p:pRg st="8" end="8"/>
                                            </p:txEl>
                                          </p:spTgt>
                                        </p:tgtEl>
                                        <p:attrNameLst>
                                          <p:attrName>style.visibility</p:attrName>
                                        </p:attrNameLst>
                                      </p:cBhvr>
                                      <p:to>
                                        <p:strVal val="visible"/>
                                      </p:to>
                                    </p:set>
                                    <p:anim calcmode="lin" valueType="num">
                                      <p:cBhvr additive="base">
                                        <p:cTn id="57"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229600" y="22860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5"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6096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5"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flipH="1">
            <a:off x="8229600" y="5943600"/>
            <a:ext cx="1143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35" descr="POINSET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V="1">
            <a:off x="0" y="5638800"/>
            <a:ext cx="533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p:cNvSpPr/>
          <p:nvPr/>
        </p:nvSpPr>
        <p:spPr>
          <a:xfrm>
            <a:off x="304800" y="609600"/>
            <a:ext cx="8305800" cy="3754874"/>
          </a:xfrm>
          <a:prstGeom prst="rect">
            <a:avLst/>
          </a:prstGeom>
        </p:spPr>
        <p:txBody>
          <a:bodyPr wrap="square">
            <a:spAutoFit/>
          </a:bodyPr>
          <a:lstStyle/>
          <a:p>
            <a:pPr algn="just">
              <a:spcBef>
                <a:spcPct val="50000"/>
              </a:spcBef>
            </a:pPr>
            <a:r>
              <a:rPr lang="en-US" sz="2800" b="1" dirty="0">
                <a:solidFill>
                  <a:srgbClr val="0000CC"/>
                </a:solidFill>
                <a:latin typeface="Times New Roman" pitchFamily="18" charset="0"/>
                <a:cs typeface="Times New Roman" pitchFamily="18" charset="0"/>
              </a:rPr>
              <a:t>   </a:t>
            </a:r>
          </a:p>
          <a:p>
            <a:pPr algn="just">
              <a:spcBef>
                <a:spcPct val="50000"/>
              </a:spcBef>
            </a:pP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Để</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liên</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kết</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các</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đoạn</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văn</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có</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quan</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hệ</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liệt</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kê</a:t>
            </a:r>
            <a:r>
              <a:rPr lang="en-US" sz="2800" b="1" dirty="0">
                <a:solidFill>
                  <a:srgbClr val="0000CC"/>
                </a:solidFill>
                <a:latin typeface="Times New Roman" pitchFamily="18" charset="0"/>
                <a:cs typeface="Times New Roman" pitchFamily="18" charset="0"/>
              </a:rPr>
              <a:t>, ta </a:t>
            </a:r>
            <a:r>
              <a:rPr lang="en-US" sz="2800" b="1" dirty="0" err="1">
                <a:solidFill>
                  <a:srgbClr val="0000CC"/>
                </a:solidFill>
                <a:latin typeface="Times New Roman" pitchFamily="18" charset="0"/>
                <a:cs typeface="Times New Roman" pitchFamily="18" charset="0"/>
              </a:rPr>
              <a:t>thường</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dùng</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từ</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ngữ</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có</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tác</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dụng</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liệt</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kê</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Hãy</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kể</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tiếp</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các</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phương</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tiện</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liên</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kết</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các</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từ</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có</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quan</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hệ</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liệt</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kê</a:t>
            </a:r>
            <a:r>
              <a:rPr lang="en-US" sz="2800" b="1" dirty="0">
                <a:solidFill>
                  <a:srgbClr val="0000CC"/>
                </a:solidFill>
                <a:latin typeface="Times New Roman" pitchFamily="18" charset="0"/>
                <a:cs typeface="Times New Roman" pitchFamily="18" charset="0"/>
              </a:rPr>
              <a:t>?</a:t>
            </a:r>
          </a:p>
          <a:p>
            <a:pPr algn="just">
              <a:spcBef>
                <a:spcPct val="50000"/>
              </a:spcBef>
            </a:pPr>
            <a:r>
              <a:rPr lang="en-US" sz="2800" b="1" dirty="0" err="1">
                <a:solidFill>
                  <a:srgbClr val="C00000"/>
                </a:solidFill>
                <a:latin typeface="Times New Roman" pitchFamily="18" charset="0"/>
                <a:cs typeface="Times New Roman" pitchFamily="18" charset="0"/>
              </a:rPr>
              <a:t>Trước</a:t>
            </a:r>
            <a:r>
              <a:rPr lang="en-US" sz="2800" b="1" dirty="0">
                <a:solidFill>
                  <a:srgbClr val="C00000"/>
                </a:solidFill>
                <a:latin typeface="Times New Roman" pitchFamily="18" charset="0"/>
                <a:cs typeface="Times New Roman" pitchFamily="18" charset="0"/>
              </a:rPr>
              <a:t> </a:t>
            </a:r>
            <a:r>
              <a:rPr lang="en-US" sz="2800" b="1" dirty="0" err="1">
                <a:solidFill>
                  <a:srgbClr val="C00000"/>
                </a:solidFill>
                <a:latin typeface="Times New Roman" pitchFamily="18" charset="0"/>
                <a:cs typeface="Times New Roman" pitchFamily="18" charset="0"/>
              </a:rPr>
              <a:t>hết</a:t>
            </a:r>
            <a:r>
              <a:rPr lang="en-US" sz="2800" b="1" dirty="0">
                <a:solidFill>
                  <a:srgbClr val="0000CC"/>
                </a:solidFill>
                <a:latin typeface="Times New Roman" pitchFamily="18" charset="0"/>
                <a:cs typeface="Times New Roman" pitchFamily="18" charset="0"/>
              </a:rPr>
              <a:t>, </a:t>
            </a:r>
            <a:r>
              <a:rPr lang="en-US" sz="2800" b="1" dirty="0" err="1">
                <a:solidFill>
                  <a:srgbClr val="CC0099"/>
                </a:solidFill>
                <a:latin typeface="Times New Roman" pitchFamily="18" charset="0"/>
                <a:cs typeface="Times New Roman" pitchFamily="18" charset="0"/>
              </a:rPr>
              <a:t>đầu</a:t>
            </a:r>
            <a:r>
              <a:rPr lang="en-US" sz="2800" b="1" dirty="0">
                <a:solidFill>
                  <a:srgbClr val="CC0099"/>
                </a:solidFill>
                <a:latin typeface="Times New Roman" pitchFamily="18" charset="0"/>
                <a:cs typeface="Times New Roman" pitchFamily="18" charset="0"/>
              </a:rPr>
              <a:t> </a:t>
            </a:r>
            <a:r>
              <a:rPr lang="en-US" sz="2800" b="1" dirty="0" err="1">
                <a:solidFill>
                  <a:srgbClr val="CC0099"/>
                </a:solidFill>
                <a:latin typeface="Times New Roman" pitchFamily="18" charset="0"/>
                <a:cs typeface="Times New Roman" pitchFamily="18" charset="0"/>
              </a:rPr>
              <a:t>tiên</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mở</a:t>
            </a:r>
            <a:r>
              <a:rPr lang="en-US" sz="2800" b="1" dirty="0">
                <a:solidFill>
                  <a:srgbClr val="0000CC"/>
                </a:solidFill>
                <a:latin typeface="Times New Roman" pitchFamily="18" charset="0"/>
                <a:cs typeface="Times New Roman" pitchFamily="18" charset="0"/>
              </a:rPr>
              <a:t> </a:t>
            </a:r>
            <a:r>
              <a:rPr lang="en-US" sz="2800" b="1" dirty="0" err="1">
                <a:solidFill>
                  <a:srgbClr val="0000CC"/>
                </a:solidFill>
                <a:latin typeface="Times New Roman" pitchFamily="18" charset="0"/>
                <a:cs typeface="Times New Roman" pitchFamily="18" charset="0"/>
              </a:rPr>
              <a:t>đầu</a:t>
            </a:r>
            <a:r>
              <a:rPr lang="en-US" sz="2800" b="1" dirty="0">
                <a:solidFill>
                  <a:srgbClr val="0000CC"/>
                </a:solidFill>
                <a:latin typeface="Times New Roman" pitchFamily="18" charset="0"/>
                <a:cs typeface="Times New Roman" pitchFamily="18" charset="0"/>
              </a:rPr>
              <a:t>, </a:t>
            </a:r>
            <a:r>
              <a:rPr lang="en-US" sz="2800" b="1" dirty="0" err="1">
                <a:solidFill>
                  <a:srgbClr val="072901"/>
                </a:solidFill>
                <a:latin typeface="Times New Roman" pitchFamily="18" charset="0"/>
                <a:cs typeface="Times New Roman" pitchFamily="18" charset="0"/>
              </a:rPr>
              <a:t>bắt</a:t>
            </a:r>
            <a:r>
              <a:rPr lang="en-US" sz="2800" b="1" dirty="0">
                <a:solidFill>
                  <a:srgbClr val="072901"/>
                </a:solidFill>
                <a:latin typeface="Times New Roman" pitchFamily="18" charset="0"/>
                <a:cs typeface="Times New Roman" pitchFamily="18" charset="0"/>
              </a:rPr>
              <a:t> </a:t>
            </a:r>
            <a:r>
              <a:rPr lang="en-US" sz="2800" b="1" dirty="0" err="1">
                <a:solidFill>
                  <a:srgbClr val="072901"/>
                </a:solidFill>
                <a:latin typeface="Times New Roman" pitchFamily="18" charset="0"/>
                <a:cs typeface="Times New Roman" pitchFamily="18" charset="0"/>
              </a:rPr>
              <a:t>đầu</a:t>
            </a:r>
            <a:r>
              <a:rPr lang="en-US" sz="2800" b="1" dirty="0">
                <a:solidFill>
                  <a:srgbClr val="0000CC"/>
                </a:solidFill>
                <a:latin typeface="Times New Roman" pitchFamily="18" charset="0"/>
                <a:cs typeface="Times New Roman" pitchFamily="18" charset="0"/>
              </a:rPr>
              <a:t>, </a:t>
            </a:r>
            <a:r>
              <a:rPr lang="en-US" sz="2800" b="1" dirty="0" err="1">
                <a:solidFill>
                  <a:srgbClr val="1EBC04"/>
                </a:solidFill>
                <a:latin typeface="Times New Roman" pitchFamily="18" charset="0"/>
                <a:cs typeface="Times New Roman" pitchFamily="18" charset="0"/>
              </a:rPr>
              <a:t>một</a:t>
            </a:r>
            <a:r>
              <a:rPr lang="en-US" sz="2800" b="1" dirty="0">
                <a:solidFill>
                  <a:srgbClr val="1EBC04"/>
                </a:solidFill>
                <a:latin typeface="Times New Roman" pitchFamily="18" charset="0"/>
                <a:cs typeface="Times New Roman" pitchFamily="18" charset="0"/>
              </a:rPr>
              <a:t> </a:t>
            </a:r>
            <a:r>
              <a:rPr lang="en-US" sz="2800" b="1" dirty="0" err="1">
                <a:solidFill>
                  <a:srgbClr val="1EBC04"/>
                </a:solidFill>
                <a:latin typeface="Times New Roman" pitchFamily="18" charset="0"/>
                <a:cs typeface="Times New Roman" pitchFamily="18" charset="0"/>
              </a:rPr>
              <a:t>là</a:t>
            </a:r>
            <a:r>
              <a:rPr lang="en-US" sz="2800" b="1" dirty="0">
                <a:solidFill>
                  <a:srgbClr val="0000CC"/>
                </a:solidFill>
                <a:latin typeface="Times New Roman" pitchFamily="18" charset="0"/>
                <a:cs typeface="Times New Roman" pitchFamily="18" charset="0"/>
              </a:rPr>
              <a:t>, </a:t>
            </a:r>
            <a:r>
              <a:rPr lang="en-US" sz="2800" b="1" dirty="0" err="1">
                <a:solidFill>
                  <a:srgbClr val="6600CC"/>
                </a:solidFill>
                <a:latin typeface="Times New Roman" pitchFamily="18" charset="0"/>
                <a:cs typeface="Times New Roman" pitchFamily="18" charset="0"/>
              </a:rPr>
              <a:t>hai</a:t>
            </a:r>
            <a:r>
              <a:rPr lang="en-US" sz="2800" b="1" dirty="0">
                <a:solidFill>
                  <a:srgbClr val="6600CC"/>
                </a:solidFill>
                <a:latin typeface="Times New Roman" pitchFamily="18" charset="0"/>
                <a:cs typeface="Times New Roman" pitchFamily="18" charset="0"/>
              </a:rPr>
              <a:t> </a:t>
            </a:r>
            <a:r>
              <a:rPr lang="en-US" sz="2800" b="1" dirty="0" err="1">
                <a:solidFill>
                  <a:srgbClr val="6600CC"/>
                </a:solidFill>
                <a:latin typeface="Times New Roman" pitchFamily="18" charset="0"/>
                <a:cs typeface="Times New Roman" pitchFamily="18" charset="0"/>
              </a:rPr>
              <a:t>là</a:t>
            </a:r>
            <a:r>
              <a:rPr lang="en-US" sz="2800" b="1" dirty="0">
                <a:solidFill>
                  <a:srgbClr val="0000CC"/>
                </a:solidFill>
                <a:latin typeface="Times New Roman" pitchFamily="18" charset="0"/>
                <a:cs typeface="Times New Roman" pitchFamily="18" charset="0"/>
              </a:rPr>
              <a:t>, </a:t>
            </a:r>
            <a:r>
              <a:rPr lang="en-US" sz="2800" b="1" dirty="0" err="1">
                <a:solidFill>
                  <a:schemeClr val="accent2"/>
                </a:solidFill>
                <a:latin typeface="Times New Roman" pitchFamily="18" charset="0"/>
                <a:cs typeface="Times New Roman" pitchFamily="18" charset="0"/>
              </a:rPr>
              <a:t>tiếp</a:t>
            </a:r>
            <a:r>
              <a:rPr lang="en-US" sz="2800" b="1" dirty="0">
                <a:solidFill>
                  <a:schemeClr val="accent2"/>
                </a:solidFill>
                <a:latin typeface="Times New Roman" pitchFamily="18" charset="0"/>
                <a:cs typeface="Times New Roman" pitchFamily="18" charset="0"/>
              </a:rPr>
              <a:t> </a:t>
            </a:r>
            <a:r>
              <a:rPr lang="en-US" sz="2800" b="1" dirty="0" err="1">
                <a:solidFill>
                  <a:schemeClr val="accent2"/>
                </a:solidFill>
                <a:latin typeface="Times New Roman" pitchFamily="18" charset="0"/>
                <a:cs typeface="Times New Roman" pitchFamily="18" charset="0"/>
              </a:rPr>
              <a:t>đến</a:t>
            </a:r>
            <a:r>
              <a:rPr lang="en-US" sz="2800" b="1" dirty="0">
                <a:solidFill>
                  <a:srgbClr val="0000CC"/>
                </a:solidFill>
                <a:latin typeface="Times New Roman" pitchFamily="18" charset="0"/>
                <a:cs typeface="Times New Roman" pitchFamily="18" charset="0"/>
              </a:rPr>
              <a:t>, </a:t>
            </a:r>
            <a:r>
              <a:rPr lang="en-US" sz="2800" b="1" dirty="0" err="1">
                <a:solidFill>
                  <a:schemeClr val="accent6">
                    <a:lumMod val="75000"/>
                  </a:schemeClr>
                </a:solidFill>
                <a:latin typeface="Times New Roman" pitchFamily="18" charset="0"/>
                <a:cs typeface="Times New Roman" pitchFamily="18" charset="0"/>
              </a:rPr>
              <a:t>thêm</a:t>
            </a:r>
            <a:r>
              <a:rPr lang="en-US" sz="2800" b="1" dirty="0">
                <a:solidFill>
                  <a:schemeClr val="accent6">
                    <a:lumMod val="75000"/>
                  </a:schemeClr>
                </a:solidFill>
                <a:latin typeface="Times New Roman" pitchFamily="18" charset="0"/>
                <a:cs typeface="Times New Roman" pitchFamily="18" charset="0"/>
              </a:rPr>
              <a:t> </a:t>
            </a:r>
            <a:r>
              <a:rPr lang="en-US" sz="2800" b="1" dirty="0" err="1">
                <a:solidFill>
                  <a:schemeClr val="accent6">
                    <a:lumMod val="75000"/>
                  </a:schemeClr>
                </a:solidFill>
                <a:latin typeface="Times New Roman" pitchFamily="18" charset="0"/>
                <a:cs typeface="Times New Roman" pitchFamily="18" charset="0"/>
              </a:rPr>
              <a:t>vào</a:t>
            </a:r>
            <a:r>
              <a:rPr lang="en-US" sz="2800" b="1" dirty="0">
                <a:solidFill>
                  <a:schemeClr val="accent6">
                    <a:lumMod val="75000"/>
                  </a:schemeClr>
                </a:solidFill>
                <a:latin typeface="Times New Roman" pitchFamily="18" charset="0"/>
                <a:cs typeface="Times New Roman" pitchFamily="18" charset="0"/>
              </a:rPr>
              <a:t> </a:t>
            </a:r>
            <a:r>
              <a:rPr lang="en-US" sz="2800" b="1" dirty="0" err="1">
                <a:solidFill>
                  <a:schemeClr val="accent6">
                    <a:lumMod val="75000"/>
                  </a:schemeClr>
                </a:solidFill>
                <a:latin typeface="Times New Roman" pitchFamily="18" charset="0"/>
                <a:cs typeface="Times New Roman" pitchFamily="18" charset="0"/>
              </a:rPr>
              <a:t>đó</a:t>
            </a:r>
            <a:r>
              <a:rPr lang="en-US" sz="2800" b="1" dirty="0">
                <a:solidFill>
                  <a:srgbClr val="0000CC"/>
                </a:solidFill>
                <a:latin typeface="Times New Roman" pitchFamily="18" charset="0"/>
                <a:cs typeface="Times New Roman" pitchFamily="18" charset="0"/>
              </a:rPr>
              <a:t>, </a:t>
            </a:r>
            <a:r>
              <a:rPr lang="en-US" sz="2800" b="1" dirty="0" err="1">
                <a:solidFill>
                  <a:srgbClr val="FF3399"/>
                </a:solidFill>
                <a:latin typeface="Times New Roman" pitchFamily="18" charset="0"/>
                <a:cs typeface="Times New Roman" pitchFamily="18" charset="0"/>
              </a:rPr>
              <a:t>ngoài</a:t>
            </a:r>
            <a:r>
              <a:rPr lang="en-US" sz="2800" b="1" dirty="0">
                <a:solidFill>
                  <a:srgbClr val="FF3399"/>
                </a:solidFill>
                <a:latin typeface="Times New Roman" pitchFamily="18" charset="0"/>
                <a:cs typeface="Times New Roman" pitchFamily="18" charset="0"/>
              </a:rPr>
              <a:t> </a:t>
            </a:r>
            <a:r>
              <a:rPr lang="en-US" sz="2800" b="1" dirty="0" err="1">
                <a:solidFill>
                  <a:srgbClr val="FF3399"/>
                </a:solidFill>
                <a:latin typeface="Times New Roman" pitchFamily="18" charset="0"/>
                <a:cs typeface="Times New Roman" pitchFamily="18" charset="0"/>
              </a:rPr>
              <a:t>ra</a:t>
            </a:r>
            <a:r>
              <a:rPr lang="en-US" sz="2800" b="1" dirty="0">
                <a:solidFill>
                  <a:srgbClr val="0000CC"/>
                </a:solidFill>
                <a:latin typeface="Times New Roman" pitchFamily="18" charset="0"/>
                <a:cs typeface="Times New Roman" pitchFamily="18" charset="0"/>
              </a:rPr>
              <a:t>, </a:t>
            </a:r>
            <a:r>
              <a:rPr lang="en-US" sz="2800" b="1" dirty="0" err="1">
                <a:solidFill>
                  <a:srgbClr val="660033"/>
                </a:solidFill>
                <a:latin typeface="Times New Roman" pitchFamily="18" charset="0"/>
                <a:cs typeface="Times New Roman" pitchFamily="18" charset="0"/>
              </a:rPr>
              <a:t>một</a:t>
            </a:r>
            <a:r>
              <a:rPr lang="en-US" sz="2800" b="1" dirty="0">
                <a:solidFill>
                  <a:srgbClr val="660033"/>
                </a:solidFill>
                <a:latin typeface="Times New Roman" pitchFamily="18" charset="0"/>
                <a:cs typeface="Times New Roman" pitchFamily="18" charset="0"/>
              </a:rPr>
              <a:t> </a:t>
            </a:r>
            <a:r>
              <a:rPr lang="en-US" sz="2800" b="1" dirty="0" err="1">
                <a:solidFill>
                  <a:srgbClr val="660033"/>
                </a:solidFill>
                <a:latin typeface="Times New Roman" pitchFamily="18" charset="0"/>
                <a:cs typeface="Times New Roman" pitchFamily="18" charset="0"/>
              </a:rPr>
              <a:t>mặt</a:t>
            </a:r>
            <a:r>
              <a:rPr lang="en-US" sz="2800" b="1" dirty="0">
                <a:solidFill>
                  <a:srgbClr val="0000CC"/>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mặt</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khác</a:t>
            </a:r>
            <a:r>
              <a:rPr lang="en-US" sz="2800" b="1" dirty="0">
                <a:solidFill>
                  <a:srgbClr val="0000CC"/>
                </a:solidFill>
                <a:latin typeface="Times New Roman" pitchFamily="18" charset="0"/>
                <a:cs typeface="Times New Roman" pitchFamily="18" charset="0"/>
              </a:rPr>
              <a:t>.</a:t>
            </a:r>
          </a:p>
          <a:p>
            <a:pPr algn="just">
              <a:spcBef>
                <a:spcPct val="50000"/>
              </a:spcBef>
            </a:pPr>
            <a:endParaRPr lang="en-US" sz="2800" b="1" dirty="0">
              <a:solidFill>
                <a:srgbClr val="0000CC"/>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
                                            <p:txEl>
                                              <p:pRg st="1" end="1"/>
                                            </p:txEl>
                                          </p:spTgt>
                                        </p:tgtEl>
                                        <p:attrNameLst>
                                          <p:attrName>style.visibility</p:attrName>
                                        </p:attrNameLst>
                                      </p:cBhvr>
                                      <p:to>
                                        <p:strVal val="visible"/>
                                      </p:to>
                                    </p:set>
                                    <p:anim calcmode="lin" valueType="num">
                                      <p:cBhvr additive="base">
                                        <p:cTn id="7" dur="500" fill="hold"/>
                                        <p:tgtEl>
                                          <p:spTgt spid="2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2">
                                            <p:txEl>
                                              <p:pRg st="2" end="2"/>
                                            </p:txEl>
                                          </p:spTgt>
                                        </p:tgtEl>
                                        <p:attrNameLst>
                                          <p:attrName>style.visibility</p:attrName>
                                        </p:attrNameLst>
                                      </p:cBhvr>
                                      <p:to>
                                        <p:strVal val="visible"/>
                                      </p:to>
                                    </p:set>
                                    <p:anim calcmode="lin" valueType="num">
                                      <p:cBhvr additive="base">
                                        <p:cTn id="13" dur="500" fill="hold"/>
                                        <p:tgtEl>
                                          <p:spTgt spid="2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1374</TotalTime>
  <Words>2958</Words>
  <Application>Microsoft Office PowerPoint</Application>
  <PresentationFormat>On-screen Show (4:3)</PresentationFormat>
  <Paragraphs>130</Paragraphs>
  <Slides>23</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.VnTime</vt:lpstr>
      <vt:lpstr>Arial</vt:lpstr>
      <vt:lpstr>Calibri</vt:lpstr>
      <vt:lpstr>Century Gothic</vt:lpstr>
      <vt:lpstr>Times New Roman</vt:lpstr>
      <vt:lpstr>Office Theme</vt:lpstr>
      <vt:lpstr> Liên kết các đoạn văn trong văn bản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Admn</dc:creator>
  <cp:lastModifiedBy>Administrator</cp:lastModifiedBy>
  <cp:revision>209</cp:revision>
  <dcterms:created xsi:type="dcterms:W3CDTF">2017-09-08T11:39:56Z</dcterms:created>
  <dcterms:modified xsi:type="dcterms:W3CDTF">2023-03-27T12:47:48Z</dcterms:modified>
</cp:coreProperties>
</file>