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50"/>
  </p:notesMasterIdLst>
  <p:sldIdLst>
    <p:sldId id="256" r:id="rId2"/>
    <p:sldId id="259" r:id="rId3"/>
    <p:sldId id="258" r:id="rId4"/>
    <p:sldId id="374" r:id="rId5"/>
    <p:sldId id="257" r:id="rId6"/>
    <p:sldId id="265" r:id="rId7"/>
    <p:sldId id="263" r:id="rId8"/>
    <p:sldId id="264" r:id="rId9"/>
    <p:sldId id="273" r:id="rId10"/>
    <p:sldId id="375" r:id="rId11"/>
    <p:sldId id="272" r:id="rId12"/>
    <p:sldId id="271" r:id="rId13"/>
    <p:sldId id="262" r:id="rId14"/>
    <p:sldId id="270" r:id="rId15"/>
    <p:sldId id="333" r:id="rId16"/>
    <p:sldId id="274" r:id="rId17"/>
    <p:sldId id="266" r:id="rId18"/>
    <p:sldId id="261" r:id="rId19"/>
    <p:sldId id="260" r:id="rId20"/>
    <p:sldId id="268" r:id="rId21"/>
    <p:sldId id="275" r:id="rId22"/>
    <p:sldId id="278" r:id="rId23"/>
    <p:sldId id="376" r:id="rId24"/>
    <p:sldId id="377" r:id="rId25"/>
    <p:sldId id="362" r:id="rId26"/>
    <p:sldId id="282" r:id="rId27"/>
    <p:sldId id="328" r:id="rId28"/>
    <p:sldId id="276" r:id="rId29"/>
    <p:sldId id="357" r:id="rId30"/>
    <p:sldId id="363" r:id="rId31"/>
    <p:sldId id="364" r:id="rId32"/>
    <p:sldId id="361" r:id="rId33"/>
    <p:sldId id="367" r:id="rId34"/>
    <p:sldId id="371" r:id="rId35"/>
    <p:sldId id="365" r:id="rId36"/>
    <p:sldId id="378" r:id="rId37"/>
    <p:sldId id="359" r:id="rId38"/>
    <p:sldId id="366" r:id="rId39"/>
    <p:sldId id="369" r:id="rId40"/>
    <p:sldId id="281" r:id="rId41"/>
    <p:sldId id="279" r:id="rId42"/>
    <p:sldId id="370" r:id="rId43"/>
    <p:sldId id="379" r:id="rId44"/>
    <p:sldId id="380" r:id="rId45"/>
    <p:sldId id="381" r:id="rId46"/>
    <p:sldId id="382" r:id="rId47"/>
    <p:sldId id="293" r:id="rId48"/>
    <p:sldId id="290" r:id="rId49"/>
  </p:sldIdLst>
  <p:sldSz cx="9144000" cy="5143500" type="screen16x9"/>
  <p:notesSz cx="6858000" cy="9144000"/>
  <p:embeddedFontLst>
    <p:embeddedFont>
      <p:font typeface="Chewy" panose="020B0604020202020204" charset="0"/>
      <p:regular r:id="rId51"/>
    </p:embeddedFont>
    <p:embeddedFont>
      <p:font typeface="Bebas Neue" panose="020B0604020202020204" charset="0"/>
      <p:regular r:id="rId52"/>
    </p:embeddedFont>
    <p:embeddedFont>
      <p:font typeface="Hind" panose="020B0604020202020204" charset="0"/>
      <p:regular r:id="rId53"/>
      <p:bold r:id="rId54"/>
    </p:embeddedFont>
    <p:embeddedFont>
      <p:font typeface="Nunito Light" panose="020B0604020202020204" charset="0"/>
      <p:regular r:id="rId55"/>
      <p:italic r:id="rId56"/>
    </p:embeddedFont>
    <p:embeddedFont>
      <p:font typeface="Cambria Math" panose="02040503050406030204" pitchFamily="18" charset="0"/>
      <p:regular r:id="rId57"/>
    </p:embeddedFont>
    <p:embeddedFont>
      <p:font typeface="PT Sans" panose="020B0604020202020204" charset="0"/>
      <p:regular r:id="rId58"/>
      <p:bold r:id="rId59"/>
      <p:italic r:id="rId60"/>
      <p:boldItalic r:id="rId61"/>
    </p:embeddedFont>
    <p:embeddedFont>
      <p:font typeface="Roboto Condensed Light" panose="020B0604020202020204" charset="0"/>
      <p:regular r:id="rId62"/>
      <p: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5"/>
    <a:srgbClr val="000000"/>
    <a:srgbClr val="FF5F5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6D83CC-5E0E-441F-B480-A1733E2362CD}">
  <a:tblStyle styleId="{0D6D83CC-5E0E-441F-B480-A1733E2362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3F11825-9F7D-4854-94E4-C9344F53C06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2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96158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6" name="Google Shape;330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4606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g108b4651a3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7" name="Google Shape;3977;g108b4651a3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8079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" name="Google Shape;3952;g108b4651a39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3" name="Google Shape;3953;g108b4651a39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1651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" name="Google Shape;3942;g108b4651a3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3" name="Google Shape;3943;g108b4651a39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4742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g108b4651a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6" name="Google Shape;3516;g108b4651a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9670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" name="Google Shape;3935;g108b4651a3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6" name="Google Shape;3936;g108b4651a3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7424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7070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109e91da7d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109e91da7d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702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108b4651a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108b4651a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6200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fb74c86f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fb74c86f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3440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9" name="Google Shape;3499;g109e91da4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0" name="Google Shape;3500;g109e91da4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403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8" name="Google Shape;3478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10106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108b4651a3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108b4651a3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93228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4" name="Google Shape;4084;g108b4651a3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5" name="Google Shape;4085;g108b4651a3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6661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g108b4651a3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9" name="Google Shape;4249;g108b4651a3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288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89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5850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g108b4651a3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7" name="Google Shape;3977;g108b4651a3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7600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1" name="Google Shape;4811;g108b4651a39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2" name="Google Shape;4812;g108b4651a39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874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404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5" name="Google Shape;4095;g108b4651a39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6" name="Google Shape;4096;g108b4651a39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9452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108b4651a3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108b4651a3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213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g108b4651a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1" name="Google Shape;3471;g108b4651a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3136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109e91da7d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109e91da7d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08221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9671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" name="Google Shape;3935;g108b4651a3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6" name="Google Shape;3936;g108b4651a3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2706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108b4651a3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108b4651a3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53970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108b4651a3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108b4651a39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4998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87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33082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108b4651a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108b4651a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41240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108b4651a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108b4651a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42504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g108b4651a3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7" name="Google Shape;3977;g108b4651a3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942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4" name="Google Shape;4834;g10815d6fa93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5" name="Google Shape;4835;g10815d6fa93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0530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7" name="Google Shape;4757;g108b4651a39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8" name="Google Shape;4758;g108b4651a39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8398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9" name="Google Shape;4579;g108b4651a3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0" name="Google Shape;4580;g108b4651a3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2311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g108b4651a3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9" name="Google Shape;4249;g108b4651a3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8127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7" name="Google Shape;4757;g108b4651a39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8" name="Google Shape;4758;g108b4651a39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10655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9" name="Google Shape;4579;g108b4651a3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0" name="Google Shape;4580;g108b4651a3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2187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g108b4651a3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9" name="Google Shape;4249;g108b4651a3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54768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8" name="Google Shape;4248;g108b4651a3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9" name="Google Shape;4249;g108b4651a3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36173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1" name="Google Shape;9171;g108b4651a39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2" name="Google Shape;9172;g108b4651a39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03761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0" name="Google Shape;7920;g108b4651a39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21" name="Google Shape;7921;g108b4651a39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74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4" name="Google Shape;346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839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1" name="Google Shape;3661;g108b4651a3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2" name="Google Shape;3662;g108b4651a3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9118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033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g108b4651a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1" name="Google Shape;3601;g108b4651a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99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g108b4651a3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7" name="Google Shape;3977;g108b4651a3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0947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58400" y="1330913"/>
            <a:ext cx="6427200" cy="1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sz="45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654400" y="3329288"/>
            <a:ext cx="3835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924150" y="-13850"/>
            <a:ext cx="3600450" cy="674600"/>
          </a:xfrm>
          <a:custGeom>
            <a:avLst/>
            <a:gdLst/>
            <a:ahLst/>
            <a:cxnLst/>
            <a:rect l="l" t="t" r="r" b="b"/>
            <a:pathLst>
              <a:path w="144018" h="26984" extrusionOk="0">
                <a:moveTo>
                  <a:pt x="0" y="18669"/>
                </a:moveTo>
                <a:cubicBezTo>
                  <a:pt x="5066" y="5160"/>
                  <a:pt x="28477" y="8849"/>
                  <a:pt x="42672" y="11430"/>
                </a:cubicBezTo>
                <a:cubicBezTo>
                  <a:pt x="52517" y="13220"/>
                  <a:pt x="68459" y="13752"/>
                  <a:pt x="70104" y="23622"/>
                </a:cubicBezTo>
                <a:cubicBezTo>
                  <a:pt x="70940" y="28639"/>
                  <a:pt x="56930" y="27508"/>
                  <a:pt x="54864" y="22860"/>
                </a:cubicBezTo>
                <a:cubicBezTo>
                  <a:pt x="53119" y="18933"/>
                  <a:pt x="58026" y="13551"/>
                  <a:pt x="62103" y="12192"/>
                </a:cubicBezTo>
                <a:cubicBezTo>
                  <a:pt x="81875" y="5601"/>
                  <a:pt x="103459" y="21407"/>
                  <a:pt x="124206" y="19431"/>
                </a:cubicBezTo>
                <a:cubicBezTo>
                  <a:pt x="133414" y="18554"/>
                  <a:pt x="139881" y="8274"/>
                  <a:pt x="14401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8635689" y="-4325"/>
            <a:ext cx="632350" cy="2971800"/>
          </a:xfrm>
          <a:custGeom>
            <a:avLst/>
            <a:gdLst/>
            <a:ahLst/>
            <a:cxnLst/>
            <a:rect l="l" t="t" r="r" b="b"/>
            <a:pathLst>
              <a:path w="25294" h="118872" extrusionOk="0">
                <a:moveTo>
                  <a:pt x="21103" y="0"/>
                </a:moveTo>
                <a:cubicBezTo>
                  <a:pt x="15003" y="3812"/>
                  <a:pt x="6118" y="7357"/>
                  <a:pt x="5101" y="14478"/>
                </a:cubicBezTo>
                <a:cubicBezTo>
                  <a:pt x="3252" y="27423"/>
                  <a:pt x="13807" y="39928"/>
                  <a:pt x="12721" y="52959"/>
                </a:cubicBezTo>
                <a:cubicBezTo>
                  <a:pt x="11730" y="64854"/>
                  <a:pt x="-1040" y="74610"/>
                  <a:pt x="148" y="86487"/>
                </a:cubicBezTo>
                <a:cubicBezTo>
                  <a:pt x="1128" y="96284"/>
                  <a:pt x="7443" y="105711"/>
                  <a:pt x="15007" y="112014"/>
                </a:cubicBezTo>
                <a:cubicBezTo>
                  <a:pt x="18173" y="114652"/>
                  <a:pt x="22380" y="115958"/>
                  <a:pt x="25294" y="11887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" name="Google Shape;15;p2"/>
          <p:cNvSpPr/>
          <p:nvPr/>
        </p:nvSpPr>
        <p:spPr>
          <a:xfrm>
            <a:off x="867000" y="4538052"/>
            <a:ext cx="5086350" cy="744000"/>
          </a:xfrm>
          <a:custGeom>
            <a:avLst/>
            <a:gdLst/>
            <a:ahLst/>
            <a:cxnLst/>
            <a:rect l="l" t="t" r="r" b="b"/>
            <a:pathLst>
              <a:path w="203454" h="29760" extrusionOk="0">
                <a:moveTo>
                  <a:pt x="0" y="29760"/>
                </a:moveTo>
                <a:cubicBezTo>
                  <a:pt x="5698" y="21620"/>
                  <a:pt x="14548" y="14020"/>
                  <a:pt x="24384" y="12615"/>
                </a:cubicBezTo>
                <a:cubicBezTo>
                  <a:pt x="37884" y="10686"/>
                  <a:pt x="51619" y="17735"/>
                  <a:pt x="65151" y="16044"/>
                </a:cubicBezTo>
                <a:cubicBezTo>
                  <a:pt x="81076" y="14053"/>
                  <a:pt x="96151" y="2555"/>
                  <a:pt x="112014" y="4995"/>
                </a:cubicBezTo>
                <a:cubicBezTo>
                  <a:pt x="123448" y="6754"/>
                  <a:pt x="133708" y="16918"/>
                  <a:pt x="145161" y="15282"/>
                </a:cubicBezTo>
                <a:cubicBezTo>
                  <a:pt x="149561" y="14653"/>
                  <a:pt x="155628" y="8312"/>
                  <a:pt x="153162" y="4614"/>
                </a:cubicBezTo>
                <a:cubicBezTo>
                  <a:pt x="150711" y="938"/>
                  <a:pt x="144837" y="-791"/>
                  <a:pt x="140589" y="423"/>
                </a:cubicBezTo>
                <a:cubicBezTo>
                  <a:pt x="138542" y="1008"/>
                  <a:pt x="137936" y="4526"/>
                  <a:pt x="138684" y="6519"/>
                </a:cubicBezTo>
                <a:cubicBezTo>
                  <a:pt x="142449" y="16559"/>
                  <a:pt x="158485" y="15835"/>
                  <a:pt x="169164" y="16806"/>
                </a:cubicBezTo>
                <a:cubicBezTo>
                  <a:pt x="177999" y="17609"/>
                  <a:pt x="186917" y="19407"/>
                  <a:pt x="195072" y="22902"/>
                </a:cubicBezTo>
                <a:cubicBezTo>
                  <a:pt x="198317" y="24293"/>
                  <a:pt x="200296" y="27800"/>
                  <a:pt x="203454" y="2937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" name="Google Shape;16;p2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17" name="Google Shape;17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-3364781">
            <a:off x="2587272" y="4690221"/>
            <a:ext cx="342908" cy="319107"/>
            <a:chOff x="-1003774" y="3010923"/>
            <a:chExt cx="671424" cy="624822"/>
          </a:xfrm>
        </p:grpSpPr>
        <p:sp>
          <p:nvSpPr>
            <p:cNvPr id="55" name="Google Shape;55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3"/>
          <p:cNvSpPr/>
          <p:nvPr/>
        </p:nvSpPr>
        <p:spPr>
          <a:xfrm>
            <a:off x="8689506" y="1879788"/>
            <a:ext cx="492825" cy="3259375"/>
          </a:xfrm>
          <a:custGeom>
            <a:avLst/>
            <a:gdLst/>
            <a:ahLst/>
            <a:cxnLst/>
            <a:rect l="l" t="t" r="r" b="b"/>
            <a:pathLst>
              <a:path w="19713" h="130375" extrusionOk="0">
                <a:moveTo>
                  <a:pt x="18951" y="130375"/>
                </a:moveTo>
                <a:cubicBezTo>
                  <a:pt x="12501" y="119625"/>
                  <a:pt x="8009" y="106145"/>
                  <a:pt x="10188" y="93799"/>
                </a:cubicBezTo>
                <a:cubicBezTo>
                  <a:pt x="11661" y="85449"/>
                  <a:pt x="18821" y="77778"/>
                  <a:pt x="17427" y="69415"/>
                </a:cubicBezTo>
                <a:cubicBezTo>
                  <a:pt x="15545" y="58123"/>
                  <a:pt x="7136" y="48421"/>
                  <a:pt x="5997" y="37030"/>
                </a:cubicBezTo>
                <a:cubicBezTo>
                  <a:pt x="4792" y="24982"/>
                  <a:pt x="17606" y="9396"/>
                  <a:pt x="9045" y="835"/>
                </a:cubicBezTo>
                <a:cubicBezTo>
                  <a:pt x="4426" y="-3784"/>
                  <a:pt x="-1302" y="12024"/>
                  <a:pt x="282" y="18361"/>
                </a:cubicBezTo>
                <a:cubicBezTo>
                  <a:pt x="1415" y="22895"/>
                  <a:pt x="5959" y="27118"/>
                  <a:pt x="10569" y="27886"/>
                </a:cubicBezTo>
                <a:cubicBezTo>
                  <a:pt x="14182" y="28488"/>
                  <a:pt x="17123" y="24380"/>
                  <a:pt x="19713" y="2179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0" name="Google Shape;1090;p13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13"/>
          <p:cNvSpPr txBox="1">
            <a:spLocks noGrp="1"/>
          </p:cNvSpPr>
          <p:nvPr>
            <p:ph type="title"/>
          </p:nvPr>
        </p:nvSpPr>
        <p:spPr>
          <a:xfrm>
            <a:off x="1922990" y="1541666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92" name="Google Shape;1092;p13"/>
          <p:cNvSpPr txBox="1">
            <a:spLocks noGrp="1"/>
          </p:cNvSpPr>
          <p:nvPr>
            <p:ph type="subTitle" idx="1"/>
          </p:nvPr>
        </p:nvSpPr>
        <p:spPr>
          <a:xfrm>
            <a:off x="1922990" y="193590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3"/>
          <p:cNvSpPr txBox="1">
            <a:spLocks noGrp="1"/>
          </p:cNvSpPr>
          <p:nvPr>
            <p:ph type="title" idx="2"/>
          </p:nvPr>
        </p:nvSpPr>
        <p:spPr>
          <a:xfrm>
            <a:off x="5945138" y="1541666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94" name="Google Shape;1094;p13"/>
          <p:cNvSpPr txBox="1">
            <a:spLocks noGrp="1"/>
          </p:cNvSpPr>
          <p:nvPr>
            <p:ph type="subTitle" idx="3"/>
          </p:nvPr>
        </p:nvSpPr>
        <p:spPr>
          <a:xfrm>
            <a:off x="5945138" y="193590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3"/>
          <p:cNvSpPr txBox="1">
            <a:spLocks noGrp="1"/>
          </p:cNvSpPr>
          <p:nvPr>
            <p:ph type="title" idx="4"/>
          </p:nvPr>
        </p:nvSpPr>
        <p:spPr>
          <a:xfrm>
            <a:off x="1922990" y="3180616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96" name="Google Shape;1096;p13"/>
          <p:cNvSpPr txBox="1">
            <a:spLocks noGrp="1"/>
          </p:cNvSpPr>
          <p:nvPr>
            <p:ph type="subTitle" idx="5"/>
          </p:nvPr>
        </p:nvSpPr>
        <p:spPr>
          <a:xfrm>
            <a:off x="1922990" y="3574898"/>
            <a:ext cx="2305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3"/>
          <p:cNvSpPr txBox="1">
            <a:spLocks noGrp="1"/>
          </p:cNvSpPr>
          <p:nvPr>
            <p:ph type="title" idx="6"/>
          </p:nvPr>
        </p:nvSpPr>
        <p:spPr>
          <a:xfrm>
            <a:off x="5945138" y="3180578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98" name="Google Shape;1098;p13"/>
          <p:cNvSpPr txBox="1">
            <a:spLocks noGrp="1"/>
          </p:cNvSpPr>
          <p:nvPr>
            <p:ph type="subTitle" idx="7"/>
          </p:nvPr>
        </p:nvSpPr>
        <p:spPr>
          <a:xfrm>
            <a:off x="5945138" y="3574860"/>
            <a:ext cx="23055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3"/>
          <p:cNvSpPr txBox="1">
            <a:spLocks noGrp="1"/>
          </p:cNvSpPr>
          <p:nvPr>
            <p:ph type="title" idx="8" hasCustomPrompt="1"/>
          </p:nvPr>
        </p:nvSpPr>
        <p:spPr>
          <a:xfrm>
            <a:off x="967765" y="175738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0" name="Google Shape;1100;p13"/>
          <p:cNvSpPr txBox="1">
            <a:spLocks noGrp="1"/>
          </p:cNvSpPr>
          <p:nvPr>
            <p:ph type="title" idx="9" hasCustomPrompt="1"/>
          </p:nvPr>
        </p:nvSpPr>
        <p:spPr>
          <a:xfrm>
            <a:off x="967776" y="33963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1" name="Google Shape;1101;p13"/>
          <p:cNvSpPr txBox="1">
            <a:spLocks noGrp="1"/>
          </p:cNvSpPr>
          <p:nvPr>
            <p:ph type="title" idx="13" hasCustomPrompt="1"/>
          </p:nvPr>
        </p:nvSpPr>
        <p:spPr>
          <a:xfrm>
            <a:off x="4983009" y="175738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2" name="Google Shape;1102;p13"/>
          <p:cNvSpPr txBox="1">
            <a:spLocks noGrp="1"/>
          </p:cNvSpPr>
          <p:nvPr>
            <p:ph type="title" idx="14" hasCustomPrompt="1"/>
          </p:nvPr>
        </p:nvSpPr>
        <p:spPr>
          <a:xfrm>
            <a:off x="4987540" y="33963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3" name="Google Shape;1103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3"/>
          <p:cNvSpPr/>
          <p:nvPr/>
        </p:nvSpPr>
        <p:spPr>
          <a:xfrm>
            <a:off x="-47400" y="14725"/>
            <a:ext cx="1285875" cy="2533650"/>
          </a:xfrm>
          <a:custGeom>
            <a:avLst/>
            <a:gdLst/>
            <a:ahLst/>
            <a:cxnLst/>
            <a:rect l="l" t="t" r="r" b="b"/>
            <a:pathLst>
              <a:path w="51435" h="101346" extrusionOk="0">
                <a:moveTo>
                  <a:pt x="51435" y="0"/>
                </a:moveTo>
                <a:cubicBezTo>
                  <a:pt x="44705" y="1683"/>
                  <a:pt x="36548" y="2832"/>
                  <a:pt x="32385" y="8382"/>
                </a:cubicBezTo>
                <a:cubicBezTo>
                  <a:pt x="27211" y="15280"/>
                  <a:pt x="32472" y="26422"/>
                  <a:pt x="28194" y="33909"/>
                </a:cubicBezTo>
                <a:cubicBezTo>
                  <a:pt x="23708" y="41760"/>
                  <a:pt x="16138" y="48580"/>
                  <a:pt x="14859" y="57531"/>
                </a:cubicBezTo>
                <a:cubicBezTo>
                  <a:pt x="13725" y="65468"/>
                  <a:pt x="17955" y="73673"/>
                  <a:pt x="16383" y="81534"/>
                </a:cubicBezTo>
                <a:cubicBezTo>
                  <a:pt x="14702" y="89937"/>
                  <a:pt x="8130" y="98636"/>
                  <a:pt x="0" y="101346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05" name="Google Shape;1105;p13"/>
          <p:cNvGrpSpPr/>
          <p:nvPr/>
        </p:nvGrpSpPr>
        <p:grpSpPr>
          <a:xfrm rot="3446927">
            <a:off x="608396" y="176059"/>
            <a:ext cx="342917" cy="319115"/>
            <a:chOff x="-1003774" y="3010923"/>
            <a:chExt cx="671424" cy="624822"/>
          </a:xfrm>
        </p:grpSpPr>
        <p:sp>
          <p:nvSpPr>
            <p:cNvPr id="1106" name="Google Shape;1106;p1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13"/>
          <p:cNvGrpSpPr/>
          <p:nvPr/>
        </p:nvGrpSpPr>
        <p:grpSpPr>
          <a:xfrm>
            <a:off x="7779611" y="371269"/>
            <a:ext cx="1073603" cy="1003212"/>
            <a:chOff x="10715325" y="1566575"/>
            <a:chExt cx="934950" cy="873650"/>
          </a:xfrm>
        </p:grpSpPr>
        <p:sp>
          <p:nvSpPr>
            <p:cNvPr id="1144" name="Google Shape;1144;p13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25500" y="3996297"/>
            <a:ext cx="1375435" cy="1358646"/>
            <a:chOff x="5180763" y="3483322"/>
            <a:chExt cx="1375435" cy="1358646"/>
          </a:xfrm>
        </p:grpSpPr>
        <p:sp>
          <p:nvSpPr>
            <p:cNvPr id="1157" name="Google Shape;1157;p13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3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3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3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3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3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3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4762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3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3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3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3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3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3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3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3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3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3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3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3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3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3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3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3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3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3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3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3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3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3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3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3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3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3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3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3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3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3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5" name="Google Shape;1215;p1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14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4"/>
          <p:cNvSpPr txBox="1">
            <a:spLocks noGrp="1"/>
          </p:cNvSpPr>
          <p:nvPr>
            <p:ph type="title"/>
          </p:nvPr>
        </p:nvSpPr>
        <p:spPr>
          <a:xfrm>
            <a:off x="1193250" y="3404473"/>
            <a:ext cx="67575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8" name="Google Shape;1218;p14"/>
          <p:cNvSpPr txBox="1">
            <a:spLocks noGrp="1"/>
          </p:cNvSpPr>
          <p:nvPr>
            <p:ph type="subTitle" idx="1"/>
          </p:nvPr>
        </p:nvSpPr>
        <p:spPr>
          <a:xfrm>
            <a:off x="1827750" y="1172625"/>
            <a:ext cx="5488500" cy="20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9" name="Google Shape;1219;p14"/>
          <p:cNvSpPr/>
          <p:nvPr/>
        </p:nvSpPr>
        <p:spPr>
          <a:xfrm>
            <a:off x="1886175" y="484608"/>
            <a:ext cx="5705475" cy="606375"/>
          </a:xfrm>
          <a:custGeom>
            <a:avLst/>
            <a:gdLst/>
            <a:ahLst/>
            <a:cxnLst/>
            <a:rect l="l" t="t" r="r" b="b"/>
            <a:pathLst>
              <a:path w="228219" h="24255" extrusionOk="0">
                <a:moveTo>
                  <a:pt x="0" y="15873"/>
                </a:moveTo>
                <a:cubicBezTo>
                  <a:pt x="3438" y="12435"/>
                  <a:pt x="5081" y="6799"/>
                  <a:pt x="9525" y="4824"/>
                </a:cubicBezTo>
                <a:cubicBezTo>
                  <a:pt x="30304" y="-4411"/>
                  <a:pt x="54985" y="6348"/>
                  <a:pt x="77724" y="6348"/>
                </a:cubicBezTo>
                <a:cubicBezTo>
                  <a:pt x="91588" y="6348"/>
                  <a:pt x="105550" y="6170"/>
                  <a:pt x="119253" y="4062"/>
                </a:cubicBezTo>
                <a:cubicBezTo>
                  <a:pt x="132106" y="2085"/>
                  <a:pt x="145255" y="-1296"/>
                  <a:pt x="158115" y="633"/>
                </a:cubicBezTo>
                <a:cubicBezTo>
                  <a:pt x="166911" y="1952"/>
                  <a:pt x="175966" y="2392"/>
                  <a:pt x="184404" y="5205"/>
                </a:cubicBezTo>
                <a:cubicBezTo>
                  <a:pt x="199512" y="10241"/>
                  <a:pt x="212603" y="21132"/>
                  <a:pt x="228219" y="2425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220" name="Google Shape;1220;p14"/>
          <p:cNvGrpSpPr/>
          <p:nvPr/>
        </p:nvGrpSpPr>
        <p:grpSpPr>
          <a:xfrm>
            <a:off x="795221" y="539492"/>
            <a:ext cx="579886" cy="826317"/>
            <a:chOff x="6375200" y="3650925"/>
            <a:chExt cx="327675" cy="466925"/>
          </a:xfrm>
        </p:grpSpPr>
        <p:sp>
          <p:nvSpPr>
            <p:cNvPr id="1221" name="Google Shape;1221;p14"/>
            <p:cNvSpPr/>
            <p:nvPr/>
          </p:nvSpPr>
          <p:spPr>
            <a:xfrm>
              <a:off x="6375200" y="3650925"/>
              <a:ext cx="327675" cy="466925"/>
            </a:xfrm>
            <a:custGeom>
              <a:avLst/>
              <a:gdLst/>
              <a:ahLst/>
              <a:cxnLst/>
              <a:rect l="l" t="t" r="r" b="b"/>
              <a:pathLst>
                <a:path w="13107" h="18677" extrusionOk="0">
                  <a:moveTo>
                    <a:pt x="4535" y="0"/>
                  </a:moveTo>
                  <a:lnTo>
                    <a:pt x="4377" y="45"/>
                  </a:lnTo>
                  <a:lnTo>
                    <a:pt x="4219" y="135"/>
                  </a:lnTo>
                  <a:lnTo>
                    <a:pt x="4061" y="226"/>
                  </a:lnTo>
                  <a:lnTo>
                    <a:pt x="3948" y="361"/>
                  </a:lnTo>
                  <a:lnTo>
                    <a:pt x="3858" y="519"/>
                  </a:lnTo>
                  <a:lnTo>
                    <a:pt x="3790" y="699"/>
                  </a:lnTo>
                  <a:lnTo>
                    <a:pt x="23" y="15654"/>
                  </a:lnTo>
                  <a:lnTo>
                    <a:pt x="1" y="15835"/>
                  </a:lnTo>
                  <a:lnTo>
                    <a:pt x="23" y="16015"/>
                  </a:lnTo>
                  <a:lnTo>
                    <a:pt x="68" y="16196"/>
                  </a:lnTo>
                  <a:lnTo>
                    <a:pt x="136" y="16353"/>
                  </a:lnTo>
                  <a:lnTo>
                    <a:pt x="249" y="16489"/>
                  </a:lnTo>
                  <a:lnTo>
                    <a:pt x="362" y="16624"/>
                  </a:lnTo>
                  <a:lnTo>
                    <a:pt x="520" y="16714"/>
                  </a:lnTo>
                  <a:lnTo>
                    <a:pt x="700" y="16782"/>
                  </a:lnTo>
                  <a:lnTo>
                    <a:pt x="8211" y="18654"/>
                  </a:lnTo>
                  <a:lnTo>
                    <a:pt x="8392" y="18677"/>
                  </a:lnTo>
                  <a:lnTo>
                    <a:pt x="8572" y="18677"/>
                  </a:lnTo>
                  <a:lnTo>
                    <a:pt x="8753" y="18632"/>
                  </a:lnTo>
                  <a:lnTo>
                    <a:pt x="8911" y="18564"/>
                  </a:lnTo>
                  <a:lnTo>
                    <a:pt x="9046" y="18451"/>
                  </a:lnTo>
                  <a:lnTo>
                    <a:pt x="9159" y="18316"/>
                  </a:lnTo>
                  <a:lnTo>
                    <a:pt x="9249" y="18158"/>
                  </a:lnTo>
                  <a:lnTo>
                    <a:pt x="9317" y="18000"/>
                  </a:lnTo>
                  <a:lnTo>
                    <a:pt x="13083" y="3023"/>
                  </a:lnTo>
                  <a:lnTo>
                    <a:pt x="13106" y="2842"/>
                  </a:lnTo>
                  <a:lnTo>
                    <a:pt x="13083" y="2662"/>
                  </a:lnTo>
                  <a:lnTo>
                    <a:pt x="13038" y="2481"/>
                  </a:lnTo>
                  <a:lnTo>
                    <a:pt x="12971" y="2323"/>
                  </a:lnTo>
                  <a:lnTo>
                    <a:pt x="12880" y="2188"/>
                  </a:lnTo>
                  <a:lnTo>
                    <a:pt x="12745" y="2075"/>
                  </a:lnTo>
                  <a:lnTo>
                    <a:pt x="12587" y="1962"/>
                  </a:lnTo>
                  <a:lnTo>
                    <a:pt x="12407" y="1917"/>
                  </a:lnTo>
                  <a:lnTo>
                    <a:pt x="4895" y="23"/>
                  </a:lnTo>
                  <a:lnTo>
                    <a:pt x="47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6375200" y="3650925"/>
              <a:ext cx="327675" cy="466925"/>
            </a:xfrm>
            <a:custGeom>
              <a:avLst/>
              <a:gdLst/>
              <a:ahLst/>
              <a:cxnLst/>
              <a:rect l="l" t="t" r="r" b="b"/>
              <a:pathLst>
                <a:path w="13107" h="18677" fill="none" extrusionOk="0">
                  <a:moveTo>
                    <a:pt x="13083" y="3023"/>
                  </a:moveTo>
                  <a:lnTo>
                    <a:pt x="9317" y="18000"/>
                  </a:lnTo>
                  <a:lnTo>
                    <a:pt x="9317" y="18000"/>
                  </a:lnTo>
                  <a:lnTo>
                    <a:pt x="9249" y="18158"/>
                  </a:lnTo>
                  <a:lnTo>
                    <a:pt x="9159" y="18316"/>
                  </a:lnTo>
                  <a:lnTo>
                    <a:pt x="9046" y="18451"/>
                  </a:lnTo>
                  <a:lnTo>
                    <a:pt x="8911" y="18564"/>
                  </a:lnTo>
                  <a:lnTo>
                    <a:pt x="8753" y="18632"/>
                  </a:lnTo>
                  <a:lnTo>
                    <a:pt x="8572" y="18677"/>
                  </a:lnTo>
                  <a:lnTo>
                    <a:pt x="8392" y="18677"/>
                  </a:lnTo>
                  <a:lnTo>
                    <a:pt x="8211" y="18654"/>
                  </a:lnTo>
                  <a:lnTo>
                    <a:pt x="700" y="16782"/>
                  </a:lnTo>
                  <a:lnTo>
                    <a:pt x="700" y="16782"/>
                  </a:lnTo>
                  <a:lnTo>
                    <a:pt x="520" y="16714"/>
                  </a:lnTo>
                  <a:lnTo>
                    <a:pt x="362" y="16624"/>
                  </a:lnTo>
                  <a:lnTo>
                    <a:pt x="249" y="16489"/>
                  </a:lnTo>
                  <a:lnTo>
                    <a:pt x="136" y="16353"/>
                  </a:lnTo>
                  <a:lnTo>
                    <a:pt x="68" y="16196"/>
                  </a:lnTo>
                  <a:lnTo>
                    <a:pt x="23" y="16015"/>
                  </a:lnTo>
                  <a:lnTo>
                    <a:pt x="1" y="15835"/>
                  </a:lnTo>
                  <a:lnTo>
                    <a:pt x="23" y="15654"/>
                  </a:lnTo>
                  <a:lnTo>
                    <a:pt x="3790" y="699"/>
                  </a:lnTo>
                  <a:lnTo>
                    <a:pt x="3790" y="699"/>
                  </a:lnTo>
                  <a:lnTo>
                    <a:pt x="3858" y="519"/>
                  </a:lnTo>
                  <a:lnTo>
                    <a:pt x="3948" y="361"/>
                  </a:lnTo>
                  <a:lnTo>
                    <a:pt x="4061" y="226"/>
                  </a:lnTo>
                  <a:lnTo>
                    <a:pt x="4219" y="135"/>
                  </a:lnTo>
                  <a:lnTo>
                    <a:pt x="4377" y="45"/>
                  </a:lnTo>
                  <a:lnTo>
                    <a:pt x="4535" y="0"/>
                  </a:lnTo>
                  <a:lnTo>
                    <a:pt x="4715" y="0"/>
                  </a:lnTo>
                  <a:lnTo>
                    <a:pt x="4895" y="23"/>
                  </a:lnTo>
                  <a:lnTo>
                    <a:pt x="12407" y="1917"/>
                  </a:lnTo>
                  <a:lnTo>
                    <a:pt x="12407" y="1917"/>
                  </a:lnTo>
                  <a:lnTo>
                    <a:pt x="12587" y="1962"/>
                  </a:lnTo>
                  <a:lnTo>
                    <a:pt x="12745" y="2075"/>
                  </a:lnTo>
                  <a:lnTo>
                    <a:pt x="12880" y="2188"/>
                  </a:lnTo>
                  <a:lnTo>
                    <a:pt x="12971" y="2323"/>
                  </a:lnTo>
                  <a:lnTo>
                    <a:pt x="13038" y="2481"/>
                  </a:lnTo>
                  <a:lnTo>
                    <a:pt x="13083" y="2662"/>
                  </a:lnTo>
                  <a:lnTo>
                    <a:pt x="13106" y="2842"/>
                  </a:lnTo>
                  <a:lnTo>
                    <a:pt x="13083" y="30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6379725" y="3684175"/>
              <a:ext cx="318625" cy="400975"/>
            </a:xfrm>
            <a:custGeom>
              <a:avLst/>
              <a:gdLst/>
              <a:ahLst/>
              <a:cxnLst/>
              <a:rect l="l" t="t" r="r" b="b"/>
              <a:pathLst>
                <a:path w="12745" h="16039" extrusionOk="0">
                  <a:moveTo>
                    <a:pt x="3451" y="1"/>
                  </a:moveTo>
                  <a:lnTo>
                    <a:pt x="0" y="13693"/>
                  </a:lnTo>
                  <a:lnTo>
                    <a:pt x="9293" y="16039"/>
                  </a:lnTo>
                  <a:lnTo>
                    <a:pt x="12745" y="2324"/>
                  </a:lnTo>
                  <a:lnTo>
                    <a:pt x="34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6379725" y="3684175"/>
              <a:ext cx="318625" cy="400975"/>
            </a:xfrm>
            <a:custGeom>
              <a:avLst/>
              <a:gdLst/>
              <a:ahLst/>
              <a:cxnLst/>
              <a:rect l="l" t="t" r="r" b="b"/>
              <a:pathLst>
                <a:path w="12745" h="16039" fill="none" extrusionOk="0">
                  <a:moveTo>
                    <a:pt x="12745" y="2324"/>
                  </a:moveTo>
                  <a:lnTo>
                    <a:pt x="9293" y="16039"/>
                  </a:lnTo>
                  <a:lnTo>
                    <a:pt x="0" y="13693"/>
                  </a:lnTo>
                  <a:lnTo>
                    <a:pt x="3451" y="1"/>
                  </a:lnTo>
                  <a:lnTo>
                    <a:pt x="12745" y="23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6546625" y="3680225"/>
              <a:ext cx="57550" cy="22600"/>
            </a:xfrm>
            <a:custGeom>
              <a:avLst/>
              <a:gdLst/>
              <a:ahLst/>
              <a:cxnLst/>
              <a:rect l="l" t="t" r="r" b="b"/>
              <a:pathLst>
                <a:path w="2302" h="904" extrusionOk="0">
                  <a:moveTo>
                    <a:pt x="91" y="1"/>
                  </a:moveTo>
                  <a:lnTo>
                    <a:pt x="69" y="24"/>
                  </a:lnTo>
                  <a:lnTo>
                    <a:pt x="1" y="339"/>
                  </a:lnTo>
                  <a:lnTo>
                    <a:pt x="1" y="362"/>
                  </a:lnTo>
                  <a:lnTo>
                    <a:pt x="23" y="362"/>
                  </a:lnTo>
                  <a:lnTo>
                    <a:pt x="2166" y="903"/>
                  </a:lnTo>
                  <a:lnTo>
                    <a:pt x="2211" y="903"/>
                  </a:lnTo>
                  <a:lnTo>
                    <a:pt x="2211" y="881"/>
                  </a:lnTo>
                  <a:lnTo>
                    <a:pt x="2302" y="587"/>
                  </a:lnTo>
                  <a:lnTo>
                    <a:pt x="2279" y="565"/>
                  </a:lnTo>
                  <a:lnTo>
                    <a:pt x="2257" y="542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6612050" y="3697725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181" y="0"/>
                  </a:moveTo>
                  <a:lnTo>
                    <a:pt x="91" y="23"/>
                  </a:lnTo>
                  <a:lnTo>
                    <a:pt x="46" y="68"/>
                  </a:lnTo>
                  <a:lnTo>
                    <a:pt x="0" y="158"/>
                  </a:lnTo>
                  <a:lnTo>
                    <a:pt x="0" y="226"/>
                  </a:lnTo>
                  <a:lnTo>
                    <a:pt x="23" y="293"/>
                  </a:lnTo>
                  <a:lnTo>
                    <a:pt x="68" y="361"/>
                  </a:lnTo>
                  <a:lnTo>
                    <a:pt x="158" y="406"/>
                  </a:lnTo>
                  <a:lnTo>
                    <a:pt x="226" y="406"/>
                  </a:lnTo>
                  <a:lnTo>
                    <a:pt x="316" y="384"/>
                  </a:lnTo>
                  <a:lnTo>
                    <a:pt x="361" y="316"/>
                  </a:lnTo>
                  <a:lnTo>
                    <a:pt x="406" y="248"/>
                  </a:lnTo>
                  <a:lnTo>
                    <a:pt x="406" y="158"/>
                  </a:lnTo>
                  <a:lnTo>
                    <a:pt x="384" y="90"/>
                  </a:lnTo>
                  <a:lnTo>
                    <a:pt x="316" y="2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6442300" y="3710125"/>
              <a:ext cx="16950" cy="67700"/>
            </a:xfrm>
            <a:custGeom>
              <a:avLst/>
              <a:gdLst/>
              <a:ahLst/>
              <a:cxnLst/>
              <a:rect l="l" t="t" r="r" b="b"/>
              <a:pathLst>
                <a:path w="678" h="2708" extrusionOk="0">
                  <a:moveTo>
                    <a:pt x="678" y="0"/>
                  </a:moveTo>
                  <a:lnTo>
                    <a:pt x="678" y="0"/>
                  </a:lnTo>
                  <a:lnTo>
                    <a:pt x="1" y="2707"/>
                  </a:lnTo>
                  <a:lnTo>
                    <a:pt x="1" y="2707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6442300" y="3710125"/>
              <a:ext cx="16950" cy="67700"/>
            </a:xfrm>
            <a:custGeom>
              <a:avLst/>
              <a:gdLst/>
              <a:ahLst/>
              <a:cxnLst/>
              <a:rect l="l" t="t" r="r" b="b"/>
              <a:pathLst>
                <a:path w="678" h="2708" fill="none" extrusionOk="0">
                  <a:moveTo>
                    <a:pt x="678" y="0"/>
                  </a:moveTo>
                  <a:lnTo>
                    <a:pt x="678" y="0"/>
                  </a:lnTo>
                  <a:lnTo>
                    <a:pt x="1" y="2707"/>
                  </a:lnTo>
                  <a:lnTo>
                    <a:pt x="1" y="2707"/>
                  </a:lnTo>
                  <a:lnTo>
                    <a:pt x="6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6442300" y="3690375"/>
              <a:ext cx="117900" cy="87450"/>
            </a:xfrm>
            <a:custGeom>
              <a:avLst/>
              <a:gdLst/>
              <a:ahLst/>
              <a:cxnLst/>
              <a:rect l="l" t="t" r="r" b="b"/>
              <a:pathLst>
                <a:path w="4716" h="3498" extrusionOk="0">
                  <a:moveTo>
                    <a:pt x="1986" y="1"/>
                  </a:moveTo>
                  <a:lnTo>
                    <a:pt x="678" y="790"/>
                  </a:lnTo>
                  <a:lnTo>
                    <a:pt x="1" y="3497"/>
                  </a:lnTo>
                  <a:lnTo>
                    <a:pt x="4715" y="700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6442300" y="3690375"/>
              <a:ext cx="117900" cy="87450"/>
            </a:xfrm>
            <a:custGeom>
              <a:avLst/>
              <a:gdLst/>
              <a:ahLst/>
              <a:cxnLst/>
              <a:rect l="l" t="t" r="r" b="b"/>
              <a:pathLst>
                <a:path w="4716" h="3498" fill="none" extrusionOk="0">
                  <a:moveTo>
                    <a:pt x="1986" y="1"/>
                  </a:moveTo>
                  <a:lnTo>
                    <a:pt x="678" y="790"/>
                  </a:lnTo>
                  <a:lnTo>
                    <a:pt x="1" y="3497"/>
                  </a:lnTo>
                  <a:lnTo>
                    <a:pt x="4715" y="700"/>
                  </a:lnTo>
                  <a:lnTo>
                    <a:pt x="19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  <a:close/>
                  <a:moveTo>
                    <a:pt x="114" y="0"/>
                  </a:moveTo>
                  <a:lnTo>
                    <a:pt x="114" y="0"/>
                  </a:ln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fill="none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6698325" y="3742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6640250" y="3727600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0" y="1"/>
                  </a:moveTo>
                  <a:lnTo>
                    <a:pt x="0" y="1"/>
                  </a:lnTo>
                  <a:lnTo>
                    <a:pt x="1985" y="497"/>
                  </a:lnTo>
                  <a:lnTo>
                    <a:pt x="1985" y="4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6640250" y="3727600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85" y="497"/>
                  </a:lnTo>
                  <a:lnTo>
                    <a:pt x="1985" y="4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6405100" y="3727600"/>
              <a:ext cx="284800" cy="198525"/>
            </a:xfrm>
            <a:custGeom>
              <a:avLst/>
              <a:gdLst/>
              <a:ahLst/>
              <a:cxnLst/>
              <a:rect l="l" t="t" r="r" b="b"/>
              <a:pathLst>
                <a:path w="11392" h="7941" extrusionOk="0">
                  <a:moveTo>
                    <a:pt x="9406" y="1"/>
                  </a:moveTo>
                  <a:lnTo>
                    <a:pt x="677" y="5211"/>
                  </a:lnTo>
                  <a:lnTo>
                    <a:pt x="0" y="7941"/>
                  </a:lnTo>
                  <a:lnTo>
                    <a:pt x="0" y="7941"/>
                  </a:lnTo>
                  <a:lnTo>
                    <a:pt x="11233" y="1219"/>
                  </a:lnTo>
                  <a:lnTo>
                    <a:pt x="11346" y="723"/>
                  </a:lnTo>
                  <a:lnTo>
                    <a:pt x="11391" y="497"/>
                  </a:lnTo>
                  <a:lnTo>
                    <a:pt x="940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6695500" y="3742275"/>
              <a:ext cx="2850" cy="10175"/>
            </a:xfrm>
            <a:custGeom>
              <a:avLst/>
              <a:gdLst/>
              <a:ahLst/>
              <a:cxnLst/>
              <a:rect l="l" t="t" r="r" b="b"/>
              <a:pathLst>
                <a:path w="114" h="407" fill="none" extrusionOk="0">
                  <a:moveTo>
                    <a:pt x="114" y="0"/>
                  </a:moveTo>
                  <a:lnTo>
                    <a:pt x="1" y="406"/>
                  </a:lnTo>
                  <a:lnTo>
                    <a:pt x="1" y="406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6405100" y="3727600"/>
              <a:ext cx="284800" cy="198525"/>
            </a:xfrm>
            <a:custGeom>
              <a:avLst/>
              <a:gdLst/>
              <a:ahLst/>
              <a:cxnLst/>
              <a:rect l="l" t="t" r="r" b="b"/>
              <a:pathLst>
                <a:path w="11392" h="7941" fill="none" extrusionOk="0">
                  <a:moveTo>
                    <a:pt x="9406" y="1"/>
                  </a:moveTo>
                  <a:lnTo>
                    <a:pt x="677" y="5211"/>
                  </a:lnTo>
                  <a:lnTo>
                    <a:pt x="0" y="7941"/>
                  </a:lnTo>
                  <a:lnTo>
                    <a:pt x="11233" y="1219"/>
                  </a:lnTo>
                  <a:lnTo>
                    <a:pt x="11233" y="1219"/>
                  </a:lnTo>
                  <a:lnTo>
                    <a:pt x="11346" y="723"/>
                  </a:lnTo>
                  <a:lnTo>
                    <a:pt x="11346" y="723"/>
                  </a:lnTo>
                  <a:lnTo>
                    <a:pt x="11391" y="497"/>
                  </a:lnTo>
                  <a:lnTo>
                    <a:pt x="940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6496450" y="3971775"/>
              <a:ext cx="141000" cy="101525"/>
            </a:xfrm>
            <a:custGeom>
              <a:avLst/>
              <a:gdLst/>
              <a:ahLst/>
              <a:cxnLst/>
              <a:rect l="l" t="t" r="r" b="b"/>
              <a:pathLst>
                <a:path w="5640" h="4061" extrusionOk="0">
                  <a:moveTo>
                    <a:pt x="5640" y="1"/>
                  </a:moveTo>
                  <a:lnTo>
                    <a:pt x="0" y="3362"/>
                  </a:lnTo>
                  <a:lnTo>
                    <a:pt x="2730" y="4061"/>
                  </a:lnTo>
                  <a:lnTo>
                    <a:pt x="5053" y="2662"/>
                  </a:lnTo>
                  <a:lnTo>
                    <a:pt x="564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6496450" y="3971775"/>
              <a:ext cx="141000" cy="101525"/>
            </a:xfrm>
            <a:custGeom>
              <a:avLst/>
              <a:gdLst/>
              <a:ahLst/>
              <a:cxnLst/>
              <a:rect l="l" t="t" r="r" b="b"/>
              <a:pathLst>
                <a:path w="5640" h="4061" fill="none" extrusionOk="0">
                  <a:moveTo>
                    <a:pt x="5640" y="1"/>
                  </a:moveTo>
                  <a:lnTo>
                    <a:pt x="0" y="3362"/>
                  </a:lnTo>
                  <a:lnTo>
                    <a:pt x="2730" y="4061"/>
                  </a:lnTo>
                  <a:lnTo>
                    <a:pt x="5053" y="2662"/>
                  </a:lnTo>
                  <a:lnTo>
                    <a:pt x="5053" y="2662"/>
                  </a:lnTo>
                  <a:lnTo>
                    <a:pt x="5640" y="1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6428225" y="3810500"/>
              <a:ext cx="6225" cy="24275"/>
            </a:xfrm>
            <a:custGeom>
              <a:avLst/>
              <a:gdLst/>
              <a:ahLst/>
              <a:cxnLst/>
              <a:rect l="l" t="t" r="r" b="b"/>
              <a:pathLst>
                <a:path w="249" h="971" extrusionOk="0">
                  <a:moveTo>
                    <a:pt x="248" y="1"/>
                  </a:moveTo>
                  <a:lnTo>
                    <a:pt x="0" y="970"/>
                  </a:lnTo>
                  <a:lnTo>
                    <a:pt x="0" y="970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4"/>
            <p:cNvSpPr/>
            <p:nvPr/>
          </p:nvSpPr>
          <p:spPr>
            <a:xfrm>
              <a:off x="6428225" y="3810500"/>
              <a:ext cx="6225" cy="24275"/>
            </a:xfrm>
            <a:custGeom>
              <a:avLst/>
              <a:gdLst/>
              <a:ahLst/>
              <a:cxnLst/>
              <a:rect l="l" t="t" r="r" b="b"/>
              <a:pathLst>
                <a:path w="249" h="971" fill="none" extrusionOk="0">
                  <a:moveTo>
                    <a:pt x="248" y="1"/>
                  </a:moveTo>
                  <a:lnTo>
                    <a:pt x="0" y="970"/>
                  </a:lnTo>
                  <a:lnTo>
                    <a:pt x="0" y="970"/>
                  </a:lnTo>
                  <a:lnTo>
                    <a:pt x="2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4"/>
            <p:cNvSpPr/>
            <p:nvPr/>
          </p:nvSpPr>
          <p:spPr>
            <a:xfrm>
              <a:off x="6588375" y="3714625"/>
              <a:ext cx="28200" cy="7375"/>
            </a:xfrm>
            <a:custGeom>
              <a:avLst/>
              <a:gdLst/>
              <a:ahLst/>
              <a:cxnLst/>
              <a:rect l="l" t="t" r="r" b="b"/>
              <a:pathLst>
                <a:path w="1128" h="295" extrusionOk="0">
                  <a:moveTo>
                    <a:pt x="0" y="1"/>
                  </a:moveTo>
                  <a:lnTo>
                    <a:pt x="0" y="1"/>
                  </a:lnTo>
                  <a:lnTo>
                    <a:pt x="1128" y="294"/>
                  </a:lnTo>
                  <a:lnTo>
                    <a:pt x="1128" y="29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6588375" y="3714625"/>
              <a:ext cx="28200" cy="7375"/>
            </a:xfrm>
            <a:custGeom>
              <a:avLst/>
              <a:gdLst/>
              <a:ahLst/>
              <a:cxnLst/>
              <a:rect l="l" t="t" r="r" b="b"/>
              <a:pathLst>
                <a:path w="1128" h="29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28" y="294"/>
                  </a:lnTo>
                  <a:lnTo>
                    <a:pt x="1128" y="2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6428225" y="3714625"/>
              <a:ext cx="188350" cy="120150"/>
            </a:xfrm>
            <a:custGeom>
              <a:avLst/>
              <a:gdLst/>
              <a:ahLst/>
              <a:cxnLst/>
              <a:rect l="l" t="t" r="r" b="b"/>
              <a:pathLst>
                <a:path w="7534" h="4806" extrusionOk="0">
                  <a:moveTo>
                    <a:pt x="6406" y="1"/>
                  </a:moveTo>
                  <a:lnTo>
                    <a:pt x="293" y="3655"/>
                  </a:lnTo>
                  <a:lnTo>
                    <a:pt x="248" y="3836"/>
                  </a:lnTo>
                  <a:lnTo>
                    <a:pt x="0" y="4805"/>
                  </a:lnTo>
                  <a:lnTo>
                    <a:pt x="0" y="4805"/>
                  </a:lnTo>
                  <a:lnTo>
                    <a:pt x="7534" y="294"/>
                  </a:lnTo>
                  <a:lnTo>
                    <a:pt x="6406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6428225" y="3714625"/>
              <a:ext cx="188350" cy="120150"/>
            </a:xfrm>
            <a:custGeom>
              <a:avLst/>
              <a:gdLst/>
              <a:ahLst/>
              <a:cxnLst/>
              <a:rect l="l" t="t" r="r" b="b"/>
              <a:pathLst>
                <a:path w="7534" h="4806" fill="none" extrusionOk="0">
                  <a:moveTo>
                    <a:pt x="6406" y="1"/>
                  </a:moveTo>
                  <a:lnTo>
                    <a:pt x="293" y="3655"/>
                  </a:lnTo>
                  <a:lnTo>
                    <a:pt x="248" y="3836"/>
                  </a:lnTo>
                  <a:lnTo>
                    <a:pt x="0" y="4805"/>
                  </a:lnTo>
                  <a:lnTo>
                    <a:pt x="7534" y="294"/>
                  </a:lnTo>
                  <a:lnTo>
                    <a:pt x="640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6441750" y="4042275"/>
              <a:ext cx="13550" cy="3400"/>
            </a:xfrm>
            <a:custGeom>
              <a:avLst/>
              <a:gdLst/>
              <a:ahLst/>
              <a:cxnLst/>
              <a:rect l="l" t="t" r="r" b="b"/>
              <a:pathLst>
                <a:path w="542" h="136" extrusionOk="0">
                  <a:moveTo>
                    <a:pt x="0" y="0"/>
                  </a:moveTo>
                  <a:lnTo>
                    <a:pt x="0" y="0"/>
                  </a:lnTo>
                  <a:lnTo>
                    <a:pt x="542" y="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6441750" y="4042275"/>
              <a:ext cx="13550" cy="3400"/>
            </a:xfrm>
            <a:custGeom>
              <a:avLst/>
              <a:gdLst/>
              <a:ahLst/>
              <a:cxnLst/>
              <a:rect l="l" t="t" r="r" b="b"/>
              <a:pathLst>
                <a:path w="542" h="13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542" y="13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6441750" y="3917650"/>
              <a:ext cx="207550" cy="130275"/>
            </a:xfrm>
            <a:custGeom>
              <a:avLst/>
              <a:gdLst/>
              <a:ahLst/>
              <a:cxnLst/>
              <a:rect l="l" t="t" r="r" b="b"/>
              <a:pathLst>
                <a:path w="8302" h="5211" extrusionOk="0">
                  <a:moveTo>
                    <a:pt x="8301" y="0"/>
                  </a:moveTo>
                  <a:lnTo>
                    <a:pt x="0" y="4985"/>
                  </a:lnTo>
                  <a:lnTo>
                    <a:pt x="542" y="5121"/>
                  </a:lnTo>
                  <a:lnTo>
                    <a:pt x="925" y="5211"/>
                  </a:lnTo>
                  <a:lnTo>
                    <a:pt x="8098" y="903"/>
                  </a:lnTo>
                  <a:lnTo>
                    <a:pt x="830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6441750" y="3917650"/>
              <a:ext cx="207550" cy="130275"/>
            </a:xfrm>
            <a:custGeom>
              <a:avLst/>
              <a:gdLst/>
              <a:ahLst/>
              <a:cxnLst/>
              <a:rect l="l" t="t" r="r" b="b"/>
              <a:pathLst>
                <a:path w="8302" h="5211" fill="none" extrusionOk="0">
                  <a:moveTo>
                    <a:pt x="8301" y="0"/>
                  </a:moveTo>
                  <a:lnTo>
                    <a:pt x="0" y="4985"/>
                  </a:lnTo>
                  <a:lnTo>
                    <a:pt x="542" y="5121"/>
                  </a:lnTo>
                  <a:lnTo>
                    <a:pt x="925" y="5211"/>
                  </a:lnTo>
                  <a:lnTo>
                    <a:pt x="8098" y="903"/>
                  </a:lnTo>
                  <a:lnTo>
                    <a:pt x="8098" y="903"/>
                  </a:lnTo>
                  <a:lnTo>
                    <a:pt x="83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6662225" y="3840400"/>
              <a:ext cx="11325" cy="45700"/>
            </a:xfrm>
            <a:custGeom>
              <a:avLst/>
              <a:gdLst/>
              <a:ahLst/>
              <a:cxnLst/>
              <a:rect l="l" t="t" r="r" b="b"/>
              <a:pathLst>
                <a:path w="453" h="1828" extrusionOk="0">
                  <a:moveTo>
                    <a:pt x="452" y="0"/>
                  </a:moveTo>
                  <a:lnTo>
                    <a:pt x="1" y="1827"/>
                  </a:lnTo>
                  <a:lnTo>
                    <a:pt x="1" y="1827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EE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6662225" y="3840400"/>
              <a:ext cx="11325" cy="45700"/>
            </a:xfrm>
            <a:custGeom>
              <a:avLst/>
              <a:gdLst/>
              <a:ahLst/>
              <a:cxnLst/>
              <a:rect l="l" t="t" r="r" b="b"/>
              <a:pathLst>
                <a:path w="453" h="1828" fill="none" extrusionOk="0">
                  <a:moveTo>
                    <a:pt x="452" y="0"/>
                  </a:moveTo>
                  <a:lnTo>
                    <a:pt x="1" y="1827"/>
                  </a:lnTo>
                  <a:lnTo>
                    <a:pt x="1" y="1827"/>
                  </a:lnTo>
                  <a:lnTo>
                    <a:pt x="45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6379725" y="4026475"/>
              <a:ext cx="33850" cy="8475"/>
            </a:xfrm>
            <a:custGeom>
              <a:avLst/>
              <a:gdLst/>
              <a:ahLst/>
              <a:cxnLst/>
              <a:rect l="l" t="t" r="r" b="b"/>
              <a:pathLst>
                <a:path w="1354" h="339" extrusionOk="0">
                  <a:moveTo>
                    <a:pt x="0" y="1"/>
                  </a:moveTo>
                  <a:lnTo>
                    <a:pt x="0" y="1"/>
                  </a:lnTo>
                  <a:lnTo>
                    <a:pt x="1354" y="339"/>
                  </a:lnTo>
                  <a:lnTo>
                    <a:pt x="1354" y="3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6379725" y="4026475"/>
              <a:ext cx="33850" cy="8475"/>
            </a:xfrm>
            <a:custGeom>
              <a:avLst/>
              <a:gdLst/>
              <a:ahLst/>
              <a:cxnLst/>
              <a:rect l="l" t="t" r="r" b="b"/>
              <a:pathLst>
                <a:path w="1354" h="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4" y="339"/>
                  </a:lnTo>
                  <a:lnTo>
                    <a:pt x="1354" y="33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6379725" y="3814450"/>
              <a:ext cx="294950" cy="220500"/>
            </a:xfrm>
            <a:custGeom>
              <a:avLst/>
              <a:gdLst/>
              <a:ahLst/>
              <a:cxnLst/>
              <a:rect l="l" t="t" r="r" b="b"/>
              <a:pathLst>
                <a:path w="11798" h="8820" extrusionOk="0">
                  <a:moveTo>
                    <a:pt x="11797" y="880"/>
                  </a:moveTo>
                  <a:lnTo>
                    <a:pt x="11752" y="1038"/>
                  </a:lnTo>
                  <a:lnTo>
                    <a:pt x="11301" y="2865"/>
                  </a:lnTo>
                  <a:lnTo>
                    <a:pt x="11797" y="880"/>
                  </a:lnTo>
                  <a:close/>
                  <a:moveTo>
                    <a:pt x="11730" y="0"/>
                  </a:moveTo>
                  <a:lnTo>
                    <a:pt x="451" y="6745"/>
                  </a:lnTo>
                  <a:lnTo>
                    <a:pt x="0" y="8482"/>
                  </a:lnTo>
                  <a:lnTo>
                    <a:pt x="1354" y="8820"/>
                  </a:lnTo>
                  <a:lnTo>
                    <a:pt x="11030" y="3023"/>
                  </a:lnTo>
                  <a:lnTo>
                    <a:pt x="11730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6662225" y="3836450"/>
              <a:ext cx="12450" cy="49650"/>
            </a:xfrm>
            <a:custGeom>
              <a:avLst/>
              <a:gdLst/>
              <a:ahLst/>
              <a:cxnLst/>
              <a:rect l="l" t="t" r="r" b="b"/>
              <a:pathLst>
                <a:path w="498" h="1986" fill="none" extrusionOk="0">
                  <a:moveTo>
                    <a:pt x="497" y="0"/>
                  </a:moveTo>
                  <a:lnTo>
                    <a:pt x="1" y="1985"/>
                  </a:lnTo>
                  <a:lnTo>
                    <a:pt x="1" y="1985"/>
                  </a:lnTo>
                  <a:lnTo>
                    <a:pt x="452" y="158"/>
                  </a:lnTo>
                  <a:lnTo>
                    <a:pt x="4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6379725" y="3814450"/>
              <a:ext cx="293250" cy="220500"/>
            </a:xfrm>
            <a:custGeom>
              <a:avLst/>
              <a:gdLst/>
              <a:ahLst/>
              <a:cxnLst/>
              <a:rect l="l" t="t" r="r" b="b"/>
              <a:pathLst>
                <a:path w="11730" h="8820" fill="none" extrusionOk="0">
                  <a:moveTo>
                    <a:pt x="11730" y="0"/>
                  </a:moveTo>
                  <a:lnTo>
                    <a:pt x="451" y="6745"/>
                  </a:lnTo>
                  <a:lnTo>
                    <a:pt x="0" y="8482"/>
                  </a:lnTo>
                  <a:lnTo>
                    <a:pt x="1354" y="8820"/>
                  </a:lnTo>
                  <a:lnTo>
                    <a:pt x="11030" y="3023"/>
                  </a:lnTo>
                  <a:lnTo>
                    <a:pt x="11030" y="3023"/>
                  </a:lnTo>
                  <a:lnTo>
                    <a:pt x="1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466000" y="4060875"/>
              <a:ext cx="43450" cy="25975"/>
            </a:xfrm>
            <a:custGeom>
              <a:avLst/>
              <a:gdLst/>
              <a:ahLst/>
              <a:cxnLst/>
              <a:rect l="l" t="t" r="r" b="b"/>
              <a:pathLst>
                <a:path w="1738" h="1039" extrusionOk="0">
                  <a:moveTo>
                    <a:pt x="158" y="1"/>
                  </a:moveTo>
                  <a:lnTo>
                    <a:pt x="136" y="46"/>
                  </a:lnTo>
                  <a:lnTo>
                    <a:pt x="0" y="587"/>
                  </a:lnTo>
                  <a:lnTo>
                    <a:pt x="0" y="632"/>
                  </a:lnTo>
                  <a:lnTo>
                    <a:pt x="45" y="655"/>
                  </a:lnTo>
                  <a:lnTo>
                    <a:pt x="1512" y="1038"/>
                  </a:lnTo>
                  <a:lnTo>
                    <a:pt x="1579" y="1016"/>
                  </a:lnTo>
                  <a:lnTo>
                    <a:pt x="1602" y="993"/>
                  </a:lnTo>
                  <a:lnTo>
                    <a:pt x="1737" y="429"/>
                  </a:lnTo>
                  <a:lnTo>
                    <a:pt x="1737" y="384"/>
                  </a:lnTo>
                  <a:lnTo>
                    <a:pt x="1692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6662800" y="3693200"/>
              <a:ext cx="22575" cy="5675"/>
            </a:xfrm>
            <a:custGeom>
              <a:avLst/>
              <a:gdLst/>
              <a:ahLst/>
              <a:cxnLst/>
              <a:rect l="l" t="t" r="r" b="b"/>
              <a:pathLst>
                <a:path w="903" h="227" extrusionOk="0">
                  <a:moveTo>
                    <a:pt x="1" y="1"/>
                  </a:moveTo>
                  <a:lnTo>
                    <a:pt x="903" y="226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6701150" y="3726475"/>
              <a:ext cx="1150" cy="3975"/>
            </a:xfrm>
            <a:custGeom>
              <a:avLst/>
              <a:gdLst/>
              <a:ahLst/>
              <a:cxnLst/>
              <a:rect l="l" t="t" r="r" b="b"/>
              <a:pathLst>
                <a:path w="46" h="159" fill="none" extrusionOk="0">
                  <a:moveTo>
                    <a:pt x="45" y="1"/>
                  </a:moveTo>
                  <a:lnTo>
                    <a:pt x="0" y="158"/>
                  </a:lnTo>
                  <a:lnTo>
                    <a:pt x="0" y="158"/>
                  </a:lnTo>
                  <a:lnTo>
                    <a:pt x="4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662800" y="3693200"/>
              <a:ext cx="40075" cy="27675"/>
            </a:xfrm>
            <a:custGeom>
              <a:avLst/>
              <a:gdLst/>
              <a:ahLst/>
              <a:cxnLst/>
              <a:rect l="l" t="t" r="r" b="b"/>
              <a:pathLst>
                <a:path w="1603" h="110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3" y="1"/>
                  </a:lnTo>
                  <a:lnTo>
                    <a:pt x="903" y="226"/>
                  </a:lnTo>
                  <a:lnTo>
                    <a:pt x="903" y="226"/>
                  </a:lnTo>
                  <a:lnTo>
                    <a:pt x="1061" y="271"/>
                  </a:lnTo>
                  <a:lnTo>
                    <a:pt x="1196" y="339"/>
                  </a:lnTo>
                  <a:lnTo>
                    <a:pt x="1309" y="429"/>
                  </a:lnTo>
                  <a:lnTo>
                    <a:pt x="1399" y="542"/>
                  </a:lnTo>
                  <a:lnTo>
                    <a:pt x="1489" y="677"/>
                  </a:lnTo>
                  <a:lnTo>
                    <a:pt x="1557" y="813"/>
                  </a:lnTo>
                  <a:lnTo>
                    <a:pt x="1579" y="948"/>
                  </a:lnTo>
                  <a:lnTo>
                    <a:pt x="1602" y="1106"/>
                  </a:lnTo>
                  <a:lnTo>
                    <a:pt x="1602" y="1106"/>
                  </a:lnTo>
                  <a:lnTo>
                    <a:pt x="1579" y="948"/>
                  </a:lnTo>
                  <a:lnTo>
                    <a:pt x="1557" y="813"/>
                  </a:lnTo>
                  <a:lnTo>
                    <a:pt x="1489" y="677"/>
                  </a:lnTo>
                  <a:lnTo>
                    <a:pt x="1399" y="542"/>
                  </a:lnTo>
                  <a:lnTo>
                    <a:pt x="1309" y="429"/>
                  </a:lnTo>
                  <a:lnTo>
                    <a:pt x="1196" y="339"/>
                  </a:lnTo>
                  <a:lnTo>
                    <a:pt x="1061" y="271"/>
                  </a:lnTo>
                  <a:lnTo>
                    <a:pt x="903" y="22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663375" y="3693200"/>
              <a:ext cx="39500" cy="49100"/>
            </a:xfrm>
            <a:custGeom>
              <a:avLst/>
              <a:gdLst/>
              <a:ahLst/>
              <a:cxnLst/>
              <a:rect l="l" t="t" r="r" b="b"/>
              <a:pathLst>
                <a:path w="1580" h="1964" extrusionOk="0">
                  <a:moveTo>
                    <a:pt x="0" y="1"/>
                  </a:moveTo>
                  <a:lnTo>
                    <a:pt x="316" y="91"/>
                  </a:lnTo>
                  <a:lnTo>
                    <a:pt x="564" y="181"/>
                  </a:lnTo>
                  <a:lnTo>
                    <a:pt x="677" y="249"/>
                  </a:lnTo>
                  <a:lnTo>
                    <a:pt x="790" y="317"/>
                  </a:lnTo>
                  <a:lnTo>
                    <a:pt x="880" y="407"/>
                  </a:lnTo>
                  <a:lnTo>
                    <a:pt x="970" y="497"/>
                  </a:lnTo>
                  <a:lnTo>
                    <a:pt x="1038" y="610"/>
                  </a:lnTo>
                  <a:lnTo>
                    <a:pt x="1083" y="745"/>
                  </a:lnTo>
                  <a:lnTo>
                    <a:pt x="1128" y="880"/>
                  </a:lnTo>
                  <a:lnTo>
                    <a:pt x="1150" y="1038"/>
                  </a:lnTo>
                  <a:lnTo>
                    <a:pt x="1150" y="1219"/>
                  </a:lnTo>
                  <a:lnTo>
                    <a:pt x="1128" y="1422"/>
                  </a:lnTo>
                  <a:lnTo>
                    <a:pt x="1105" y="1625"/>
                  </a:lnTo>
                  <a:lnTo>
                    <a:pt x="1060" y="1873"/>
                  </a:lnTo>
                  <a:lnTo>
                    <a:pt x="1399" y="1963"/>
                  </a:lnTo>
                  <a:lnTo>
                    <a:pt x="1511" y="1489"/>
                  </a:lnTo>
                  <a:lnTo>
                    <a:pt x="1556" y="1332"/>
                  </a:lnTo>
                  <a:lnTo>
                    <a:pt x="1579" y="1219"/>
                  </a:lnTo>
                  <a:lnTo>
                    <a:pt x="1579" y="1106"/>
                  </a:lnTo>
                  <a:lnTo>
                    <a:pt x="1556" y="948"/>
                  </a:lnTo>
                  <a:lnTo>
                    <a:pt x="1534" y="813"/>
                  </a:lnTo>
                  <a:lnTo>
                    <a:pt x="1466" y="677"/>
                  </a:lnTo>
                  <a:lnTo>
                    <a:pt x="1376" y="542"/>
                  </a:lnTo>
                  <a:lnTo>
                    <a:pt x="1286" y="429"/>
                  </a:lnTo>
                  <a:lnTo>
                    <a:pt x="1173" y="339"/>
                  </a:lnTo>
                  <a:lnTo>
                    <a:pt x="1038" y="271"/>
                  </a:lnTo>
                  <a:lnTo>
                    <a:pt x="880" y="22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6663375" y="3693200"/>
              <a:ext cx="39500" cy="49100"/>
            </a:xfrm>
            <a:custGeom>
              <a:avLst/>
              <a:gdLst/>
              <a:ahLst/>
              <a:cxnLst/>
              <a:rect l="l" t="t" r="r" b="b"/>
              <a:pathLst>
                <a:path w="1580" h="1964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16" y="91"/>
                  </a:lnTo>
                  <a:lnTo>
                    <a:pt x="564" y="181"/>
                  </a:lnTo>
                  <a:lnTo>
                    <a:pt x="677" y="249"/>
                  </a:lnTo>
                  <a:lnTo>
                    <a:pt x="790" y="317"/>
                  </a:lnTo>
                  <a:lnTo>
                    <a:pt x="880" y="407"/>
                  </a:lnTo>
                  <a:lnTo>
                    <a:pt x="970" y="497"/>
                  </a:lnTo>
                  <a:lnTo>
                    <a:pt x="1038" y="610"/>
                  </a:lnTo>
                  <a:lnTo>
                    <a:pt x="1083" y="745"/>
                  </a:lnTo>
                  <a:lnTo>
                    <a:pt x="1128" y="880"/>
                  </a:lnTo>
                  <a:lnTo>
                    <a:pt x="1150" y="1038"/>
                  </a:lnTo>
                  <a:lnTo>
                    <a:pt x="1150" y="1219"/>
                  </a:lnTo>
                  <a:lnTo>
                    <a:pt x="1128" y="1422"/>
                  </a:lnTo>
                  <a:lnTo>
                    <a:pt x="1105" y="1625"/>
                  </a:lnTo>
                  <a:lnTo>
                    <a:pt x="1060" y="1873"/>
                  </a:lnTo>
                  <a:lnTo>
                    <a:pt x="1399" y="1963"/>
                  </a:lnTo>
                  <a:lnTo>
                    <a:pt x="1511" y="1489"/>
                  </a:lnTo>
                  <a:lnTo>
                    <a:pt x="1556" y="1332"/>
                  </a:lnTo>
                  <a:lnTo>
                    <a:pt x="1556" y="1332"/>
                  </a:lnTo>
                  <a:lnTo>
                    <a:pt x="1579" y="1219"/>
                  </a:lnTo>
                  <a:lnTo>
                    <a:pt x="1579" y="1106"/>
                  </a:lnTo>
                  <a:lnTo>
                    <a:pt x="1579" y="1106"/>
                  </a:lnTo>
                  <a:lnTo>
                    <a:pt x="1556" y="948"/>
                  </a:lnTo>
                  <a:lnTo>
                    <a:pt x="1534" y="813"/>
                  </a:lnTo>
                  <a:lnTo>
                    <a:pt x="1466" y="677"/>
                  </a:lnTo>
                  <a:lnTo>
                    <a:pt x="1376" y="542"/>
                  </a:lnTo>
                  <a:lnTo>
                    <a:pt x="1286" y="429"/>
                  </a:lnTo>
                  <a:lnTo>
                    <a:pt x="1173" y="339"/>
                  </a:lnTo>
                  <a:lnTo>
                    <a:pt x="1038" y="271"/>
                  </a:lnTo>
                  <a:lnTo>
                    <a:pt x="880" y="22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612050" y="3752425"/>
              <a:ext cx="83475" cy="332725"/>
            </a:xfrm>
            <a:custGeom>
              <a:avLst/>
              <a:gdLst/>
              <a:ahLst/>
              <a:cxnLst/>
              <a:rect l="l" t="t" r="r" b="b"/>
              <a:pathLst>
                <a:path w="3339" h="13309" extrusionOk="0">
                  <a:moveTo>
                    <a:pt x="3339" y="0"/>
                  </a:moveTo>
                  <a:lnTo>
                    <a:pt x="2955" y="226"/>
                  </a:lnTo>
                  <a:lnTo>
                    <a:pt x="2437" y="2481"/>
                  </a:lnTo>
                  <a:lnTo>
                    <a:pt x="2773" y="2280"/>
                  </a:lnTo>
                  <a:lnTo>
                    <a:pt x="3339" y="0"/>
                  </a:lnTo>
                  <a:close/>
                  <a:moveTo>
                    <a:pt x="2775" y="2278"/>
                  </a:moveTo>
                  <a:lnTo>
                    <a:pt x="2773" y="2280"/>
                  </a:lnTo>
                  <a:lnTo>
                    <a:pt x="2504" y="3361"/>
                  </a:lnTo>
                  <a:lnTo>
                    <a:pt x="2775" y="2278"/>
                  </a:lnTo>
                  <a:close/>
                  <a:moveTo>
                    <a:pt x="2008" y="5346"/>
                  </a:moveTo>
                  <a:lnTo>
                    <a:pt x="1737" y="5504"/>
                  </a:lnTo>
                  <a:lnTo>
                    <a:pt x="1489" y="6609"/>
                  </a:lnTo>
                  <a:lnTo>
                    <a:pt x="1715" y="6474"/>
                  </a:lnTo>
                  <a:lnTo>
                    <a:pt x="1489" y="7399"/>
                  </a:lnTo>
                  <a:lnTo>
                    <a:pt x="1286" y="7512"/>
                  </a:lnTo>
                  <a:lnTo>
                    <a:pt x="1016" y="8775"/>
                  </a:lnTo>
                  <a:lnTo>
                    <a:pt x="1165" y="8689"/>
                  </a:lnTo>
                  <a:lnTo>
                    <a:pt x="2008" y="5346"/>
                  </a:lnTo>
                  <a:close/>
                  <a:moveTo>
                    <a:pt x="1173" y="8684"/>
                  </a:moveTo>
                  <a:lnTo>
                    <a:pt x="1165" y="8689"/>
                  </a:lnTo>
                  <a:lnTo>
                    <a:pt x="727" y="10426"/>
                  </a:lnTo>
                  <a:lnTo>
                    <a:pt x="1173" y="8684"/>
                  </a:lnTo>
                  <a:close/>
                  <a:moveTo>
                    <a:pt x="727" y="10426"/>
                  </a:moveTo>
                  <a:lnTo>
                    <a:pt x="474" y="11414"/>
                  </a:lnTo>
                  <a:lnTo>
                    <a:pt x="429" y="11436"/>
                  </a:lnTo>
                  <a:lnTo>
                    <a:pt x="0" y="13309"/>
                  </a:lnTo>
                  <a:lnTo>
                    <a:pt x="727" y="10426"/>
                  </a:lnTo>
                  <a:close/>
                </a:path>
              </a:pathLst>
            </a:custGeom>
            <a:solidFill>
              <a:srgbClr val="EBF3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4"/>
            <p:cNvSpPr/>
            <p:nvPr/>
          </p:nvSpPr>
          <p:spPr>
            <a:xfrm>
              <a:off x="6612050" y="3886075"/>
              <a:ext cx="50200" cy="199075"/>
            </a:xfrm>
            <a:custGeom>
              <a:avLst/>
              <a:gdLst/>
              <a:ahLst/>
              <a:cxnLst/>
              <a:rect l="l" t="t" r="r" b="b"/>
              <a:pathLst>
                <a:path w="2008" h="7963" fill="none" extrusionOk="0">
                  <a:moveTo>
                    <a:pt x="2008" y="0"/>
                  </a:moveTo>
                  <a:lnTo>
                    <a:pt x="1737" y="158"/>
                  </a:lnTo>
                  <a:lnTo>
                    <a:pt x="1737" y="158"/>
                  </a:lnTo>
                  <a:lnTo>
                    <a:pt x="1489" y="1263"/>
                  </a:lnTo>
                  <a:lnTo>
                    <a:pt x="1715" y="1128"/>
                  </a:lnTo>
                  <a:lnTo>
                    <a:pt x="1489" y="2053"/>
                  </a:lnTo>
                  <a:lnTo>
                    <a:pt x="1286" y="2166"/>
                  </a:lnTo>
                  <a:lnTo>
                    <a:pt x="1286" y="2166"/>
                  </a:lnTo>
                  <a:lnTo>
                    <a:pt x="1016" y="3429"/>
                  </a:lnTo>
                  <a:lnTo>
                    <a:pt x="1173" y="3338"/>
                  </a:lnTo>
                  <a:lnTo>
                    <a:pt x="474" y="6068"/>
                  </a:lnTo>
                  <a:lnTo>
                    <a:pt x="429" y="6090"/>
                  </a:lnTo>
                  <a:lnTo>
                    <a:pt x="429" y="6090"/>
                  </a:lnTo>
                  <a:lnTo>
                    <a:pt x="0" y="7963"/>
                  </a:lnTo>
                  <a:lnTo>
                    <a:pt x="200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4"/>
            <p:cNvSpPr/>
            <p:nvPr/>
          </p:nvSpPr>
          <p:spPr>
            <a:xfrm>
              <a:off x="6672950" y="3752425"/>
              <a:ext cx="22575" cy="84050"/>
            </a:xfrm>
            <a:custGeom>
              <a:avLst/>
              <a:gdLst/>
              <a:ahLst/>
              <a:cxnLst/>
              <a:rect l="l" t="t" r="r" b="b"/>
              <a:pathLst>
                <a:path w="903" h="3362" fill="none" extrusionOk="0">
                  <a:moveTo>
                    <a:pt x="903" y="0"/>
                  </a:moveTo>
                  <a:lnTo>
                    <a:pt x="519" y="226"/>
                  </a:lnTo>
                  <a:lnTo>
                    <a:pt x="519" y="226"/>
                  </a:lnTo>
                  <a:lnTo>
                    <a:pt x="1" y="2481"/>
                  </a:lnTo>
                  <a:lnTo>
                    <a:pt x="339" y="2278"/>
                  </a:lnTo>
                  <a:lnTo>
                    <a:pt x="68" y="3361"/>
                  </a:lnTo>
                  <a:lnTo>
                    <a:pt x="90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6685925" y="3740000"/>
              <a:ext cx="12425" cy="18075"/>
            </a:xfrm>
            <a:custGeom>
              <a:avLst/>
              <a:gdLst/>
              <a:ahLst/>
              <a:cxnLst/>
              <a:rect l="l" t="t" r="r" b="b"/>
              <a:pathLst>
                <a:path w="497" h="723" extrusionOk="0">
                  <a:moveTo>
                    <a:pt x="158" y="1"/>
                  </a:moveTo>
                  <a:lnTo>
                    <a:pt x="113" y="227"/>
                  </a:lnTo>
                  <a:lnTo>
                    <a:pt x="0" y="723"/>
                  </a:lnTo>
                  <a:lnTo>
                    <a:pt x="384" y="497"/>
                  </a:lnTo>
                  <a:lnTo>
                    <a:pt x="497" y="9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6685925" y="3740000"/>
              <a:ext cx="12425" cy="18075"/>
            </a:xfrm>
            <a:custGeom>
              <a:avLst/>
              <a:gdLst/>
              <a:ahLst/>
              <a:cxnLst/>
              <a:rect l="l" t="t" r="r" b="b"/>
              <a:pathLst>
                <a:path w="497" h="723" fill="none" extrusionOk="0">
                  <a:moveTo>
                    <a:pt x="158" y="1"/>
                  </a:moveTo>
                  <a:lnTo>
                    <a:pt x="158" y="1"/>
                  </a:lnTo>
                  <a:lnTo>
                    <a:pt x="113" y="227"/>
                  </a:lnTo>
                  <a:lnTo>
                    <a:pt x="113" y="227"/>
                  </a:lnTo>
                  <a:lnTo>
                    <a:pt x="0" y="723"/>
                  </a:lnTo>
                  <a:lnTo>
                    <a:pt x="384" y="497"/>
                  </a:lnTo>
                  <a:lnTo>
                    <a:pt x="497" y="91"/>
                  </a:lnTo>
                  <a:lnTo>
                    <a:pt x="1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6622775" y="3969525"/>
              <a:ext cx="18625" cy="68825"/>
            </a:xfrm>
            <a:custGeom>
              <a:avLst/>
              <a:gdLst/>
              <a:ahLst/>
              <a:cxnLst/>
              <a:rect l="l" t="t" r="r" b="b"/>
              <a:pathLst>
                <a:path w="745" h="2753" extrusionOk="0">
                  <a:moveTo>
                    <a:pt x="744" y="0"/>
                  </a:moveTo>
                  <a:lnTo>
                    <a:pt x="587" y="91"/>
                  </a:lnTo>
                  <a:lnTo>
                    <a:pt x="0" y="2752"/>
                  </a:lnTo>
                  <a:lnTo>
                    <a:pt x="45" y="2730"/>
                  </a:lnTo>
                  <a:lnTo>
                    <a:pt x="744" y="0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6622775" y="3969525"/>
              <a:ext cx="18625" cy="68825"/>
            </a:xfrm>
            <a:custGeom>
              <a:avLst/>
              <a:gdLst/>
              <a:ahLst/>
              <a:cxnLst/>
              <a:rect l="l" t="t" r="r" b="b"/>
              <a:pathLst>
                <a:path w="745" h="2753" fill="none" extrusionOk="0">
                  <a:moveTo>
                    <a:pt x="744" y="0"/>
                  </a:moveTo>
                  <a:lnTo>
                    <a:pt x="587" y="91"/>
                  </a:lnTo>
                  <a:lnTo>
                    <a:pt x="587" y="91"/>
                  </a:lnTo>
                  <a:lnTo>
                    <a:pt x="0" y="2752"/>
                  </a:lnTo>
                  <a:lnTo>
                    <a:pt x="45" y="2730"/>
                  </a:lnTo>
                  <a:lnTo>
                    <a:pt x="7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6644200" y="3914250"/>
              <a:ext cx="10725" cy="25975"/>
            </a:xfrm>
            <a:custGeom>
              <a:avLst/>
              <a:gdLst/>
              <a:ahLst/>
              <a:cxnLst/>
              <a:rect l="l" t="t" r="r" b="b"/>
              <a:pathLst>
                <a:path w="429" h="1039" extrusionOk="0">
                  <a:moveTo>
                    <a:pt x="429" y="1"/>
                  </a:moveTo>
                  <a:lnTo>
                    <a:pt x="203" y="136"/>
                  </a:lnTo>
                  <a:lnTo>
                    <a:pt x="0" y="1039"/>
                  </a:lnTo>
                  <a:lnTo>
                    <a:pt x="203" y="926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6644200" y="3914250"/>
              <a:ext cx="10725" cy="25975"/>
            </a:xfrm>
            <a:custGeom>
              <a:avLst/>
              <a:gdLst/>
              <a:ahLst/>
              <a:cxnLst/>
              <a:rect l="l" t="t" r="r" b="b"/>
              <a:pathLst>
                <a:path w="429" h="1039" fill="none" extrusionOk="0">
                  <a:moveTo>
                    <a:pt x="429" y="1"/>
                  </a:moveTo>
                  <a:lnTo>
                    <a:pt x="203" y="136"/>
                  </a:lnTo>
                  <a:lnTo>
                    <a:pt x="203" y="136"/>
                  </a:lnTo>
                  <a:lnTo>
                    <a:pt x="0" y="1039"/>
                  </a:lnTo>
                  <a:lnTo>
                    <a:pt x="203" y="926"/>
                  </a:lnTo>
                  <a:lnTo>
                    <a:pt x="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6655475" y="3809375"/>
              <a:ext cx="25950" cy="80650"/>
            </a:xfrm>
            <a:custGeom>
              <a:avLst/>
              <a:gdLst/>
              <a:ahLst/>
              <a:cxnLst/>
              <a:rect l="l" t="t" r="r" b="b"/>
              <a:pathLst>
                <a:path w="1038" h="3226" extrusionOk="0">
                  <a:moveTo>
                    <a:pt x="1038" y="0"/>
                  </a:moveTo>
                  <a:lnTo>
                    <a:pt x="700" y="203"/>
                  </a:lnTo>
                  <a:lnTo>
                    <a:pt x="0" y="3226"/>
                  </a:lnTo>
                  <a:lnTo>
                    <a:pt x="271" y="3068"/>
                  </a:lnTo>
                  <a:lnTo>
                    <a:pt x="767" y="1083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F2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6655475" y="3809375"/>
              <a:ext cx="25950" cy="80650"/>
            </a:xfrm>
            <a:custGeom>
              <a:avLst/>
              <a:gdLst/>
              <a:ahLst/>
              <a:cxnLst/>
              <a:rect l="l" t="t" r="r" b="b"/>
              <a:pathLst>
                <a:path w="1038" h="3226" fill="none" extrusionOk="0">
                  <a:moveTo>
                    <a:pt x="1038" y="0"/>
                  </a:moveTo>
                  <a:lnTo>
                    <a:pt x="700" y="203"/>
                  </a:lnTo>
                  <a:lnTo>
                    <a:pt x="700" y="203"/>
                  </a:lnTo>
                  <a:lnTo>
                    <a:pt x="0" y="3226"/>
                  </a:lnTo>
                  <a:lnTo>
                    <a:pt x="271" y="3068"/>
                  </a:lnTo>
                  <a:lnTo>
                    <a:pt x="767" y="1083"/>
                  </a:lnTo>
                  <a:lnTo>
                    <a:pt x="103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14"/>
          <p:cNvGrpSpPr/>
          <p:nvPr/>
        </p:nvGrpSpPr>
        <p:grpSpPr>
          <a:xfrm>
            <a:off x="539575" y="1664800"/>
            <a:ext cx="790736" cy="869130"/>
            <a:chOff x="7709325" y="2753025"/>
            <a:chExt cx="790736" cy="869130"/>
          </a:xfrm>
        </p:grpSpPr>
        <p:sp>
          <p:nvSpPr>
            <p:cNvPr id="1276" name="Google Shape;1276;p14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4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4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4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4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4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4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4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4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4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4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4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4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0" name="Google Shape;1300;p14"/>
          <p:cNvGrpSpPr/>
          <p:nvPr/>
        </p:nvGrpSpPr>
        <p:grpSpPr>
          <a:xfrm rot="-2009455">
            <a:off x="6180582" y="372917"/>
            <a:ext cx="342888" cy="319089"/>
            <a:chOff x="-1003774" y="3010923"/>
            <a:chExt cx="671424" cy="624822"/>
          </a:xfrm>
        </p:grpSpPr>
        <p:sp>
          <p:nvSpPr>
            <p:cNvPr id="1301" name="Google Shape;1301;p1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8" name="Google Shape;1338;p14"/>
          <p:cNvGrpSpPr/>
          <p:nvPr/>
        </p:nvGrpSpPr>
        <p:grpSpPr>
          <a:xfrm>
            <a:off x="7883949" y="2971247"/>
            <a:ext cx="754593" cy="1003232"/>
            <a:chOff x="7062788" y="3483325"/>
            <a:chExt cx="558875" cy="743025"/>
          </a:xfrm>
        </p:grpSpPr>
        <p:sp>
          <p:nvSpPr>
            <p:cNvPr id="1339" name="Google Shape;1339;p14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4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4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4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4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4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4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4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4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4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4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4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4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4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4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4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4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4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4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4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4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0" name="Google Shape;1360;p14"/>
          <p:cNvGrpSpPr/>
          <p:nvPr/>
        </p:nvGrpSpPr>
        <p:grpSpPr>
          <a:xfrm>
            <a:off x="6976677" y="3974474"/>
            <a:ext cx="1357993" cy="804607"/>
            <a:chOff x="6751677" y="5962511"/>
            <a:chExt cx="1357993" cy="804607"/>
          </a:xfrm>
        </p:grpSpPr>
        <p:sp>
          <p:nvSpPr>
            <p:cNvPr id="1361" name="Google Shape;1361;p14"/>
            <p:cNvSpPr/>
            <p:nvPr/>
          </p:nvSpPr>
          <p:spPr>
            <a:xfrm>
              <a:off x="6798413" y="6003738"/>
              <a:ext cx="995400" cy="633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4"/>
            <p:cNvSpPr/>
            <p:nvPr/>
          </p:nvSpPr>
          <p:spPr>
            <a:xfrm rot="-2517112">
              <a:off x="6815858" y="600290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4"/>
            <p:cNvSpPr/>
            <p:nvPr/>
          </p:nvSpPr>
          <p:spPr>
            <a:xfrm rot="-2517112">
              <a:off x="6896429" y="6002759"/>
              <a:ext cx="86449" cy="40775"/>
            </a:xfrm>
            <a:custGeom>
              <a:avLst/>
              <a:gdLst/>
              <a:ahLst/>
              <a:cxnLst/>
              <a:rect l="l" t="t" r="r" b="b"/>
              <a:pathLst>
                <a:path w="3458" h="1631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4"/>
            <p:cNvSpPr/>
            <p:nvPr/>
          </p:nvSpPr>
          <p:spPr>
            <a:xfrm rot="-2517112">
              <a:off x="6977624" y="6002975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39" y="1"/>
                  </a:moveTo>
                  <a:lnTo>
                    <a:pt x="0" y="512"/>
                  </a:lnTo>
                  <a:lnTo>
                    <a:pt x="1198" y="1612"/>
                  </a:lnTo>
                  <a:lnTo>
                    <a:pt x="3457" y="1081"/>
                  </a:lnTo>
                  <a:lnTo>
                    <a:pt x="22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4"/>
            <p:cNvSpPr/>
            <p:nvPr/>
          </p:nvSpPr>
          <p:spPr>
            <a:xfrm rot="-2517112">
              <a:off x="7057579" y="6003065"/>
              <a:ext cx="86474" cy="40300"/>
            </a:xfrm>
            <a:custGeom>
              <a:avLst/>
              <a:gdLst/>
              <a:ahLst/>
              <a:cxnLst/>
              <a:rect l="l" t="t" r="r" b="b"/>
              <a:pathLst>
                <a:path w="3459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4"/>
            <p:cNvSpPr/>
            <p:nvPr/>
          </p:nvSpPr>
          <p:spPr>
            <a:xfrm rot="-2517112">
              <a:off x="7138941" y="6003242"/>
              <a:ext cx="86474" cy="40275"/>
            </a:xfrm>
            <a:custGeom>
              <a:avLst/>
              <a:gdLst/>
              <a:ahLst/>
              <a:cxnLst/>
              <a:rect l="l" t="t" r="r" b="b"/>
              <a:pathLst>
                <a:path w="3459" h="1611" extrusionOk="0">
                  <a:moveTo>
                    <a:pt x="2240" y="0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4"/>
            <p:cNvSpPr/>
            <p:nvPr/>
          </p:nvSpPr>
          <p:spPr>
            <a:xfrm rot="-2517112">
              <a:off x="7218865" y="600316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219" y="1611"/>
                  </a:lnTo>
                  <a:lnTo>
                    <a:pt x="347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4"/>
            <p:cNvSpPr/>
            <p:nvPr/>
          </p:nvSpPr>
          <p:spPr>
            <a:xfrm rot="-2517112">
              <a:off x="7306842" y="6003324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4"/>
            <p:cNvSpPr/>
            <p:nvPr/>
          </p:nvSpPr>
          <p:spPr>
            <a:xfrm rot="-2517112">
              <a:off x="7387392" y="6003186"/>
              <a:ext cx="86449" cy="40775"/>
            </a:xfrm>
            <a:custGeom>
              <a:avLst/>
              <a:gdLst/>
              <a:ahLst/>
              <a:cxnLst/>
              <a:rect l="l" t="t" r="r" b="b"/>
              <a:pathLst>
                <a:path w="3458" h="1631" extrusionOk="0">
                  <a:moveTo>
                    <a:pt x="2260" y="1"/>
                  </a:moveTo>
                  <a:lnTo>
                    <a:pt x="1" y="531"/>
                  </a:lnTo>
                  <a:lnTo>
                    <a:pt x="1199" y="1631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4"/>
            <p:cNvSpPr/>
            <p:nvPr/>
          </p:nvSpPr>
          <p:spPr>
            <a:xfrm rot="-2517112">
              <a:off x="7468172" y="6003561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12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4"/>
            <p:cNvSpPr/>
            <p:nvPr/>
          </p:nvSpPr>
          <p:spPr>
            <a:xfrm rot="-2517112">
              <a:off x="7548571" y="6003505"/>
              <a:ext cx="86449" cy="40275"/>
            </a:xfrm>
            <a:custGeom>
              <a:avLst/>
              <a:gdLst/>
              <a:ahLst/>
              <a:cxnLst/>
              <a:rect l="l" t="t" r="r" b="b"/>
              <a:pathLst>
                <a:path w="3458" h="1611" extrusionOk="0">
                  <a:moveTo>
                    <a:pt x="2259" y="0"/>
                  </a:moveTo>
                  <a:lnTo>
                    <a:pt x="0" y="530"/>
                  </a:lnTo>
                  <a:lnTo>
                    <a:pt x="1218" y="1611"/>
                  </a:lnTo>
                  <a:lnTo>
                    <a:pt x="3458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4"/>
            <p:cNvSpPr/>
            <p:nvPr/>
          </p:nvSpPr>
          <p:spPr>
            <a:xfrm rot="-2517112">
              <a:off x="7629933" y="6003657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0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0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1"/>
                  </a:moveTo>
                  <a:lnTo>
                    <a:pt x="0" y="531"/>
                  </a:lnTo>
                  <a:lnTo>
                    <a:pt x="2259" y="0"/>
                  </a:lnTo>
                  <a:lnTo>
                    <a:pt x="3477" y="1100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extrusionOk="0">
                  <a:moveTo>
                    <a:pt x="2240" y="0"/>
                  </a:move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fill="none" extrusionOk="0">
                  <a:moveTo>
                    <a:pt x="1199" y="1630"/>
                  </a:moveTo>
                  <a:lnTo>
                    <a:pt x="1" y="530"/>
                  </a:lnTo>
                  <a:lnTo>
                    <a:pt x="2240" y="0"/>
                  </a:lnTo>
                  <a:lnTo>
                    <a:pt x="3458" y="1100"/>
                  </a:lnTo>
                  <a:lnTo>
                    <a:pt x="1199" y="16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1"/>
                  </a:moveTo>
                  <a:lnTo>
                    <a:pt x="1" y="511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9" y="1611"/>
                  </a:moveTo>
                  <a:lnTo>
                    <a:pt x="1" y="511"/>
                  </a:lnTo>
                  <a:lnTo>
                    <a:pt x="2260" y="1"/>
                  </a:lnTo>
                  <a:lnTo>
                    <a:pt x="3478" y="1081"/>
                  </a:lnTo>
                  <a:lnTo>
                    <a:pt x="121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31"/>
                  </a:lnTo>
                  <a:lnTo>
                    <a:pt x="2260" y="0"/>
                  </a:lnTo>
                  <a:lnTo>
                    <a:pt x="3458" y="1100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1218" y="1611"/>
                  </a:moveTo>
                  <a:lnTo>
                    <a:pt x="1" y="511"/>
                  </a:lnTo>
                  <a:lnTo>
                    <a:pt x="2260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119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2"/>
                  </a:moveTo>
                  <a:lnTo>
                    <a:pt x="1" y="531"/>
                  </a:lnTo>
                  <a:lnTo>
                    <a:pt x="2260" y="1"/>
                  </a:lnTo>
                  <a:lnTo>
                    <a:pt x="3458" y="1101"/>
                  </a:lnTo>
                  <a:lnTo>
                    <a:pt x="1199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1218" y="163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77" y="1101"/>
                  </a:lnTo>
                  <a:lnTo>
                    <a:pt x="1218" y="16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11"/>
                  </a:lnTo>
                  <a:lnTo>
                    <a:pt x="2240" y="1"/>
                  </a:lnTo>
                  <a:lnTo>
                    <a:pt x="3458" y="108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1"/>
                  </a:moveTo>
                  <a:lnTo>
                    <a:pt x="0" y="51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2"/>
                  </a:moveTo>
                  <a:lnTo>
                    <a:pt x="0" y="512"/>
                  </a:lnTo>
                  <a:lnTo>
                    <a:pt x="2259" y="1"/>
                  </a:lnTo>
                  <a:lnTo>
                    <a:pt x="3477" y="1081"/>
                  </a:lnTo>
                  <a:lnTo>
                    <a:pt x="121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8" y="110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extrusionOk="0">
                  <a:moveTo>
                    <a:pt x="2259" y="0"/>
                  </a:moveTo>
                  <a:lnTo>
                    <a:pt x="0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fill="none" extrusionOk="0">
                  <a:moveTo>
                    <a:pt x="1218" y="1611"/>
                  </a:moveTo>
                  <a:lnTo>
                    <a:pt x="0" y="511"/>
                  </a:lnTo>
                  <a:lnTo>
                    <a:pt x="2259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8" y="1612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7" y="1101"/>
                  </a:lnTo>
                  <a:lnTo>
                    <a:pt x="119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rgbClr val="74C0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fill="none" extrusionOk="0">
                  <a:moveTo>
                    <a:pt x="1218" y="1611"/>
                  </a:moveTo>
                  <a:lnTo>
                    <a:pt x="0" y="511"/>
                  </a:lnTo>
                  <a:lnTo>
                    <a:pt x="2259" y="1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4"/>
            <p:cNvSpPr/>
            <p:nvPr/>
          </p:nvSpPr>
          <p:spPr>
            <a:xfrm rot="-2517112">
              <a:off x="7384208" y="6184908"/>
              <a:ext cx="316272" cy="287297"/>
            </a:xfrm>
            <a:custGeom>
              <a:avLst/>
              <a:gdLst/>
              <a:ahLst/>
              <a:cxnLst/>
              <a:rect l="l" t="t" r="r" b="b"/>
              <a:pathLst>
                <a:path w="12651" h="11492" extrusionOk="0">
                  <a:moveTo>
                    <a:pt x="393" y="1"/>
                  </a:moveTo>
                  <a:lnTo>
                    <a:pt x="0" y="453"/>
                  </a:lnTo>
                  <a:lnTo>
                    <a:pt x="12257" y="11492"/>
                  </a:lnTo>
                  <a:lnTo>
                    <a:pt x="12650" y="11040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4"/>
            <p:cNvSpPr/>
            <p:nvPr/>
          </p:nvSpPr>
          <p:spPr>
            <a:xfrm rot="-2517112">
              <a:off x="7384282" y="6258713"/>
              <a:ext cx="316272" cy="286822"/>
            </a:xfrm>
            <a:custGeom>
              <a:avLst/>
              <a:gdLst/>
              <a:ahLst/>
              <a:cxnLst/>
              <a:rect l="l" t="t" r="r" b="b"/>
              <a:pathLst>
                <a:path w="12651" h="11473" extrusionOk="0">
                  <a:moveTo>
                    <a:pt x="394" y="1"/>
                  </a:moveTo>
                  <a:lnTo>
                    <a:pt x="1" y="433"/>
                  </a:lnTo>
                  <a:lnTo>
                    <a:pt x="12258" y="11472"/>
                  </a:lnTo>
                  <a:lnTo>
                    <a:pt x="12651" y="11040"/>
                  </a:lnTo>
                  <a:lnTo>
                    <a:pt x="394" y="1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4"/>
            <p:cNvSpPr/>
            <p:nvPr/>
          </p:nvSpPr>
          <p:spPr>
            <a:xfrm rot="-2517112">
              <a:off x="7384282" y="6258713"/>
              <a:ext cx="316272" cy="286822"/>
            </a:xfrm>
            <a:custGeom>
              <a:avLst/>
              <a:gdLst/>
              <a:ahLst/>
              <a:cxnLst/>
              <a:rect l="l" t="t" r="r" b="b"/>
              <a:pathLst>
                <a:path w="12651" h="11473" fill="none" extrusionOk="0">
                  <a:moveTo>
                    <a:pt x="12258" y="11472"/>
                  </a:moveTo>
                  <a:lnTo>
                    <a:pt x="1" y="433"/>
                  </a:lnTo>
                  <a:lnTo>
                    <a:pt x="394" y="1"/>
                  </a:lnTo>
                  <a:lnTo>
                    <a:pt x="12651" y="11040"/>
                  </a:lnTo>
                  <a:lnTo>
                    <a:pt x="12258" y="11472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4"/>
            <p:cNvSpPr/>
            <p:nvPr/>
          </p:nvSpPr>
          <p:spPr>
            <a:xfrm rot="-2517112">
              <a:off x="7384207" y="6332090"/>
              <a:ext cx="316272" cy="286797"/>
            </a:xfrm>
            <a:custGeom>
              <a:avLst/>
              <a:gdLst/>
              <a:ahLst/>
              <a:cxnLst/>
              <a:rect l="l" t="t" r="r" b="b"/>
              <a:pathLst>
                <a:path w="12651" h="11472" extrusionOk="0">
                  <a:moveTo>
                    <a:pt x="393" y="0"/>
                  </a:moveTo>
                  <a:lnTo>
                    <a:pt x="1" y="432"/>
                  </a:lnTo>
                  <a:lnTo>
                    <a:pt x="12258" y="11472"/>
                  </a:lnTo>
                  <a:lnTo>
                    <a:pt x="12650" y="11040"/>
                  </a:lnTo>
                  <a:lnTo>
                    <a:pt x="393" y="0"/>
                  </a:lnTo>
                  <a:close/>
                </a:path>
              </a:pathLst>
            </a:custGeom>
            <a:solidFill>
              <a:srgbClr val="D93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4"/>
            <p:cNvSpPr/>
            <p:nvPr/>
          </p:nvSpPr>
          <p:spPr>
            <a:xfrm rot="-2517112">
              <a:off x="7384207" y="6332090"/>
              <a:ext cx="316272" cy="286797"/>
            </a:xfrm>
            <a:custGeom>
              <a:avLst/>
              <a:gdLst/>
              <a:ahLst/>
              <a:cxnLst/>
              <a:rect l="l" t="t" r="r" b="b"/>
              <a:pathLst>
                <a:path w="12651" h="11472" fill="none" extrusionOk="0">
                  <a:moveTo>
                    <a:pt x="12258" y="11472"/>
                  </a:moveTo>
                  <a:lnTo>
                    <a:pt x="1" y="432"/>
                  </a:lnTo>
                  <a:lnTo>
                    <a:pt x="393" y="0"/>
                  </a:lnTo>
                  <a:lnTo>
                    <a:pt x="12650" y="11040"/>
                  </a:lnTo>
                  <a:lnTo>
                    <a:pt x="12258" y="11472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4"/>
            <p:cNvSpPr/>
            <p:nvPr/>
          </p:nvSpPr>
          <p:spPr>
            <a:xfrm rot="-2517112">
              <a:off x="6841075" y="6108023"/>
              <a:ext cx="421871" cy="429196"/>
            </a:xfrm>
            <a:custGeom>
              <a:avLst/>
              <a:gdLst/>
              <a:ahLst/>
              <a:cxnLst/>
              <a:rect l="l" t="t" r="r" b="b"/>
              <a:pathLst>
                <a:path w="16875" h="17168" extrusionOk="0">
                  <a:moveTo>
                    <a:pt x="9213" y="0"/>
                  </a:moveTo>
                  <a:lnTo>
                    <a:pt x="9076" y="20"/>
                  </a:lnTo>
                  <a:lnTo>
                    <a:pt x="8879" y="79"/>
                  </a:lnTo>
                  <a:lnTo>
                    <a:pt x="8742" y="138"/>
                  </a:lnTo>
                  <a:lnTo>
                    <a:pt x="8624" y="236"/>
                  </a:lnTo>
                  <a:lnTo>
                    <a:pt x="8526" y="334"/>
                  </a:lnTo>
                  <a:lnTo>
                    <a:pt x="8467" y="452"/>
                  </a:lnTo>
                  <a:lnTo>
                    <a:pt x="8428" y="589"/>
                  </a:lnTo>
                  <a:lnTo>
                    <a:pt x="8388" y="727"/>
                  </a:lnTo>
                  <a:lnTo>
                    <a:pt x="8349" y="884"/>
                  </a:lnTo>
                  <a:lnTo>
                    <a:pt x="8310" y="1218"/>
                  </a:lnTo>
                  <a:lnTo>
                    <a:pt x="8251" y="1552"/>
                  </a:lnTo>
                  <a:lnTo>
                    <a:pt x="8192" y="1709"/>
                  </a:lnTo>
                  <a:lnTo>
                    <a:pt x="8113" y="1886"/>
                  </a:lnTo>
                  <a:lnTo>
                    <a:pt x="8035" y="2043"/>
                  </a:lnTo>
                  <a:lnTo>
                    <a:pt x="7897" y="2200"/>
                  </a:lnTo>
                  <a:lnTo>
                    <a:pt x="7760" y="2338"/>
                  </a:lnTo>
                  <a:lnTo>
                    <a:pt x="7642" y="2456"/>
                  </a:lnTo>
                  <a:lnTo>
                    <a:pt x="7524" y="2554"/>
                  </a:lnTo>
                  <a:lnTo>
                    <a:pt x="7387" y="2632"/>
                  </a:lnTo>
                  <a:lnTo>
                    <a:pt x="7151" y="2731"/>
                  </a:lnTo>
                  <a:lnTo>
                    <a:pt x="6935" y="2809"/>
                  </a:lnTo>
                  <a:lnTo>
                    <a:pt x="6699" y="2888"/>
                  </a:lnTo>
                  <a:lnTo>
                    <a:pt x="6463" y="3006"/>
                  </a:lnTo>
                  <a:lnTo>
                    <a:pt x="6345" y="3084"/>
                  </a:lnTo>
                  <a:lnTo>
                    <a:pt x="6228" y="3163"/>
                  </a:lnTo>
                  <a:lnTo>
                    <a:pt x="6090" y="3281"/>
                  </a:lnTo>
                  <a:lnTo>
                    <a:pt x="5953" y="3418"/>
                  </a:lnTo>
                  <a:lnTo>
                    <a:pt x="5835" y="3575"/>
                  </a:lnTo>
                  <a:lnTo>
                    <a:pt x="5737" y="3713"/>
                  </a:lnTo>
                  <a:lnTo>
                    <a:pt x="5658" y="3850"/>
                  </a:lnTo>
                  <a:lnTo>
                    <a:pt x="5599" y="3988"/>
                  </a:lnTo>
                  <a:lnTo>
                    <a:pt x="5521" y="4223"/>
                  </a:lnTo>
                  <a:lnTo>
                    <a:pt x="5462" y="4459"/>
                  </a:lnTo>
                  <a:lnTo>
                    <a:pt x="5403" y="4695"/>
                  </a:lnTo>
                  <a:lnTo>
                    <a:pt x="5324" y="4950"/>
                  </a:lnTo>
                  <a:lnTo>
                    <a:pt x="5265" y="5068"/>
                  </a:lnTo>
                  <a:lnTo>
                    <a:pt x="5187" y="5206"/>
                  </a:lnTo>
                  <a:lnTo>
                    <a:pt x="5088" y="5343"/>
                  </a:lnTo>
                  <a:lnTo>
                    <a:pt x="4971" y="5500"/>
                  </a:lnTo>
                  <a:lnTo>
                    <a:pt x="4833" y="5638"/>
                  </a:lnTo>
                  <a:lnTo>
                    <a:pt x="4696" y="5756"/>
                  </a:lnTo>
                  <a:lnTo>
                    <a:pt x="4578" y="5854"/>
                  </a:lnTo>
                  <a:lnTo>
                    <a:pt x="4460" y="5913"/>
                  </a:lnTo>
                  <a:lnTo>
                    <a:pt x="4224" y="6031"/>
                  </a:lnTo>
                  <a:lnTo>
                    <a:pt x="3988" y="6109"/>
                  </a:lnTo>
                  <a:lnTo>
                    <a:pt x="3772" y="6188"/>
                  </a:lnTo>
                  <a:lnTo>
                    <a:pt x="3537" y="6286"/>
                  </a:lnTo>
                  <a:lnTo>
                    <a:pt x="3419" y="6364"/>
                  </a:lnTo>
                  <a:lnTo>
                    <a:pt x="3281" y="6463"/>
                  </a:lnTo>
                  <a:lnTo>
                    <a:pt x="3163" y="6581"/>
                  </a:lnTo>
                  <a:lnTo>
                    <a:pt x="3026" y="6718"/>
                  </a:lnTo>
                  <a:lnTo>
                    <a:pt x="2888" y="6875"/>
                  </a:lnTo>
                  <a:lnTo>
                    <a:pt x="2790" y="7013"/>
                  </a:lnTo>
                  <a:lnTo>
                    <a:pt x="2712" y="7150"/>
                  </a:lnTo>
                  <a:lnTo>
                    <a:pt x="2653" y="7268"/>
                  </a:lnTo>
                  <a:lnTo>
                    <a:pt x="2574" y="7523"/>
                  </a:lnTo>
                  <a:lnTo>
                    <a:pt x="2535" y="7759"/>
                  </a:lnTo>
                  <a:lnTo>
                    <a:pt x="2476" y="7995"/>
                  </a:lnTo>
                  <a:lnTo>
                    <a:pt x="2397" y="8231"/>
                  </a:lnTo>
                  <a:lnTo>
                    <a:pt x="2338" y="8368"/>
                  </a:lnTo>
                  <a:lnTo>
                    <a:pt x="2260" y="8506"/>
                  </a:lnTo>
                  <a:lnTo>
                    <a:pt x="2162" y="8643"/>
                  </a:lnTo>
                  <a:lnTo>
                    <a:pt x="2044" y="8800"/>
                  </a:lnTo>
                  <a:lnTo>
                    <a:pt x="1887" y="8938"/>
                  </a:lnTo>
                  <a:lnTo>
                    <a:pt x="1749" y="9036"/>
                  </a:lnTo>
                  <a:lnTo>
                    <a:pt x="1592" y="9134"/>
                  </a:lnTo>
                  <a:lnTo>
                    <a:pt x="1415" y="9213"/>
                  </a:lnTo>
                  <a:lnTo>
                    <a:pt x="1101" y="9311"/>
                  </a:lnTo>
                  <a:lnTo>
                    <a:pt x="787" y="9389"/>
                  </a:lnTo>
                  <a:lnTo>
                    <a:pt x="629" y="9429"/>
                  </a:lnTo>
                  <a:lnTo>
                    <a:pt x="492" y="9488"/>
                  </a:lnTo>
                  <a:lnTo>
                    <a:pt x="374" y="9547"/>
                  </a:lnTo>
                  <a:lnTo>
                    <a:pt x="256" y="9625"/>
                  </a:lnTo>
                  <a:lnTo>
                    <a:pt x="158" y="9723"/>
                  </a:lnTo>
                  <a:lnTo>
                    <a:pt x="99" y="9861"/>
                  </a:lnTo>
                  <a:lnTo>
                    <a:pt x="40" y="10018"/>
                  </a:lnTo>
                  <a:lnTo>
                    <a:pt x="1" y="10195"/>
                  </a:lnTo>
                  <a:lnTo>
                    <a:pt x="1" y="10332"/>
                  </a:lnTo>
                  <a:lnTo>
                    <a:pt x="40" y="10450"/>
                  </a:lnTo>
                  <a:lnTo>
                    <a:pt x="99" y="10529"/>
                  </a:lnTo>
                  <a:lnTo>
                    <a:pt x="158" y="10607"/>
                  </a:lnTo>
                  <a:lnTo>
                    <a:pt x="256" y="10666"/>
                  </a:lnTo>
                  <a:lnTo>
                    <a:pt x="374" y="10686"/>
                  </a:lnTo>
                  <a:lnTo>
                    <a:pt x="629" y="10745"/>
                  </a:lnTo>
                  <a:lnTo>
                    <a:pt x="924" y="10784"/>
                  </a:lnTo>
                  <a:lnTo>
                    <a:pt x="1238" y="10823"/>
                  </a:lnTo>
                  <a:lnTo>
                    <a:pt x="1376" y="10863"/>
                  </a:lnTo>
                  <a:lnTo>
                    <a:pt x="1533" y="10922"/>
                  </a:lnTo>
                  <a:lnTo>
                    <a:pt x="1651" y="11000"/>
                  </a:lnTo>
                  <a:lnTo>
                    <a:pt x="1788" y="11079"/>
                  </a:lnTo>
                  <a:lnTo>
                    <a:pt x="1887" y="11197"/>
                  </a:lnTo>
                  <a:lnTo>
                    <a:pt x="1965" y="11295"/>
                  </a:lnTo>
                  <a:lnTo>
                    <a:pt x="2024" y="11393"/>
                  </a:lnTo>
                  <a:lnTo>
                    <a:pt x="2083" y="11491"/>
                  </a:lnTo>
                  <a:lnTo>
                    <a:pt x="2142" y="11688"/>
                  </a:lnTo>
                  <a:lnTo>
                    <a:pt x="2181" y="11884"/>
                  </a:lnTo>
                  <a:lnTo>
                    <a:pt x="2221" y="12081"/>
                  </a:lnTo>
                  <a:lnTo>
                    <a:pt x="2279" y="12257"/>
                  </a:lnTo>
                  <a:lnTo>
                    <a:pt x="2338" y="12375"/>
                  </a:lnTo>
                  <a:lnTo>
                    <a:pt x="2397" y="12473"/>
                  </a:lnTo>
                  <a:lnTo>
                    <a:pt x="2476" y="12572"/>
                  </a:lnTo>
                  <a:lnTo>
                    <a:pt x="2594" y="12670"/>
                  </a:lnTo>
                  <a:lnTo>
                    <a:pt x="2712" y="12768"/>
                  </a:lnTo>
                  <a:lnTo>
                    <a:pt x="2810" y="12827"/>
                  </a:lnTo>
                  <a:lnTo>
                    <a:pt x="2928" y="12886"/>
                  </a:lnTo>
                  <a:lnTo>
                    <a:pt x="3026" y="12925"/>
                  </a:lnTo>
                  <a:lnTo>
                    <a:pt x="3222" y="12964"/>
                  </a:lnTo>
                  <a:lnTo>
                    <a:pt x="3419" y="12984"/>
                  </a:lnTo>
                  <a:lnTo>
                    <a:pt x="3615" y="13004"/>
                  </a:lnTo>
                  <a:lnTo>
                    <a:pt x="3812" y="13043"/>
                  </a:lnTo>
                  <a:lnTo>
                    <a:pt x="3929" y="13082"/>
                  </a:lnTo>
                  <a:lnTo>
                    <a:pt x="4028" y="13122"/>
                  </a:lnTo>
                  <a:lnTo>
                    <a:pt x="4146" y="13200"/>
                  </a:lnTo>
                  <a:lnTo>
                    <a:pt x="4263" y="13298"/>
                  </a:lnTo>
                  <a:lnTo>
                    <a:pt x="4362" y="13397"/>
                  </a:lnTo>
                  <a:lnTo>
                    <a:pt x="4440" y="13495"/>
                  </a:lnTo>
                  <a:lnTo>
                    <a:pt x="4499" y="13593"/>
                  </a:lnTo>
                  <a:lnTo>
                    <a:pt x="4558" y="13691"/>
                  </a:lnTo>
                  <a:lnTo>
                    <a:pt x="4617" y="13888"/>
                  </a:lnTo>
                  <a:lnTo>
                    <a:pt x="4656" y="14084"/>
                  </a:lnTo>
                  <a:lnTo>
                    <a:pt x="4696" y="14281"/>
                  </a:lnTo>
                  <a:lnTo>
                    <a:pt x="4754" y="14477"/>
                  </a:lnTo>
                  <a:lnTo>
                    <a:pt x="4813" y="14575"/>
                  </a:lnTo>
                  <a:lnTo>
                    <a:pt x="4872" y="14673"/>
                  </a:lnTo>
                  <a:lnTo>
                    <a:pt x="4951" y="14772"/>
                  </a:lnTo>
                  <a:lnTo>
                    <a:pt x="5069" y="14870"/>
                  </a:lnTo>
                  <a:lnTo>
                    <a:pt x="5167" y="14968"/>
                  </a:lnTo>
                  <a:lnTo>
                    <a:pt x="5285" y="15027"/>
                  </a:lnTo>
                  <a:lnTo>
                    <a:pt x="5383" y="15086"/>
                  </a:lnTo>
                  <a:lnTo>
                    <a:pt x="5501" y="15125"/>
                  </a:lnTo>
                  <a:lnTo>
                    <a:pt x="5697" y="15164"/>
                  </a:lnTo>
                  <a:lnTo>
                    <a:pt x="5894" y="15184"/>
                  </a:lnTo>
                  <a:lnTo>
                    <a:pt x="6090" y="15204"/>
                  </a:lnTo>
                  <a:lnTo>
                    <a:pt x="6287" y="15243"/>
                  </a:lnTo>
                  <a:lnTo>
                    <a:pt x="6404" y="15282"/>
                  </a:lnTo>
                  <a:lnTo>
                    <a:pt x="6503" y="15322"/>
                  </a:lnTo>
                  <a:lnTo>
                    <a:pt x="6620" y="15400"/>
                  </a:lnTo>
                  <a:lnTo>
                    <a:pt x="6719" y="15498"/>
                  </a:lnTo>
                  <a:lnTo>
                    <a:pt x="6837" y="15597"/>
                  </a:lnTo>
                  <a:lnTo>
                    <a:pt x="6915" y="15734"/>
                  </a:lnTo>
                  <a:lnTo>
                    <a:pt x="6994" y="15872"/>
                  </a:lnTo>
                  <a:lnTo>
                    <a:pt x="7033" y="16009"/>
                  </a:lnTo>
                  <a:lnTo>
                    <a:pt x="7131" y="16304"/>
                  </a:lnTo>
                  <a:lnTo>
                    <a:pt x="7190" y="16579"/>
                  </a:lnTo>
                  <a:lnTo>
                    <a:pt x="7269" y="16834"/>
                  </a:lnTo>
                  <a:lnTo>
                    <a:pt x="7328" y="16952"/>
                  </a:lnTo>
                  <a:lnTo>
                    <a:pt x="7387" y="17031"/>
                  </a:lnTo>
                  <a:lnTo>
                    <a:pt x="7465" y="17109"/>
                  </a:lnTo>
                  <a:lnTo>
                    <a:pt x="7563" y="17148"/>
                  </a:lnTo>
                  <a:lnTo>
                    <a:pt x="7681" y="17168"/>
                  </a:lnTo>
                  <a:lnTo>
                    <a:pt x="7819" y="17148"/>
                  </a:lnTo>
                  <a:lnTo>
                    <a:pt x="7995" y="17109"/>
                  </a:lnTo>
                  <a:lnTo>
                    <a:pt x="8153" y="17050"/>
                  </a:lnTo>
                  <a:lnTo>
                    <a:pt x="8270" y="16972"/>
                  </a:lnTo>
                  <a:lnTo>
                    <a:pt x="8369" y="16893"/>
                  </a:lnTo>
                  <a:lnTo>
                    <a:pt x="8428" y="16795"/>
                  </a:lnTo>
                  <a:lnTo>
                    <a:pt x="8487" y="16677"/>
                  </a:lnTo>
                  <a:lnTo>
                    <a:pt x="8526" y="16559"/>
                  </a:lnTo>
                  <a:lnTo>
                    <a:pt x="8545" y="16441"/>
                  </a:lnTo>
                  <a:lnTo>
                    <a:pt x="8604" y="16147"/>
                  </a:lnTo>
                  <a:lnTo>
                    <a:pt x="8663" y="15813"/>
                  </a:lnTo>
                  <a:lnTo>
                    <a:pt x="8703" y="15636"/>
                  </a:lnTo>
                  <a:lnTo>
                    <a:pt x="8762" y="15439"/>
                  </a:lnTo>
                  <a:lnTo>
                    <a:pt x="8840" y="15243"/>
                  </a:lnTo>
                  <a:lnTo>
                    <a:pt x="8938" y="15027"/>
                  </a:lnTo>
                  <a:lnTo>
                    <a:pt x="9037" y="14870"/>
                  </a:lnTo>
                  <a:lnTo>
                    <a:pt x="9135" y="14732"/>
                  </a:lnTo>
                  <a:lnTo>
                    <a:pt x="9253" y="14614"/>
                  </a:lnTo>
                  <a:lnTo>
                    <a:pt x="9351" y="14536"/>
                  </a:lnTo>
                  <a:lnTo>
                    <a:pt x="9469" y="14477"/>
                  </a:lnTo>
                  <a:lnTo>
                    <a:pt x="9587" y="14418"/>
                  </a:lnTo>
                  <a:lnTo>
                    <a:pt x="9842" y="14339"/>
                  </a:lnTo>
                  <a:lnTo>
                    <a:pt x="10117" y="14261"/>
                  </a:lnTo>
                  <a:lnTo>
                    <a:pt x="10372" y="14163"/>
                  </a:lnTo>
                  <a:lnTo>
                    <a:pt x="10510" y="14084"/>
                  </a:lnTo>
                  <a:lnTo>
                    <a:pt x="10647" y="14006"/>
                  </a:lnTo>
                  <a:lnTo>
                    <a:pt x="10785" y="13888"/>
                  </a:lnTo>
                  <a:lnTo>
                    <a:pt x="10922" y="13750"/>
                  </a:lnTo>
                  <a:lnTo>
                    <a:pt x="11040" y="13593"/>
                  </a:lnTo>
                  <a:lnTo>
                    <a:pt x="11158" y="13456"/>
                  </a:lnTo>
                  <a:lnTo>
                    <a:pt x="11217" y="13318"/>
                  </a:lnTo>
                  <a:lnTo>
                    <a:pt x="11295" y="13200"/>
                  </a:lnTo>
                  <a:lnTo>
                    <a:pt x="11374" y="12945"/>
                  </a:lnTo>
                  <a:lnTo>
                    <a:pt x="11413" y="12709"/>
                  </a:lnTo>
                  <a:lnTo>
                    <a:pt x="11472" y="12473"/>
                  </a:lnTo>
                  <a:lnTo>
                    <a:pt x="11551" y="12238"/>
                  </a:lnTo>
                  <a:lnTo>
                    <a:pt x="11610" y="12100"/>
                  </a:lnTo>
                  <a:lnTo>
                    <a:pt x="11688" y="11963"/>
                  </a:lnTo>
                  <a:lnTo>
                    <a:pt x="11787" y="11825"/>
                  </a:lnTo>
                  <a:lnTo>
                    <a:pt x="11904" y="11668"/>
                  </a:lnTo>
                  <a:lnTo>
                    <a:pt x="12042" y="11531"/>
                  </a:lnTo>
                  <a:lnTo>
                    <a:pt x="12179" y="11413"/>
                  </a:lnTo>
                  <a:lnTo>
                    <a:pt x="12297" y="11334"/>
                  </a:lnTo>
                  <a:lnTo>
                    <a:pt x="12415" y="11256"/>
                  </a:lnTo>
                  <a:lnTo>
                    <a:pt x="12651" y="11138"/>
                  </a:lnTo>
                  <a:lnTo>
                    <a:pt x="12887" y="11059"/>
                  </a:lnTo>
                  <a:lnTo>
                    <a:pt x="13122" y="10981"/>
                  </a:lnTo>
                  <a:lnTo>
                    <a:pt x="13358" y="10882"/>
                  </a:lnTo>
                  <a:lnTo>
                    <a:pt x="13476" y="10804"/>
                  </a:lnTo>
                  <a:lnTo>
                    <a:pt x="13594" y="10706"/>
                  </a:lnTo>
                  <a:lnTo>
                    <a:pt x="13731" y="10607"/>
                  </a:lnTo>
                  <a:lnTo>
                    <a:pt x="13869" y="10450"/>
                  </a:lnTo>
                  <a:lnTo>
                    <a:pt x="13987" y="10313"/>
                  </a:lnTo>
                  <a:lnTo>
                    <a:pt x="14085" y="10175"/>
                  </a:lnTo>
                  <a:lnTo>
                    <a:pt x="14163" y="10038"/>
                  </a:lnTo>
                  <a:lnTo>
                    <a:pt x="14222" y="9900"/>
                  </a:lnTo>
                  <a:lnTo>
                    <a:pt x="14301" y="9664"/>
                  </a:lnTo>
                  <a:lnTo>
                    <a:pt x="14360" y="9429"/>
                  </a:lnTo>
                  <a:lnTo>
                    <a:pt x="14399" y="9173"/>
                  </a:lnTo>
                  <a:lnTo>
                    <a:pt x="14478" y="8938"/>
                  </a:lnTo>
                  <a:lnTo>
                    <a:pt x="14537" y="8800"/>
                  </a:lnTo>
                  <a:lnTo>
                    <a:pt x="14615" y="8682"/>
                  </a:lnTo>
                  <a:lnTo>
                    <a:pt x="14713" y="8525"/>
                  </a:lnTo>
                  <a:lnTo>
                    <a:pt x="14851" y="8388"/>
                  </a:lnTo>
                  <a:lnTo>
                    <a:pt x="14988" y="8250"/>
                  </a:lnTo>
                  <a:lnTo>
                    <a:pt x="15145" y="8132"/>
                  </a:lnTo>
                  <a:lnTo>
                    <a:pt x="15303" y="8034"/>
                  </a:lnTo>
                  <a:lnTo>
                    <a:pt x="15460" y="7975"/>
                  </a:lnTo>
                  <a:lnTo>
                    <a:pt x="15794" y="7857"/>
                  </a:lnTo>
                  <a:lnTo>
                    <a:pt x="16108" y="7779"/>
                  </a:lnTo>
                  <a:lnTo>
                    <a:pt x="16245" y="7739"/>
                  </a:lnTo>
                  <a:lnTo>
                    <a:pt x="16383" y="7681"/>
                  </a:lnTo>
                  <a:lnTo>
                    <a:pt x="16501" y="7622"/>
                  </a:lnTo>
                  <a:lnTo>
                    <a:pt x="16619" y="7543"/>
                  </a:lnTo>
                  <a:lnTo>
                    <a:pt x="16717" y="7445"/>
                  </a:lnTo>
                  <a:lnTo>
                    <a:pt x="16795" y="7327"/>
                  </a:lnTo>
                  <a:lnTo>
                    <a:pt x="16835" y="7170"/>
                  </a:lnTo>
                  <a:lnTo>
                    <a:pt x="16874" y="6973"/>
                  </a:lnTo>
                  <a:lnTo>
                    <a:pt x="16874" y="6836"/>
                  </a:lnTo>
                  <a:lnTo>
                    <a:pt x="16835" y="6718"/>
                  </a:lnTo>
                  <a:lnTo>
                    <a:pt x="16795" y="6639"/>
                  </a:lnTo>
                  <a:lnTo>
                    <a:pt x="16717" y="6561"/>
                  </a:lnTo>
                  <a:lnTo>
                    <a:pt x="16619" y="6522"/>
                  </a:lnTo>
                  <a:lnTo>
                    <a:pt x="16501" y="6482"/>
                  </a:lnTo>
                  <a:lnTo>
                    <a:pt x="16245" y="6423"/>
                  </a:lnTo>
                  <a:lnTo>
                    <a:pt x="15951" y="6384"/>
                  </a:lnTo>
                  <a:lnTo>
                    <a:pt x="15656" y="6345"/>
                  </a:lnTo>
                  <a:lnTo>
                    <a:pt x="15499" y="6306"/>
                  </a:lnTo>
                  <a:lnTo>
                    <a:pt x="15362" y="6247"/>
                  </a:lnTo>
                  <a:lnTo>
                    <a:pt x="15224" y="6188"/>
                  </a:lnTo>
                  <a:lnTo>
                    <a:pt x="15106" y="6089"/>
                  </a:lnTo>
                  <a:lnTo>
                    <a:pt x="14988" y="5991"/>
                  </a:lnTo>
                  <a:lnTo>
                    <a:pt x="14910" y="5893"/>
                  </a:lnTo>
                  <a:lnTo>
                    <a:pt x="14851" y="5775"/>
                  </a:lnTo>
                  <a:lnTo>
                    <a:pt x="14792" y="5677"/>
                  </a:lnTo>
                  <a:lnTo>
                    <a:pt x="14733" y="5481"/>
                  </a:lnTo>
                  <a:lnTo>
                    <a:pt x="14694" y="5304"/>
                  </a:lnTo>
                  <a:lnTo>
                    <a:pt x="14654" y="5107"/>
                  </a:lnTo>
                  <a:lnTo>
                    <a:pt x="14595" y="4911"/>
                  </a:lnTo>
                  <a:lnTo>
                    <a:pt x="14537" y="4813"/>
                  </a:lnTo>
                  <a:lnTo>
                    <a:pt x="14478" y="4714"/>
                  </a:lnTo>
                  <a:lnTo>
                    <a:pt x="14399" y="4616"/>
                  </a:lnTo>
                  <a:lnTo>
                    <a:pt x="14301" y="4498"/>
                  </a:lnTo>
                  <a:lnTo>
                    <a:pt x="14183" y="4420"/>
                  </a:lnTo>
                  <a:lnTo>
                    <a:pt x="14065" y="4341"/>
                  </a:lnTo>
                  <a:lnTo>
                    <a:pt x="13967" y="4282"/>
                  </a:lnTo>
                  <a:lnTo>
                    <a:pt x="13849" y="4243"/>
                  </a:lnTo>
                  <a:lnTo>
                    <a:pt x="13653" y="4204"/>
                  </a:lnTo>
                  <a:lnTo>
                    <a:pt x="13456" y="4184"/>
                  </a:lnTo>
                  <a:lnTo>
                    <a:pt x="13260" y="4184"/>
                  </a:lnTo>
                  <a:lnTo>
                    <a:pt x="13063" y="4145"/>
                  </a:lnTo>
                  <a:lnTo>
                    <a:pt x="12965" y="4106"/>
                  </a:lnTo>
                  <a:lnTo>
                    <a:pt x="12847" y="4047"/>
                  </a:lnTo>
                  <a:lnTo>
                    <a:pt x="12749" y="3968"/>
                  </a:lnTo>
                  <a:lnTo>
                    <a:pt x="12631" y="3889"/>
                  </a:lnTo>
                  <a:lnTo>
                    <a:pt x="12513" y="3772"/>
                  </a:lnTo>
                  <a:lnTo>
                    <a:pt x="12435" y="3673"/>
                  </a:lnTo>
                  <a:lnTo>
                    <a:pt x="12376" y="3575"/>
                  </a:lnTo>
                  <a:lnTo>
                    <a:pt x="12317" y="3477"/>
                  </a:lnTo>
                  <a:lnTo>
                    <a:pt x="12258" y="3281"/>
                  </a:lnTo>
                  <a:lnTo>
                    <a:pt x="12219" y="3084"/>
                  </a:lnTo>
                  <a:lnTo>
                    <a:pt x="12179" y="2907"/>
                  </a:lnTo>
                  <a:lnTo>
                    <a:pt x="12120" y="2711"/>
                  </a:lnTo>
                  <a:lnTo>
                    <a:pt x="12062" y="2613"/>
                  </a:lnTo>
                  <a:lnTo>
                    <a:pt x="12003" y="2514"/>
                  </a:lnTo>
                  <a:lnTo>
                    <a:pt x="11924" y="2397"/>
                  </a:lnTo>
                  <a:lnTo>
                    <a:pt x="11826" y="2298"/>
                  </a:lnTo>
                  <a:lnTo>
                    <a:pt x="11708" y="2200"/>
                  </a:lnTo>
                  <a:lnTo>
                    <a:pt x="11590" y="2141"/>
                  </a:lnTo>
                  <a:lnTo>
                    <a:pt x="11492" y="2082"/>
                  </a:lnTo>
                  <a:lnTo>
                    <a:pt x="11394" y="2043"/>
                  </a:lnTo>
                  <a:lnTo>
                    <a:pt x="11178" y="2004"/>
                  </a:lnTo>
                  <a:lnTo>
                    <a:pt x="10981" y="1984"/>
                  </a:lnTo>
                  <a:lnTo>
                    <a:pt x="10785" y="1984"/>
                  </a:lnTo>
                  <a:lnTo>
                    <a:pt x="10588" y="1925"/>
                  </a:lnTo>
                  <a:lnTo>
                    <a:pt x="10490" y="1906"/>
                  </a:lnTo>
                  <a:lnTo>
                    <a:pt x="10372" y="1847"/>
                  </a:lnTo>
                  <a:lnTo>
                    <a:pt x="10274" y="1768"/>
                  </a:lnTo>
                  <a:lnTo>
                    <a:pt x="10156" y="1689"/>
                  </a:lnTo>
                  <a:lnTo>
                    <a:pt x="10058" y="1572"/>
                  </a:lnTo>
                  <a:lnTo>
                    <a:pt x="9960" y="1454"/>
                  </a:lnTo>
                  <a:lnTo>
                    <a:pt x="9901" y="1316"/>
                  </a:lnTo>
                  <a:lnTo>
                    <a:pt x="9842" y="1159"/>
                  </a:lnTo>
                  <a:lnTo>
                    <a:pt x="9744" y="864"/>
                  </a:lnTo>
                  <a:lnTo>
                    <a:pt x="9685" y="589"/>
                  </a:lnTo>
                  <a:lnTo>
                    <a:pt x="9606" y="334"/>
                  </a:lnTo>
                  <a:lnTo>
                    <a:pt x="9547" y="216"/>
                  </a:lnTo>
                  <a:lnTo>
                    <a:pt x="9488" y="138"/>
                  </a:lnTo>
                  <a:lnTo>
                    <a:pt x="9410" y="59"/>
                  </a:lnTo>
                  <a:lnTo>
                    <a:pt x="9331" y="20"/>
                  </a:lnTo>
                  <a:lnTo>
                    <a:pt x="92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4"/>
            <p:cNvSpPr/>
            <p:nvPr/>
          </p:nvSpPr>
          <p:spPr>
            <a:xfrm rot="-2517112">
              <a:off x="6899068" y="6165584"/>
              <a:ext cx="306947" cy="313797"/>
            </a:xfrm>
            <a:custGeom>
              <a:avLst/>
              <a:gdLst/>
              <a:ahLst/>
              <a:cxnLst/>
              <a:rect l="l" t="t" r="r" b="b"/>
              <a:pathLst>
                <a:path w="12278" h="12552" extrusionOk="0">
                  <a:moveTo>
                    <a:pt x="6876" y="0"/>
                  </a:moveTo>
                  <a:lnTo>
                    <a:pt x="1" y="7739"/>
                  </a:lnTo>
                  <a:lnTo>
                    <a:pt x="5402" y="12552"/>
                  </a:lnTo>
                  <a:lnTo>
                    <a:pt x="12277" y="4813"/>
                  </a:lnTo>
                  <a:lnTo>
                    <a:pt x="68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4"/>
            <p:cNvSpPr/>
            <p:nvPr/>
          </p:nvSpPr>
          <p:spPr>
            <a:xfrm rot="-2517112">
              <a:off x="6956916" y="6557710"/>
              <a:ext cx="187123" cy="168448"/>
            </a:xfrm>
            <a:custGeom>
              <a:avLst/>
              <a:gdLst/>
              <a:ahLst/>
              <a:cxnLst/>
              <a:rect l="l" t="t" r="r" b="b"/>
              <a:pathLst>
                <a:path w="7485" h="6738" extrusionOk="0">
                  <a:moveTo>
                    <a:pt x="1" y="0"/>
                  </a:moveTo>
                  <a:lnTo>
                    <a:pt x="7485" y="6738"/>
                  </a:lnTo>
                  <a:lnTo>
                    <a:pt x="7406" y="6659"/>
                  </a:lnTo>
                  <a:lnTo>
                    <a:pt x="158" y="1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4"/>
            <p:cNvSpPr/>
            <p:nvPr/>
          </p:nvSpPr>
          <p:spPr>
            <a:xfrm rot="-2517112">
              <a:off x="7204216" y="6593176"/>
              <a:ext cx="108049" cy="97749"/>
            </a:xfrm>
            <a:custGeom>
              <a:avLst/>
              <a:gdLst/>
              <a:ahLst/>
              <a:cxnLst/>
              <a:rect l="l" t="t" r="r" b="b"/>
              <a:pathLst>
                <a:path w="4322" h="391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322" y="391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4"/>
            <p:cNvSpPr/>
            <p:nvPr/>
          </p:nvSpPr>
          <p:spPr>
            <a:xfrm rot="-2517112">
              <a:off x="7558143" y="6038654"/>
              <a:ext cx="430196" cy="527920"/>
            </a:xfrm>
            <a:custGeom>
              <a:avLst/>
              <a:gdLst/>
              <a:ahLst/>
              <a:cxnLst/>
              <a:rect l="l" t="t" r="r" b="b"/>
              <a:pathLst>
                <a:path w="17208" h="21117" fill="none" extrusionOk="0">
                  <a:moveTo>
                    <a:pt x="14968" y="0"/>
                  </a:moveTo>
                  <a:lnTo>
                    <a:pt x="14968" y="0"/>
                  </a:lnTo>
                  <a:lnTo>
                    <a:pt x="17207" y="2023"/>
                  </a:lnTo>
                  <a:lnTo>
                    <a:pt x="0" y="21116"/>
                  </a:lnTo>
                  <a:lnTo>
                    <a:pt x="0" y="21116"/>
                  </a:lnTo>
                  <a:lnTo>
                    <a:pt x="17207" y="2023"/>
                  </a:lnTo>
                  <a:lnTo>
                    <a:pt x="1496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4"/>
            <p:cNvSpPr/>
            <p:nvPr/>
          </p:nvSpPr>
          <p:spPr>
            <a:xfrm rot="-2517112">
              <a:off x="6956916" y="6557710"/>
              <a:ext cx="187123" cy="168448"/>
            </a:xfrm>
            <a:custGeom>
              <a:avLst/>
              <a:gdLst/>
              <a:ahLst/>
              <a:cxnLst/>
              <a:rect l="l" t="t" r="r" b="b"/>
              <a:pathLst>
                <a:path w="7485" h="6738" fill="none" extrusionOk="0">
                  <a:moveTo>
                    <a:pt x="1" y="0"/>
                  </a:moveTo>
                  <a:lnTo>
                    <a:pt x="7485" y="6738"/>
                  </a:lnTo>
                  <a:lnTo>
                    <a:pt x="7406" y="6659"/>
                  </a:lnTo>
                  <a:lnTo>
                    <a:pt x="158" y="13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4"/>
            <p:cNvSpPr/>
            <p:nvPr/>
          </p:nvSpPr>
          <p:spPr>
            <a:xfrm rot="-2517112">
              <a:off x="6832297" y="6614868"/>
              <a:ext cx="59449" cy="53550"/>
            </a:xfrm>
            <a:custGeom>
              <a:avLst/>
              <a:gdLst/>
              <a:ahLst/>
              <a:cxnLst/>
              <a:rect l="l" t="t" r="r" b="b"/>
              <a:pathLst>
                <a:path w="2378" h="214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378" y="2141"/>
                  </a:lnTo>
                  <a:lnTo>
                    <a:pt x="2378" y="2141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14"/>
            <p:cNvSpPr/>
            <p:nvPr/>
          </p:nvSpPr>
          <p:spPr>
            <a:xfrm rot="-2517112">
              <a:off x="6803211" y="6548542"/>
              <a:ext cx="37350" cy="41775"/>
            </a:xfrm>
            <a:custGeom>
              <a:avLst/>
              <a:gdLst/>
              <a:ahLst/>
              <a:cxnLst/>
              <a:rect l="l" t="t" r="r" b="b"/>
              <a:pathLst>
                <a:path w="1494" h="1671" fill="none" extrusionOk="0">
                  <a:moveTo>
                    <a:pt x="1493" y="1"/>
                  </a:moveTo>
                  <a:lnTo>
                    <a:pt x="1" y="1670"/>
                  </a:lnTo>
                  <a:lnTo>
                    <a:pt x="1493" y="1"/>
                  </a:lnTo>
                  <a:lnTo>
                    <a:pt x="14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8" y="1612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7" y="1101"/>
                  </a:lnTo>
                  <a:lnTo>
                    <a:pt x="1198" y="16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58" y="110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11"/>
                  </a:lnTo>
                  <a:lnTo>
                    <a:pt x="2240" y="1"/>
                  </a:lnTo>
                  <a:lnTo>
                    <a:pt x="3458" y="1081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1218" y="1631"/>
                  </a:moveTo>
                  <a:lnTo>
                    <a:pt x="0" y="531"/>
                  </a:lnTo>
                  <a:lnTo>
                    <a:pt x="2259" y="1"/>
                  </a:lnTo>
                  <a:lnTo>
                    <a:pt x="3477" y="1101"/>
                  </a:lnTo>
                  <a:lnTo>
                    <a:pt x="1218" y="163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1218" y="1611"/>
                  </a:moveTo>
                  <a:lnTo>
                    <a:pt x="1" y="511"/>
                  </a:lnTo>
                  <a:lnTo>
                    <a:pt x="2260" y="0"/>
                  </a:lnTo>
                  <a:lnTo>
                    <a:pt x="3477" y="1081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1218" y="1611"/>
                  </a:moveTo>
                  <a:lnTo>
                    <a:pt x="0" y="531"/>
                  </a:lnTo>
                  <a:lnTo>
                    <a:pt x="2259" y="0"/>
                  </a:lnTo>
                  <a:lnTo>
                    <a:pt x="3477" y="1100"/>
                  </a:lnTo>
                  <a:lnTo>
                    <a:pt x="1218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1199" y="1611"/>
                  </a:moveTo>
                  <a:lnTo>
                    <a:pt x="1" y="531"/>
                  </a:lnTo>
                  <a:lnTo>
                    <a:pt x="2260" y="0"/>
                  </a:lnTo>
                  <a:lnTo>
                    <a:pt x="3458" y="1100"/>
                  </a:lnTo>
                  <a:lnTo>
                    <a:pt x="1199" y="16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4"/>
            <p:cNvSpPr/>
            <p:nvPr/>
          </p:nvSpPr>
          <p:spPr>
            <a:xfrm rot="-2517112">
              <a:off x="7709846" y="6003572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0"/>
                  </a:moveTo>
                  <a:lnTo>
                    <a:pt x="0" y="531"/>
                  </a:lnTo>
                  <a:lnTo>
                    <a:pt x="1218" y="1611"/>
                  </a:lnTo>
                  <a:lnTo>
                    <a:pt x="3477" y="1100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extrusionOk="0">
                  <a:moveTo>
                    <a:pt x="2240" y="0"/>
                  </a:move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4"/>
            <p:cNvSpPr/>
            <p:nvPr/>
          </p:nvSpPr>
          <p:spPr>
            <a:xfrm rot="-2517112">
              <a:off x="6815707" y="6597618"/>
              <a:ext cx="86474" cy="40775"/>
            </a:xfrm>
            <a:custGeom>
              <a:avLst/>
              <a:gdLst/>
              <a:ahLst/>
              <a:cxnLst/>
              <a:rect l="l" t="t" r="r" b="b"/>
              <a:pathLst>
                <a:path w="3459" h="1631" fill="none" extrusionOk="0">
                  <a:moveTo>
                    <a:pt x="2240" y="0"/>
                  </a:moveTo>
                  <a:lnTo>
                    <a:pt x="1" y="530"/>
                  </a:lnTo>
                  <a:lnTo>
                    <a:pt x="1" y="530"/>
                  </a:lnTo>
                  <a:lnTo>
                    <a:pt x="1199" y="1630"/>
                  </a:lnTo>
                  <a:lnTo>
                    <a:pt x="3458" y="1100"/>
                  </a:lnTo>
                  <a:lnTo>
                    <a:pt x="2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60" y="1"/>
                  </a:moveTo>
                  <a:lnTo>
                    <a:pt x="1" y="511"/>
                  </a:lnTo>
                  <a:lnTo>
                    <a:pt x="669" y="1120"/>
                  </a:lnTo>
                  <a:lnTo>
                    <a:pt x="826" y="1258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4"/>
            <p:cNvSpPr/>
            <p:nvPr/>
          </p:nvSpPr>
          <p:spPr>
            <a:xfrm rot="-2517112">
              <a:off x="6895781" y="659795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2260" y="1"/>
                  </a:moveTo>
                  <a:lnTo>
                    <a:pt x="1" y="511"/>
                  </a:lnTo>
                  <a:lnTo>
                    <a:pt x="1" y="511"/>
                  </a:lnTo>
                  <a:lnTo>
                    <a:pt x="669" y="1120"/>
                  </a:lnTo>
                  <a:lnTo>
                    <a:pt x="826" y="1258"/>
                  </a:lnTo>
                  <a:lnTo>
                    <a:pt x="1219" y="1611"/>
                  </a:lnTo>
                  <a:lnTo>
                    <a:pt x="3478" y="1081"/>
                  </a:lnTo>
                  <a:lnTo>
                    <a:pt x="22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4"/>
            <p:cNvSpPr/>
            <p:nvPr/>
          </p:nvSpPr>
          <p:spPr>
            <a:xfrm rot="-2517112">
              <a:off x="6976881" y="659792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60" y="0"/>
                  </a:moveTo>
                  <a:lnTo>
                    <a:pt x="1" y="531"/>
                  </a:lnTo>
                  <a:lnTo>
                    <a:pt x="1199" y="1611"/>
                  </a:lnTo>
                  <a:lnTo>
                    <a:pt x="3458" y="1100"/>
                  </a:lnTo>
                  <a:lnTo>
                    <a:pt x="2260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4"/>
            <p:cNvSpPr/>
            <p:nvPr/>
          </p:nvSpPr>
          <p:spPr>
            <a:xfrm rot="-2517112">
              <a:off x="7057120" y="6598214"/>
              <a:ext cx="86949" cy="40275"/>
            </a:xfrm>
            <a:custGeom>
              <a:avLst/>
              <a:gdLst/>
              <a:ahLst/>
              <a:cxnLst/>
              <a:rect l="l" t="t" r="r" b="b"/>
              <a:pathLst>
                <a:path w="3478" h="1611" fill="none" extrusionOk="0">
                  <a:moveTo>
                    <a:pt x="2260" y="0"/>
                  </a:moveTo>
                  <a:lnTo>
                    <a:pt x="1" y="511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60" y="1"/>
                  </a:moveTo>
                  <a:lnTo>
                    <a:pt x="1" y="531"/>
                  </a:lnTo>
                  <a:lnTo>
                    <a:pt x="865" y="1297"/>
                  </a:lnTo>
                  <a:lnTo>
                    <a:pt x="944" y="1376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4"/>
            <p:cNvSpPr/>
            <p:nvPr/>
          </p:nvSpPr>
          <p:spPr>
            <a:xfrm rot="-2517112">
              <a:off x="7138211" y="659816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60" y="1"/>
                  </a:moveTo>
                  <a:lnTo>
                    <a:pt x="1" y="531"/>
                  </a:lnTo>
                  <a:lnTo>
                    <a:pt x="865" y="1297"/>
                  </a:lnTo>
                  <a:lnTo>
                    <a:pt x="944" y="1376"/>
                  </a:lnTo>
                  <a:lnTo>
                    <a:pt x="1219" y="1612"/>
                  </a:lnTo>
                  <a:lnTo>
                    <a:pt x="1219" y="1612"/>
                  </a:lnTo>
                  <a:lnTo>
                    <a:pt x="3458" y="1101"/>
                  </a:lnTo>
                  <a:lnTo>
                    <a:pt x="22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4"/>
            <p:cNvSpPr/>
            <p:nvPr/>
          </p:nvSpPr>
          <p:spPr>
            <a:xfrm rot="-2517112">
              <a:off x="7218291" y="6598011"/>
              <a:ext cx="86949" cy="40800"/>
            </a:xfrm>
            <a:custGeom>
              <a:avLst/>
              <a:gdLst/>
              <a:ahLst/>
              <a:cxnLst/>
              <a:rect l="l" t="t" r="r" b="b"/>
              <a:pathLst>
                <a:path w="3478" h="163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218" y="1631"/>
                  </a:lnTo>
                  <a:lnTo>
                    <a:pt x="3477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4"/>
            <p:cNvSpPr/>
            <p:nvPr/>
          </p:nvSpPr>
          <p:spPr>
            <a:xfrm rot="-2517112">
              <a:off x="7306850" y="659845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40" y="1"/>
                  </a:moveTo>
                  <a:lnTo>
                    <a:pt x="1" y="511"/>
                  </a:lnTo>
                  <a:lnTo>
                    <a:pt x="1199" y="1611"/>
                  </a:lnTo>
                  <a:lnTo>
                    <a:pt x="3458" y="1081"/>
                  </a:lnTo>
                  <a:lnTo>
                    <a:pt x="22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extrusionOk="0">
                  <a:moveTo>
                    <a:pt x="2259" y="1"/>
                  </a:moveTo>
                  <a:lnTo>
                    <a:pt x="0" y="512"/>
                  </a:lnTo>
                  <a:lnTo>
                    <a:pt x="590" y="104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4"/>
            <p:cNvSpPr/>
            <p:nvPr/>
          </p:nvSpPr>
          <p:spPr>
            <a:xfrm rot="-2517112">
              <a:off x="7386762" y="6598365"/>
              <a:ext cx="86949" cy="40300"/>
            </a:xfrm>
            <a:custGeom>
              <a:avLst/>
              <a:gdLst/>
              <a:ahLst/>
              <a:cxnLst/>
              <a:rect l="l" t="t" r="r" b="b"/>
              <a:pathLst>
                <a:path w="3478" h="1612" fill="none" extrusionOk="0">
                  <a:moveTo>
                    <a:pt x="2259" y="1"/>
                  </a:moveTo>
                  <a:lnTo>
                    <a:pt x="0" y="512"/>
                  </a:lnTo>
                  <a:lnTo>
                    <a:pt x="590" y="1042"/>
                  </a:lnTo>
                  <a:lnTo>
                    <a:pt x="1218" y="1612"/>
                  </a:lnTo>
                  <a:lnTo>
                    <a:pt x="3477" y="108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4"/>
            <p:cNvSpPr/>
            <p:nvPr/>
          </p:nvSpPr>
          <p:spPr>
            <a:xfrm rot="-2517112">
              <a:off x="7467862" y="6598334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199" y="1611"/>
                  </a:lnTo>
                  <a:lnTo>
                    <a:pt x="3458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extrusionOk="0">
                  <a:moveTo>
                    <a:pt x="2259" y="0"/>
                  </a:moveTo>
                  <a:lnTo>
                    <a:pt x="0" y="511"/>
                  </a:lnTo>
                  <a:lnTo>
                    <a:pt x="1002" y="141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4"/>
            <p:cNvSpPr/>
            <p:nvPr/>
          </p:nvSpPr>
          <p:spPr>
            <a:xfrm rot="-2517112">
              <a:off x="7548104" y="6598632"/>
              <a:ext cx="86924" cy="40275"/>
            </a:xfrm>
            <a:custGeom>
              <a:avLst/>
              <a:gdLst/>
              <a:ahLst/>
              <a:cxnLst/>
              <a:rect l="l" t="t" r="r" b="b"/>
              <a:pathLst>
                <a:path w="3477" h="1611" fill="none" extrusionOk="0">
                  <a:moveTo>
                    <a:pt x="2259" y="0"/>
                  </a:moveTo>
                  <a:lnTo>
                    <a:pt x="0" y="511"/>
                  </a:lnTo>
                  <a:lnTo>
                    <a:pt x="1002" y="141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4"/>
            <p:cNvSpPr/>
            <p:nvPr/>
          </p:nvSpPr>
          <p:spPr>
            <a:xfrm rot="-2517112">
              <a:off x="7629192" y="6598571"/>
              <a:ext cx="86449" cy="40300"/>
            </a:xfrm>
            <a:custGeom>
              <a:avLst/>
              <a:gdLst/>
              <a:ahLst/>
              <a:cxnLst/>
              <a:rect l="l" t="t" r="r" b="b"/>
              <a:pathLst>
                <a:path w="3458" h="1612" fill="none" extrusionOk="0">
                  <a:moveTo>
                    <a:pt x="2259" y="1"/>
                  </a:moveTo>
                  <a:lnTo>
                    <a:pt x="0" y="531"/>
                  </a:lnTo>
                  <a:lnTo>
                    <a:pt x="1198" y="1612"/>
                  </a:lnTo>
                  <a:lnTo>
                    <a:pt x="3457" y="110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extrusionOk="0">
                  <a:moveTo>
                    <a:pt x="2259" y="1"/>
                  </a:moveTo>
                  <a:lnTo>
                    <a:pt x="0" y="511"/>
                  </a:lnTo>
                  <a:lnTo>
                    <a:pt x="1041" y="143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4"/>
            <p:cNvSpPr/>
            <p:nvPr/>
          </p:nvSpPr>
          <p:spPr>
            <a:xfrm rot="-2517112">
              <a:off x="7709442" y="6598866"/>
              <a:ext cx="86924" cy="40300"/>
            </a:xfrm>
            <a:custGeom>
              <a:avLst/>
              <a:gdLst/>
              <a:ahLst/>
              <a:cxnLst/>
              <a:rect l="l" t="t" r="r" b="b"/>
              <a:pathLst>
                <a:path w="3477" h="1612" fill="none" extrusionOk="0">
                  <a:moveTo>
                    <a:pt x="2259" y="1"/>
                  </a:moveTo>
                  <a:lnTo>
                    <a:pt x="0" y="511"/>
                  </a:lnTo>
                  <a:lnTo>
                    <a:pt x="1041" y="1435"/>
                  </a:lnTo>
                  <a:lnTo>
                    <a:pt x="1218" y="1611"/>
                  </a:lnTo>
                  <a:lnTo>
                    <a:pt x="3477" y="1081"/>
                  </a:lnTo>
                  <a:lnTo>
                    <a:pt x="22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4"/>
            <p:cNvSpPr/>
            <p:nvPr/>
          </p:nvSpPr>
          <p:spPr>
            <a:xfrm rot="-2517112">
              <a:off x="7698685" y="6308421"/>
              <a:ext cx="49150" cy="43225"/>
            </a:xfrm>
            <a:custGeom>
              <a:avLst/>
              <a:gdLst/>
              <a:ahLst/>
              <a:cxnLst/>
              <a:rect l="l" t="t" r="r" b="b"/>
              <a:pathLst>
                <a:path w="1966" h="1729" extrusionOk="0">
                  <a:moveTo>
                    <a:pt x="551" y="0"/>
                  </a:moveTo>
                  <a:lnTo>
                    <a:pt x="1" y="315"/>
                  </a:lnTo>
                  <a:lnTo>
                    <a:pt x="1572" y="1729"/>
                  </a:lnTo>
                  <a:lnTo>
                    <a:pt x="1965" y="1277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4"/>
            <p:cNvSpPr/>
            <p:nvPr/>
          </p:nvSpPr>
          <p:spPr>
            <a:xfrm rot="-2517112">
              <a:off x="7698685" y="6308421"/>
              <a:ext cx="49150" cy="43225"/>
            </a:xfrm>
            <a:custGeom>
              <a:avLst/>
              <a:gdLst/>
              <a:ahLst/>
              <a:cxnLst/>
              <a:rect l="l" t="t" r="r" b="b"/>
              <a:pathLst>
                <a:path w="1966" h="1729" fill="none" extrusionOk="0">
                  <a:moveTo>
                    <a:pt x="551" y="0"/>
                  </a:moveTo>
                  <a:lnTo>
                    <a:pt x="551" y="0"/>
                  </a:lnTo>
                  <a:lnTo>
                    <a:pt x="1" y="315"/>
                  </a:lnTo>
                  <a:lnTo>
                    <a:pt x="1572" y="1729"/>
                  </a:lnTo>
                  <a:lnTo>
                    <a:pt x="1965" y="1277"/>
                  </a:lnTo>
                  <a:lnTo>
                    <a:pt x="5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4"/>
            <p:cNvSpPr/>
            <p:nvPr/>
          </p:nvSpPr>
          <p:spPr>
            <a:xfrm rot="-2517112">
              <a:off x="7666401" y="6372031"/>
              <a:ext cx="77599" cy="65349"/>
            </a:xfrm>
            <a:custGeom>
              <a:avLst/>
              <a:gdLst/>
              <a:ahLst/>
              <a:cxnLst/>
              <a:rect l="l" t="t" r="r" b="b"/>
              <a:pathLst>
                <a:path w="3104" h="2614" extrusionOk="0">
                  <a:moveTo>
                    <a:pt x="688" y="1"/>
                  </a:moveTo>
                  <a:lnTo>
                    <a:pt x="0" y="158"/>
                  </a:lnTo>
                  <a:lnTo>
                    <a:pt x="2711" y="2613"/>
                  </a:lnTo>
                  <a:lnTo>
                    <a:pt x="3104" y="2181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4"/>
            <p:cNvSpPr/>
            <p:nvPr/>
          </p:nvSpPr>
          <p:spPr>
            <a:xfrm rot="-2517112">
              <a:off x="7666401" y="6372031"/>
              <a:ext cx="77599" cy="65349"/>
            </a:xfrm>
            <a:custGeom>
              <a:avLst/>
              <a:gdLst/>
              <a:ahLst/>
              <a:cxnLst/>
              <a:rect l="l" t="t" r="r" b="b"/>
              <a:pathLst>
                <a:path w="3104" h="2614" fill="none" extrusionOk="0">
                  <a:moveTo>
                    <a:pt x="688" y="1"/>
                  </a:moveTo>
                  <a:lnTo>
                    <a:pt x="688" y="1"/>
                  </a:lnTo>
                  <a:lnTo>
                    <a:pt x="0" y="158"/>
                  </a:lnTo>
                  <a:lnTo>
                    <a:pt x="2711" y="2613"/>
                  </a:lnTo>
                  <a:lnTo>
                    <a:pt x="3104" y="2181"/>
                  </a:lnTo>
                  <a:lnTo>
                    <a:pt x="68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4"/>
            <p:cNvSpPr/>
            <p:nvPr/>
          </p:nvSpPr>
          <p:spPr>
            <a:xfrm rot="-2517112">
              <a:off x="7603847" y="6424661"/>
              <a:ext cx="132124" cy="110024"/>
            </a:xfrm>
            <a:custGeom>
              <a:avLst/>
              <a:gdLst/>
              <a:ahLst/>
              <a:cxnLst/>
              <a:rect l="l" t="t" r="r" b="b"/>
              <a:pathLst>
                <a:path w="5285" h="4401" extrusionOk="0">
                  <a:moveTo>
                    <a:pt x="1" y="1"/>
                  </a:moveTo>
                  <a:lnTo>
                    <a:pt x="4892" y="4401"/>
                  </a:lnTo>
                  <a:lnTo>
                    <a:pt x="5284" y="3969"/>
                  </a:lnTo>
                  <a:lnTo>
                    <a:pt x="963" y="79"/>
                  </a:lnTo>
                  <a:lnTo>
                    <a:pt x="472" y="6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439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4"/>
            <p:cNvSpPr/>
            <p:nvPr/>
          </p:nvSpPr>
          <p:spPr>
            <a:xfrm rot="-2517112">
              <a:off x="7603847" y="6424661"/>
              <a:ext cx="132124" cy="110024"/>
            </a:xfrm>
            <a:custGeom>
              <a:avLst/>
              <a:gdLst/>
              <a:ahLst/>
              <a:cxnLst/>
              <a:rect l="l" t="t" r="r" b="b"/>
              <a:pathLst>
                <a:path w="5285" h="4401" fill="none" extrusionOk="0">
                  <a:moveTo>
                    <a:pt x="1" y="1"/>
                  </a:moveTo>
                  <a:lnTo>
                    <a:pt x="4892" y="4401"/>
                  </a:lnTo>
                  <a:lnTo>
                    <a:pt x="5284" y="3969"/>
                  </a:lnTo>
                  <a:lnTo>
                    <a:pt x="963" y="79"/>
                  </a:lnTo>
                  <a:lnTo>
                    <a:pt x="963" y="79"/>
                  </a:lnTo>
                  <a:lnTo>
                    <a:pt x="472" y="6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0" name="Google Shape;1450;p14"/>
          <p:cNvSpPr/>
          <p:nvPr/>
        </p:nvSpPr>
        <p:spPr>
          <a:xfrm>
            <a:off x="1302300" y="4637592"/>
            <a:ext cx="4977625" cy="595875"/>
          </a:xfrm>
          <a:custGeom>
            <a:avLst/>
            <a:gdLst/>
            <a:ahLst/>
            <a:cxnLst/>
            <a:rect l="l" t="t" r="r" b="b"/>
            <a:pathLst>
              <a:path w="199105" h="23835" extrusionOk="0">
                <a:moveTo>
                  <a:pt x="199105" y="21432"/>
                </a:moveTo>
                <a:cubicBezTo>
                  <a:pt x="193118" y="15443"/>
                  <a:pt x="187185" y="8242"/>
                  <a:pt x="179074" y="5808"/>
                </a:cubicBezTo>
                <a:cubicBezTo>
                  <a:pt x="166268" y="1965"/>
                  <a:pt x="152383" y="7811"/>
                  <a:pt x="139013" y="7811"/>
                </a:cubicBezTo>
                <a:cubicBezTo>
                  <a:pt x="128422" y="7811"/>
                  <a:pt x="118692" y="1370"/>
                  <a:pt x="108166" y="199"/>
                </a:cubicBezTo>
                <a:cubicBezTo>
                  <a:pt x="95958" y="-1159"/>
                  <a:pt x="84319" y="6453"/>
                  <a:pt x="72111" y="7811"/>
                </a:cubicBezTo>
                <a:cubicBezTo>
                  <a:pt x="58408" y="9335"/>
                  <a:pt x="44995" y="343"/>
                  <a:pt x="31248" y="1401"/>
                </a:cubicBezTo>
                <a:cubicBezTo>
                  <a:pt x="18463" y="2385"/>
                  <a:pt x="5734" y="12366"/>
                  <a:pt x="0" y="2383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2"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1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Google Shape;1561;p1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563" name="Google Shape;1563;p16"/>
          <p:cNvGrpSpPr/>
          <p:nvPr/>
        </p:nvGrpSpPr>
        <p:grpSpPr>
          <a:xfrm>
            <a:off x="7778063" y="347750"/>
            <a:ext cx="1073629" cy="720788"/>
            <a:chOff x="7681600" y="381950"/>
            <a:chExt cx="1073629" cy="720788"/>
          </a:xfrm>
        </p:grpSpPr>
        <p:sp>
          <p:nvSpPr>
            <p:cNvPr id="1564" name="Google Shape;1564;p1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3" name="Google Shape;1593;p16"/>
          <p:cNvGrpSpPr/>
          <p:nvPr/>
        </p:nvGrpSpPr>
        <p:grpSpPr>
          <a:xfrm>
            <a:off x="-200187" y="4367347"/>
            <a:ext cx="1375435" cy="1358646"/>
            <a:chOff x="5180763" y="3483322"/>
            <a:chExt cx="1375435" cy="1358646"/>
          </a:xfrm>
        </p:grpSpPr>
        <p:sp>
          <p:nvSpPr>
            <p:cNvPr id="1594" name="Google Shape;1594;p16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6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6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6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6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6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6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6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6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6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6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6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6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6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6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6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6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6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6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6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6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6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6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6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6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6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6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6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6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6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6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6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6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6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6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6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6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6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6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6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6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6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6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6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6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6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6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1" name="Google Shape;1651;p16"/>
          <p:cNvGrpSpPr/>
          <p:nvPr/>
        </p:nvGrpSpPr>
        <p:grpSpPr>
          <a:xfrm>
            <a:off x="8280825" y="1124113"/>
            <a:ext cx="790736" cy="869130"/>
            <a:chOff x="7709325" y="2753025"/>
            <a:chExt cx="790736" cy="869130"/>
          </a:xfrm>
        </p:grpSpPr>
        <p:sp>
          <p:nvSpPr>
            <p:cNvPr id="1652" name="Google Shape;1652;p16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6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6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6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6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6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6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6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6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6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6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6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6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6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6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6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6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6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6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6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6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6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6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6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6" name="Google Shape;1676;p16"/>
          <p:cNvSpPr/>
          <p:nvPr/>
        </p:nvSpPr>
        <p:spPr>
          <a:xfrm>
            <a:off x="-9300" y="-109175"/>
            <a:ext cx="4743450" cy="819150"/>
          </a:xfrm>
          <a:custGeom>
            <a:avLst/>
            <a:gdLst/>
            <a:ahLst/>
            <a:cxnLst/>
            <a:rect l="l" t="t" r="r" b="b"/>
            <a:pathLst>
              <a:path w="189738" h="32766" extrusionOk="0">
                <a:moveTo>
                  <a:pt x="0" y="32766"/>
                </a:moveTo>
                <a:cubicBezTo>
                  <a:pt x="3819" y="27419"/>
                  <a:pt x="7319" y="21288"/>
                  <a:pt x="12954" y="17907"/>
                </a:cubicBezTo>
                <a:cubicBezTo>
                  <a:pt x="17642" y="15094"/>
                  <a:pt x="23893" y="16650"/>
                  <a:pt x="29337" y="17145"/>
                </a:cubicBezTo>
                <a:cubicBezTo>
                  <a:pt x="33941" y="17564"/>
                  <a:pt x="42291" y="17475"/>
                  <a:pt x="42291" y="22098"/>
                </a:cubicBezTo>
                <a:cubicBezTo>
                  <a:pt x="42291" y="26588"/>
                  <a:pt x="32764" y="26383"/>
                  <a:pt x="28956" y="24003"/>
                </a:cubicBezTo>
                <a:cubicBezTo>
                  <a:pt x="25718" y="21979"/>
                  <a:pt x="26095" y="13781"/>
                  <a:pt x="29718" y="12573"/>
                </a:cubicBezTo>
                <a:cubicBezTo>
                  <a:pt x="44682" y="7585"/>
                  <a:pt x="61254" y="13812"/>
                  <a:pt x="76962" y="15240"/>
                </a:cubicBezTo>
                <a:cubicBezTo>
                  <a:pt x="96635" y="17028"/>
                  <a:pt x="116263" y="10287"/>
                  <a:pt x="136017" y="10287"/>
                </a:cubicBezTo>
                <a:cubicBezTo>
                  <a:pt x="154249" y="10287"/>
                  <a:pt x="181584" y="16308"/>
                  <a:pt x="18973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677" name="Google Shape;1677;p16"/>
          <p:cNvSpPr/>
          <p:nvPr/>
        </p:nvSpPr>
        <p:spPr>
          <a:xfrm>
            <a:off x="8924877" y="2986450"/>
            <a:ext cx="352700" cy="2238375"/>
          </a:xfrm>
          <a:custGeom>
            <a:avLst/>
            <a:gdLst/>
            <a:ahLst/>
            <a:cxnLst/>
            <a:rect l="l" t="t" r="r" b="b"/>
            <a:pathLst>
              <a:path w="14108" h="89535" extrusionOk="0">
                <a:moveTo>
                  <a:pt x="8012" y="89535"/>
                </a:moveTo>
                <a:cubicBezTo>
                  <a:pt x="5246" y="82746"/>
                  <a:pt x="3200" y="75511"/>
                  <a:pt x="2678" y="68199"/>
                </a:cubicBezTo>
                <a:cubicBezTo>
                  <a:pt x="2260" y="62350"/>
                  <a:pt x="4929" y="56492"/>
                  <a:pt x="4202" y="50673"/>
                </a:cubicBezTo>
                <a:cubicBezTo>
                  <a:pt x="2916" y="40388"/>
                  <a:pt x="-1074" y="30073"/>
                  <a:pt x="392" y="19812"/>
                </a:cubicBezTo>
                <a:cubicBezTo>
                  <a:pt x="1528" y="11861"/>
                  <a:pt x="7425" y="4455"/>
                  <a:pt x="14108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678" name="Google Shape;1678;p16"/>
          <p:cNvGrpSpPr/>
          <p:nvPr/>
        </p:nvGrpSpPr>
        <p:grpSpPr>
          <a:xfrm rot="-2864756">
            <a:off x="2585686" y="67873"/>
            <a:ext cx="342892" cy="319092"/>
            <a:chOff x="-1003774" y="3010923"/>
            <a:chExt cx="671424" cy="624822"/>
          </a:xfrm>
        </p:grpSpPr>
        <p:sp>
          <p:nvSpPr>
            <p:cNvPr id="1679" name="Google Shape;1679;p1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6" name="Google Shape;1716;p16"/>
          <p:cNvGrpSpPr/>
          <p:nvPr/>
        </p:nvGrpSpPr>
        <p:grpSpPr>
          <a:xfrm>
            <a:off x="-118951" y="3234772"/>
            <a:ext cx="754593" cy="1003232"/>
            <a:chOff x="7062788" y="3483325"/>
            <a:chExt cx="558875" cy="743025"/>
          </a:xfrm>
        </p:grpSpPr>
        <p:sp>
          <p:nvSpPr>
            <p:cNvPr id="1717" name="Google Shape;1717;p16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6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6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6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6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6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6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6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6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6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6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6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6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6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6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6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6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6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6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2_1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8204646" y="4668657"/>
            <a:ext cx="1122563" cy="670479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26821" y="290835"/>
            <a:ext cx="1288943" cy="954529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5400900" y="-61550"/>
            <a:ext cx="3895725" cy="1419225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180750" y="1270325"/>
            <a:ext cx="762000" cy="3954500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8190386" y="272523"/>
            <a:ext cx="342892" cy="319092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5"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7" name="Google Shape;1837;p1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8" name="Google Shape;1838;p18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18"/>
          <p:cNvSpPr txBox="1">
            <a:spLocks noGrp="1"/>
          </p:cNvSpPr>
          <p:nvPr>
            <p:ph type="title"/>
          </p:nvPr>
        </p:nvSpPr>
        <p:spPr>
          <a:xfrm>
            <a:off x="2390575" y="1631584"/>
            <a:ext cx="4487400" cy="10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9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8"/>
          <p:cNvSpPr txBox="1">
            <a:spLocks noGrp="1"/>
          </p:cNvSpPr>
          <p:nvPr>
            <p:ph type="subTitle" idx="1"/>
          </p:nvPr>
        </p:nvSpPr>
        <p:spPr>
          <a:xfrm>
            <a:off x="2399400" y="2835266"/>
            <a:ext cx="4345200" cy="6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41" name="Google Shape;1841;p18"/>
          <p:cNvSpPr/>
          <p:nvPr/>
        </p:nvSpPr>
        <p:spPr>
          <a:xfrm>
            <a:off x="2100475" y="-71150"/>
            <a:ext cx="5905500" cy="561275"/>
          </a:xfrm>
          <a:custGeom>
            <a:avLst/>
            <a:gdLst/>
            <a:ahLst/>
            <a:cxnLst/>
            <a:rect l="l" t="t" r="r" b="b"/>
            <a:pathLst>
              <a:path w="236220" h="22451" extrusionOk="0">
                <a:moveTo>
                  <a:pt x="0" y="3429"/>
                </a:moveTo>
                <a:cubicBezTo>
                  <a:pt x="8725" y="1684"/>
                  <a:pt x="18308" y="1531"/>
                  <a:pt x="26670" y="4572"/>
                </a:cubicBezTo>
                <a:cubicBezTo>
                  <a:pt x="38840" y="8997"/>
                  <a:pt x="48445" y="20926"/>
                  <a:pt x="61341" y="22098"/>
                </a:cubicBezTo>
                <a:cubicBezTo>
                  <a:pt x="82434" y="24016"/>
                  <a:pt x="103461" y="17511"/>
                  <a:pt x="124587" y="16002"/>
                </a:cubicBezTo>
                <a:cubicBezTo>
                  <a:pt x="148604" y="14286"/>
                  <a:pt x="172564" y="23219"/>
                  <a:pt x="196596" y="21717"/>
                </a:cubicBezTo>
                <a:cubicBezTo>
                  <a:pt x="200281" y="21487"/>
                  <a:pt x="203200" y="18415"/>
                  <a:pt x="206502" y="16764"/>
                </a:cubicBezTo>
                <a:cubicBezTo>
                  <a:pt x="212700" y="13665"/>
                  <a:pt x="219155" y="11058"/>
                  <a:pt x="225171" y="7620"/>
                </a:cubicBezTo>
                <a:cubicBezTo>
                  <a:pt x="229055" y="5400"/>
                  <a:pt x="231976" y="1415"/>
                  <a:pt x="2362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42" name="Google Shape;1842;p18"/>
          <p:cNvGrpSpPr/>
          <p:nvPr/>
        </p:nvGrpSpPr>
        <p:grpSpPr>
          <a:xfrm rot="-2864756">
            <a:off x="6066311" y="301098"/>
            <a:ext cx="342892" cy="319092"/>
            <a:chOff x="-1003774" y="3010923"/>
            <a:chExt cx="671424" cy="624822"/>
          </a:xfrm>
        </p:grpSpPr>
        <p:sp>
          <p:nvSpPr>
            <p:cNvPr id="1843" name="Google Shape;1843;p1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0" name="Google Shape;1880;p18"/>
          <p:cNvGrpSpPr/>
          <p:nvPr/>
        </p:nvGrpSpPr>
        <p:grpSpPr>
          <a:xfrm>
            <a:off x="192465" y="1549082"/>
            <a:ext cx="959605" cy="1542140"/>
            <a:chOff x="9840651" y="2066749"/>
            <a:chExt cx="701773" cy="1127790"/>
          </a:xfrm>
        </p:grpSpPr>
        <p:sp>
          <p:nvSpPr>
            <p:cNvPr id="1881" name="Google Shape;1881;p1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2" name="Google Shape;1912;p18"/>
          <p:cNvGrpSpPr/>
          <p:nvPr/>
        </p:nvGrpSpPr>
        <p:grpSpPr>
          <a:xfrm>
            <a:off x="192474" y="329072"/>
            <a:ext cx="754593" cy="1003232"/>
            <a:chOff x="7062788" y="3483325"/>
            <a:chExt cx="558875" cy="743025"/>
          </a:xfrm>
        </p:grpSpPr>
        <p:sp>
          <p:nvSpPr>
            <p:cNvPr id="1913" name="Google Shape;1913;p18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8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8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8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8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8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8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8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8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8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8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8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8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8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8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8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8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8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8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4" name="Google Shape;1934;p18"/>
          <p:cNvGrpSpPr/>
          <p:nvPr/>
        </p:nvGrpSpPr>
        <p:grpSpPr>
          <a:xfrm>
            <a:off x="7744296" y="4204757"/>
            <a:ext cx="1122563" cy="670479"/>
            <a:chOff x="7734396" y="189920"/>
            <a:chExt cx="1122563" cy="670479"/>
          </a:xfrm>
        </p:grpSpPr>
        <p:sp>
          <p:nvSpPr>
            <p:cNvPr id="1935" name="Google Shape;1935;p1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1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6" name="Google Shape;1956;p18"/>
          <p:cNvGrpSpPr/>
          <p:nvPr/>
        </p:nvGrpSpPr>
        <p:grpSpPr>
          <a:xfrm rot="507545">
            <a:off x="7968021" y="2191788"/>
            <a:ext cx="925510" cy="1796793"/>
            <a:chOff x="204076" y="125827"/>
            <a:chExt cx="925530" cy="1796832"/>
          </a:xfrm>
        </p:grpSpPr>
        <p:sp>
          <p:nvSpPr>
            <p:cNvPr id="1957" name="Google Shape;1957;p18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8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8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8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8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8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8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8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8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3">
    <p:spTree>
      <p:nvGrpSpPr>
        <p:cNvPr id="1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7" name="Google Shape;1967;p1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8" name="Google Shape;1968;p19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9" name="Google Shape;1969;p19"/>
          <p:cNvSpPr txBox="1">
            <a:spLocks noGrp="1"/>
          </p:cNvSpPr>
          <p:nvPr>
            <p:ph type="title"/>
          </p:nvPr>
        </p:nvSpPr>
        <p:spPr>
          <a:xfrm>
            <a:off x="713250" y="526056"/>
            <a:ext cx="7717500" cy="4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70" name="Google Shape;1970;p19"/>
          <p:cNvSpPr txBox="1">
            <a:spLocks noGrp="1"/>
          </p:cNvSpPr>
          <p:nvPr>
            <p:ph type="subTitle" idx="1"/>
          </p:nvPr>
        </p:nvSpPr>
        <p:spPr>
          <a:xfrm>
            <a:off x="1636200" y="4095925"/>
            <a:ext cx="5871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1" name="Google Shape;1971;p19"/>
          <p:cNvSpPr/>
          <p:nvPr/>
        </p:nvSpPr>
        <p:spPr>
          <a:xfrm>
            <a:off x="-266475" y="276519"/>
            <a:ext cx="6124575" cy="719200"/>
          </a:xfrm>
          <a:custGeom>
            <a:avLst/>
            <a:gdLst/>
            <a:ahLst/>
            <a:cxnLst/>
            <a:rect l="l" t="t" r="r" b="b"/>
            <a:pathLst>
              <a:path w="244983" h="28768" extrusionOk="0">
                <a:moveTo>
                  <a:pt x="244983" y="28768"/>
                </a:moveTo>
                <a:cubicBezTo>
                  <a:pt x="238412" y="19568"/>
                  <a:pt x="229220" y="10788"/>
                  <a:pt x="218313" y="7813"/>
                </a:cubicBezTo>
                <a:cubicBezTo>
                  <a:pt x="200260" y="2890"/>
                  <a:pt x="180925" y="9761"/>
                  <a:pt x="162306" y="11623"/>
                </a:cubicBezTo>
                <a:cubicBezTo>
                  <a:pt x="153528" y="12501"/>
                  <a:pt x="144308" y="11590"/>
                  <a:pt x="136017" y="8575"/>
                </a:cubicBezTo>
                <a:cubicBezTo>
                  <a:pt x="129521" y="6213"/>
                  <a:pt x="123483" y="1796"/>
                  <a:pt x="116586" y="1336"/>
                </a:cubicBezTo>
                <a:cubicBezTo>
                  <a:pt x="107195" y="710"/>
                  <a:pt x="97676" y="1313"/>
                  <a:pt x="88392" y="2860"/>
                </a:cubicBezTo>
                <a:cubicBezTo>
                  <a:pt x="82564" y="3831"/>
                  <a:pt x="78183" y="9321"/>
                  <a:pt x="72390" y="10480"/>
                </a:cubicBezTo>
                <a:cubicBezTo>
                  <a:pt x="59219" y="13114"/>
                  <a:pt x="46318" y="3970"/>
                  <a:pt x="33147" y="1336"/>
                </a:cubicBezTo>
                <a:cubicBezTo>
                  <a:pt x="22153" y="-863"/>
                  <a:pt x="7928" y="-877"/>
                  <a:pt x="0" y="705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972" name="Google Shape;1972;p19"/>
          <p:cNvGrpSpPr/>
          <p:nvPr/>
        </p:nvGrpSpPr>
        <p:grpSpPr>
          <a:xfrm rot="-1952505">
            <a:off x="316978" y="153256"/>
            <a:ext cx="342881" cy="319082"/>
            <a:chOff x="-1003774" y="3010923"/>
            <a:chExt cx="671424" cy="624822"/>
          </a:xfrm>
        </p:grpSpPr>
        <p:sp>
          <p:nvSpPr>
            <p:cNvPr id="1973" name="Google Shape;1973;p1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1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1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1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1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1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1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1" name="Google Shape;2011;p2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2" name="Google Shape;2012;p20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20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014" name="Google Shape;2014;p20"/>
          <p:cNvSpPr txBox="1">
            <a:spLocks noGrp="1"/>
          </p:cNvSpPr>
          <p:nvPr>
            <p:ph type="subTitle" idx="1"/>
          </p:nvPr>
        </p:nvSpPr>
        <p:spPr>
          <a:xfrm>
            <a:off x="866454" y="2395650"/>
            <a:ext cx="3657600" cy="113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015" name="Google Shape;2015;p20"/>
          <p:cNvGrpSpPr/>
          <p:nvPr/>
        </p:nvGrpSpPr>
        <p:grpSpPr>
          <a:xfrm>
            <a:off x="152721" y="356660"/>
            <a:ext cx="1288943" cy="954529"/>
            <a:chOff x="1156200" y="3428725"/>
            <a:chExt cx="684625" cy="507000"/>
          </a:xfrm>
        </p:grpSpPr>
        <p:sp>
          <p:nvSpPr>
            <p:cNvPr id="2016" name="Google Shape;2016;p20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0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20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20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0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20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20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0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0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20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0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20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20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20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0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20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0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20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20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20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20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20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20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20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20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0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0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0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0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0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0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7" name="Google Shape;2047;p20"/>
          <p:cNvGrpSpPr/>
          <p:nvPr/>
        </p:nvGrpSpPr>
        <p:grpSpPr>
          <a:xfrm flipH="1">
            <a:off x="8040590" y="3134777"/>
            <a:ext cx="925530" cy="1796832"/>
            <a:chOff x="204076" y="125827"/>
            <a:chExt cx="925530" cy="1796832"/>
          </a:xfrm>
        </p:grpSpPr>
        <p:sp>
          <p:nvSpPr>
            <p:cNvPr id="2048" name="Google Shape;2048;p2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2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7" name="Google Shape;2057;p20"/>
          <p:cNvSpPr/>
          <p:nvPr/>
        </p:nvSpPr>
        <p:spPr>
          <a:xfrm>
            <a:off x="9750" y="-194900"/>
            <a:ext cx="6915150" cy="673100"/>
          </a:xfrm>
          <a:custGeom>
            <a:avLst/>
            <a:gdLst/>
            <a:ahLst/>
            <a:cxnLst/>
            <a:rect l="l" t="t" r="r" b="b"/>
            <a:pathLst>
              <a:path w="276606" h="26924" extrusionOk="0">
                <a:moveTo>
                  <a:pt x="0" y="8382"/>
                </a:moveTo>
                <a:cubicBezTo>
                  <a:pt x="11818" y="13109"/>
                  <a:pt x="25233" y="12449"/>
                  <a:pt x="37338" y="16383"/>
                </a:cubicBezTo>
                <a:cubicBezTo>
                  <a:pt x="55410" y="22256"/>
                  <a:pt x="74914" y="27452"/>
                  <a:pt x="93726" y="24765"/>
                </a:cubicBezTo>
                <a:cubicBezTo>
                  <a:pt x="109929" y="22450"/>
                  <a:pt x="126349" y="16359"/>
                  <a:pt x="142494" y="19050"/>
                </a:cubicBezTo>
                <a:cubicBezTo>
                  <a:pt x="153623" y="20905"/>
                  <a:pt x="164427" y="24662"/>
                  <a:pt x="175641" y="25908"/>
                </a:cubicBezTo>
                <a:cubicBezTo>
                  <a:pt x="198864" y="28488"/>
                  <a:pt x="223197" y="26058"/>
                  <a:pt x="245364" y="18669"/>
                </a:cubicBezTo>
                <a:cubicBezTo>
                  <a:pt x="252079" y="16431"/>
                  <a:pt x="260430" y="19166"/>
                  <a:pt x="266319" y="15240"/>
                </a:cubicBezTo>
                <a:cubicBezTo>
                  <a:pt x="271419" y="11840"/>
                  <a:pt x="273865" y="5482"/>
                  <a:pt x="27660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058" name="Google Shape;2058;p20"/>
          <p:cNvGrpSpPr/>
          <p:nvPr/>
        </p:nvGrpSpPr>
        <p:grpSpPr>
          <a:xfrm rot="-2864756">
            <a:off x="5390036" y="291573"/>
            <a:ext cx="342892" cy="319092"/>
            <a:chOff x="-1003774" y="3010923"/>
            <a:chExt cx="671424" cy="624822"/>
          </a:xfrm>
        </p:grpSpPr>
        <p:sp>
          <p:nvSpPr>
            <p:cNvPr id="2059" name="Google Shape;2059;p2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2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2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2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2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2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2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2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2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2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2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2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2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2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2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2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2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2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2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2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2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2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2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2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2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" name="Google Shape;2097;p2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8" name="Google Shape;2098;p21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9" name="Google Shape;2099;p21"/>
          <p:cNvSpPr txBox="1">
            <a:spLocks noGrp="1"/>
          </p:cNvSpPr>
          <p:nvPr>
            <p:ph type="title"/>
          </p:nvPr>
        </p:nvSpPr>
        <p:spPr>
          <a:xfrm>
            <a:off x="713232" y="484632"/>
            <a:ext cx="77175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100" name="Google Shape;2100;p21"/>
          <p:cNvSpPr txBox="1">
            <a:spLocks noGrp="1"/>
          </p:cNvSpPr>
          <p:nvPr>
            <p:ph type="subTitle" idx="1"/>
          </p:nvPr>
        </p:nvSpPr>
        <p:spPr>
          <a:xfrm>
            <a:off x="4627500" y="2395728"/>
            <a:ext cx="3657600" cy="11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101" name="Google Shape;2101;p21"/>
          <p:cNvGrpSpPr/>
          <p:nvPr/>
        </p:nvGrpSpPr>
        <p:grpSpPr>
          <a:xfrm>
            <a:off x="233415" y="215582"/>
            <a:ext cx="959605" cy="1542140"/>
            <a:chOff x="9840651" y="2066749"/>
            <a:chExt cx="701773" cy="1127790"/>
          </a:xfrm>
        </p:grpSpPr>
        <p:sp>
          <p:nvSpPr>
            <p:cNvPr id="2102" name="Google Shape;2102;p21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1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1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1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2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2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1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21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21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2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2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21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2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1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1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21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21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21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21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21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3" name="Google Shape;2133;p21"/>
          <p:cNvGrpSpPr/>
          <p:nvPr/>
        </p:nvGrpSpPr>
        <p:grpSpPr>
          <a:xfrm>
            <a:off x="70471" y="2061620"/>
            <a:ext cx="1122563" cy="670479"/>
            <a:chOff x="7734396" y="189920"/>
            <a:chExt cx="1122563" cy="670479"/>
          </a:xfrm>
        </p:grpSpPr>
        <p:sp>
          <p:nvSpPr>
            <p:cNvPr id="2134" name="Google Shape;2134;p2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2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2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2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2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2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2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2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2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2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2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2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2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2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2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2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2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2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2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2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2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5" name="Google Shape;2155;p21"/>
          <p:cNvSpPr/>
          <p:nvPr/>
        </p:nvSpPr>
        <p:spPr>
          <a:xfrm>
            <a:off x="4129154" y="-80600"/>
            <a:ext cx="5110325" cy="1685925"/>
          </a:xfrm>
          <a:custGeom>
            <a:avLst/>
            <a:gdLst/>
            <a:ahLst/>
            <a:cxnLst/>
            <a:rect l="l" t="t" r="r" b="b"/>
            <a:pathLst>
              <a:path w="204413" h="67437" extrusionOk="0">
                <a:moveTo>
                  <a:pt x="204413" y="67437"/>
                </a:moveTo>
                <a:cubicBezTo>
                  <a:pt x="202605" y="53878"/>
                  <a:pt x="206651" y="35020"/>
                  <a:pt x="195269" y="27432"/>
                </a:cubicBezTo>
                <a:cubicBezTo>
                  <a:pt x="180472" y="17567"/>
                  <a:pt x="159625" y="28059"/>
                  <a:pt x="141929" y="26289"/>
                </a:cubicBezTo>
                <a:cubicBezTo>
                  <a:pt x="124221" y="24518"/>
                  <a:pt x="108493" y="8151"/>
                  <a:pt x="90875" y="10668"/>
                </a:cubicBezTo>
                <a:cubicBezTo>
                  <a:pt x="73570" y="13140"/>
                  <a:pt x="57985" y="27184"/>
                  <a:pt x="40583" y="25527"/>
                </a:cubicBezTo>
                <a:cubicBezTo>
                  <a:pt x="27188" y="24251"/>
                  <a:pt x="12484" y="21193"/>
                  <a:pt x="2483" y="12192"/>
                </a:cubicBezTo>
                <a:cubicBezTo>
                  <a:pt x="-590" y="9426"/>
                  <a:pt x="197" y="4135"/>
                  <a:pt x="19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156" name="Google Shape;2156;p21"/>
          <p:cNvGrpSpPr/>
          <p:nvPr/>
        </p:nvGrpSpPr>
        <p:grpSpPr>
          <a:xfrm rot="-2864756">
            <a:off x="7714136" y="379948"/>
            <a:ext cx="342892" cy="319092"/>
            <a:chOff x="-1003774" y="3010923"/>
            <a:chExt cx="671424" cy="624822"/>
          </a:xfrm>
        </p:grpSpPr>
        <p:sp>
          <p:nvSpPr>
            <p:cNvPr id="2157" name="Google Shape;2157;p21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21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21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2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2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2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2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2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2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2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2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2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2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2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2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2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2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2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2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2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2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2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2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21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2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2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21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2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2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2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2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2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2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2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2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2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2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4" name="Google Shape;2194;p21"/>
          <p:cNvGrpSpPr/>
          <p:nvPr/>
        </p:nvGrpSpPr>
        <p:grpSpPr>
          <a:xfrm>
            <a:off x="7743063" y="4086547"/>
            <a:ext cx="1375435" cy="1358646"/>
            <a:chOff x="5180763" y="3483322"/>
            <a:chExt cx="1375435" cy="1358646"/>
          </a:xfrm>
        </p:grpSpPr>
        <p:sp>
          <p:nvSpPr>
            <p:cNvPr id="2195" name="Google Shape;2195;p21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21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21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21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21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21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21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21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21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21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21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21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21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21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21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21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21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21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21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21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21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21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21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21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21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21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21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21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21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21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21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21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21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21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21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21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21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21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21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21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21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21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21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21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21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21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21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21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21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21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21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21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21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21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21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21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21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4"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2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2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22"/>
          <p:cNvSpPr txBox="1">
            <a:spLocks noGrp="1"/>
          </p:cNvSpPr>
          <p:nvPr>
            <p:ph type="body" idx="1"/>
          </p:nvPr>
        </p:nvSpPr>
        <p:spPr>
          <a:xfrm>
            <a:off x="720150" y="1631950"/>
            <a:ext cx="3823800" cy="29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9pPr>
          </a:lstStyle>
          <a:p>
            <a:endParaRPr/>
          </a:p>
        </p:txBody>
      </p:sp>
      <p:sp>
        <p:nvSpPr>
          <p:cNvPr id="2256" name="Google Shape;2256;p22"/>
          <p:cNvSpPr txBox="1">
            <a:spLocks noGrp="1"/>
          </p:cNvSpPr>
          <p:nvPr>
            <p:ph type="body" idx="2"/>
          </p:nvPr>
        </p:nvSpPr>
        <p:spPr>
          <a:xfrm>
            <a:off x="4600350" y="1631950"/>
            <a:ext cx="3823800" cy="29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9pPr>
          </a:lstStyle>
          <a:p>
            <a:endParaRPr/>
          </a:p>
        </p:txBody>
      </p:sp>
      <p:sp>
        <p:nvSpPr>
          <p:cNvPr id="2257" name="Google Shape;2257;p22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58" name="Google Shape;2258;p22"/>
          <p:cNvSpPr txBox="1">
            <a:spLocks noGrp="1"/>
          </p:cNvSpPr>
          <p:nvPr>
            <p:ph type="subTitle" idx="3"/>
          </p:nvPr>
        </p:nvSpPr>
        <p:spPr>
          <a:xfrm>
            <a:off x="2217450" y="1167384"/>
            <a:ext cx="47091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259" name="Google Shape;2259;p22"/>
          <p:cNvGrpSpPr/>
          <p:nvPr/>
        </p:nvGrpSpPr>
        <p:grpSpPr>
          <a:xfrm>
            <a:off x="8084315" y="148907"/>
            <a:ext cx="959605" cy="1542140"/>
            <a:chOff x="9840651" y="2066749"/>
            <a:chExt cx="701773" cy="1127790"/>
          </a:xfrm>
        </p:grpSpPr>
        <p:sp>
          <p:nvSpPr>
            <p:cNvPr id="2260" name="Google Shape;2260;p22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22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22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1" name="Google Shape;2291;p22"/>
          <p:cNvGrpSpPr/>
          <p:nvPr/>
        </p:nvGrpSpPr>
        <p:grpSpPr>
          <a:xfrm>
            <a:off x="165525" y="381163"/>
            <a:ext cx="790736" cy="869130"/>
            <a:chOff x="7709325" y="2753025"/>
            <a:chExt cx="790736" cy="869130"/>
          </a:xfrm>
        </p:grpSpPr>
        <p:sp>
          <p:nvSpPr>
            <p:cNvPr id="2292" name="Google Shape;2292;p2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2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2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2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2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2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2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2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2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2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2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2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2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2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2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2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2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2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2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2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2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2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2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6" name="Google Shape;2316;p22"/>
          <p:cNvGrpSpPr/>
          <p:nvPr/>
        </p:nvGrpSpPr>
        <p:grpSpPr>
          <a:xfrm rot="-2864756">
            <a:off x="2532536" y="74623"/>
            <a:ext cx="342892" cy="319092"/>
            <a:chOff x="-1003774" y="3010923"/>
            <a:chExt cx="671424" cy="624822"/>
          </a:xfrm>
        </p:grpSpPr>
        <p:sp>
          <p:nvSpPr>
            <p:cNvPr id="2317" name="Google Shape;2317;p2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2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2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2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2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" name="Google Shape;2355;p2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6" name="Google Shape;2356;p23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7" name="Google Shape;2357;p23"/>
          <p:cNvSpPr txBox="1">
            <a:spLocks noGrp="1"/>
          </p:cNvSpPr>
          <p:nvPr>
            <p:ph type="title"/>
          </p:nvPr>
        </p:nvSpPr>
        <p:spPr>
          <a:xfrm>
            <a:off x="715724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58" name="Google Shape;2358;p23"/>
          <p:cNvSpPr txBox="1">
            <a:spLocks noGrp="1"/>
          </p:cNvSpPr>
          <p:nvPr>
            <p:ph type="subTitle" idx="1"/>
          </p:nvPr>
        </p:nvSpPr>
        <p:spPr>
          <a:xfrm>
            <a:off x="715124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59" name="Google Shape;2359;p23"/>
          <p:cNvSpPr txBox="1">
            <a:spLocks noGrp="1"/>
          </p:cNvSpPr>
          <p:nvPr>
            <p:ph type="title" idx="2"/>
          </p:nvPr>
        </p:nvSpPr>
        <p:spPr>
          <a:xfrm>
            <a:off x="3451800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60" name="Google Shape;2360;p23"/>
          <p:cNvSpPr txBox="1">
            <a:spLocks noGrp="1"/>
          </p:cNvSpPr>
          <p:nvPr>
            <p:ph type="subTitle" idx="3"/>
          </p:nvPr>
        </p:nvSpPr>
        <p:spPr>
          <a:xfrm>
            <a:off x="3451200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1" name="Google Shape;2361;p23"/>
          <p:cNvSpPr txBox="1">
            <a:spLocks noGrp="1"/>
          </p:cNvSpPr>
          <p:nvPr>
            <p:ph type="title" idx="4"/>
          </p:nvPr>
        </p:nvSpPr>
        <p:spPr>
          <a:xfrm>
            <a:off x="6185545" y="2926080"/>
            <a:ext cx="2240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62" name="Google Shape;2362;p23"/>
          <p:cNvSpPr txBox="1">
            <a:spLocks noGrp="1"/>
          </p:cNvSpPr>
          <p:nvPr>
            <p:ph type="subTitle" idx="5"/>
          </p:nvPr>
        </p:nvSpPr>
        <p:spPr>
          <a:xfrm>
            <a:off x="6184945" y="3315366"/>
            <a:ext cx="22416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63" name="Google Shape;2363;p23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23"/>
          <p:cNvSpPr/>
          <p:nvPr/>
        </p:nvSpPr>
        <p:spPr>
          <a:xfrm>
            <a:off x="38325" y="-42500"/>
            <a:ext cx="5210175" cy="378325"/>
          </a:xfrm>
          <a:custGeom>
            <a:avLst/>
            <a:gdLst/>
            <a:ahLst/>
            <a:cxnLst/>
            <a:rect l="l" t="t" r="r" b="b"/>
            <a:pathLst>
              <a:path w="208407" h="15133" extrusionOk="0">
                <a:moveTo>
                  <a:pt x="0" y="1905"/>
                </a:moveTo>
                <a:cubicBezTo>
                  <a:pt x="14501" y="1905"/>
                  <a:pt x="27140" y="13060"/>
                  <a:pt x="41529" y="14859"/>
                </a:cubicBezTo>
                <a:cubicBezTo>
                  <a:pt x="54685" y="16503"/>
                  <a:pt x="67553" y="9399"/>
                  <a:pt x="80772" y="8382"/>
                </a:cubicBezTo>
                <a:cubicBezTo>
                  <a:pt x="95081" y="7281"/>
                  <a:pt x="109121" y="13202"/>
                  <a:pt x="123444" y="14097"/>
                </a:cubicBezTo>
                <a:cubicBezTo>
                  <a:pt x="133988" y="14756"/>
                  <a:pt x="144203" y="10073"/>
                  <a:pt x="154686" y="8763"/>
                </a:cubicBezTo>
                <a:cubicBezTo>
                  <a:pt x="172690" y="6513"/>
                  <a:pt x="208407" y="18144"/>
                  <a:pt x="20840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65" name="Google Shape;2365;p23"/>
          <p:cNvSpPr/>
          <p:nvPr/>
        </p:nvSpPr>
        <p:spPr>
          <a:xfrm>
            <a:off x="8920103" y="1995850"/>
            <a:ext cx="281275" cy="3190875"/>
          </a:xfrm>
          <a:custGeom>
            <a:avLst/>
            <a:gdLst/>
            <a:ahLst/>
            <a:cxnLst/>
            <a:rect l="l" t="t" r="r" b="b"/>
            <a:pathLst>
              <a:path w="11251" h="127635" extrusionOk="0">
                <a:moveTo>
                  <a:pt x="9727" y="127635"/>
                </a:moveTo>
                <a:cubicBezTo>
                  <a:pt x="5002" y="115823"/>
                  <a:pt x="-1064" y="103336"/>
                  <a:pt x="202" y="90678"/>
                </a:cubicBezTo>
                <a:cubicBezTo>
                  <a:pt x="1469" y="78005"/>
                  <a:pt x="7275" y="65658"/>
                  <a:pt x="6298" y="52959"/>
                </a:cubicBezTo>
                <a:cubicBezTo>
                  <a:pt x="4938" y="35281"/>
                  <a:pt x="-4607" y="7929"/>
                  <a:pt x="11251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366" name="Google Shape;2366;p23"/>
          <p:cNvGrpSpPr/>
          <p:nvPr/>
        </p:nvGrpSpPr>
        <p:grpSpPr>
          <a:xfrm rot="-2864756">
            <a:off x="989361" y="145773"/>
            <a:ext cx="342892" cy="319092"/>
            <a:chOff x="-1003774" y="3010923"/>
            <a:chExt cx="671424" cy="624822"/>
          </a:xfrm>
        </p:grpSpPr>
        <p:sp>
          <p:nvSpPr>
            <p:cNvPr id="2367" name="Google Shape;2367;p2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2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2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2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2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2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2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2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2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2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2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2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2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2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2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2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2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2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2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2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4" name="Google Shape;2404;p23"/>
          <p:cNvGrpSpPr/>
          <p:nvPr/>
        </p:nvGrpSpPr>
        <p:grpSpPr>
          <a:xfrm>
            <a:off x="219546" y="4264195"/>
            <a:ext cx="1122563" cy="670479"/>
            <a:chOff x="7734396" y="189920"/>
            <a:chExt cx="1122563" cy="670479"/>
          </a:xfrm>
        </p:grpSpPr>
        <p:sp>
          <p:nvSpPr>
            <p:cNvPr id="2405" name="Google Shape;2405;p23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23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23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23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23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23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23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23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23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23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23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23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23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23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23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23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23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23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23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23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23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6" name="Google Shape;2426;p23"/>
          <p:cNvGrpSpPr/>
          <p:nvPr/>
        </p:nvGrpSpPr>
        <p:grpSpPr>
          <a:xfrm>
            <a:off x="8128425" y="279000"/>
            <a:ext cx="790736" cy="869130"/>
            <a:chOff x="7709325" y="2753025"/>
            <a:chExt cx="790736" cy="869130"/>
          </a:xfrm>
        </p:grpSpPr>
        <p:sp>
          <p:nvSpPr>
            <p:cNvPr id="2427" name="Google Shape;2427;p23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23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23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23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23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23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23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23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23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23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23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23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23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23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23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23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23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23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23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23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3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3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3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3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"/>
          <p:cNvSpPr/>
          <p:nvPr/>
        </p:nvSpPr>
        <p:spPr>
          <a:xfrm>
            <a:off x="-9300" y="1100575"/>
            <a:ext cx="1482675" cy="4048125"/>
          </a:xfrm>
          <a:custGeom>
            <a:avLst/>
            <a:gdLst/>
            <a:ahLst/>
            <a:cxnLst/>
            <a:rect l="l" t="t" r="r" b="b"/>
            <a:pathLst>
              <a:path w="59307" h="161925" extrusionOk="0">
                <a:moveTo>
                  <a:pt x="381" y="161925"/>
                </a:moveTo>
                <a:cubicBezTo>
                  <a:pt x="4156" y="155319"/>
                  <a:pt x="7109" y="147746"/>
                  <a:pt x="12954" y="142875"/>
                </a:cubicBezTo>
                <a:cubicBezTo>
                  <a:pt x="20757" y="136372"/>
                  <a:pt x="32642" y="132068"/>
                  <a:pt x="35433" y="122301"/>
                </a:cubicBezTo>
                <a:cubicBezTo>
                  <a:pt x="37038" y="116682"/>
                  <a:pt x="37866" y="110246"/>
                  <a:pt x="35814" y="104775"/>
                </a:cubicBezTo>
                <a:cubicBezTo>
                  <a:pt x="33952" y="99809"/>
                  <a:pt x="30584" y="94798"/>
                  <a:pt x="31242" y="89535"/>
                </a:cubicBezTo>
                <a:cubicBezTo>
                  <a:pt x="32348" y="80684"/>
                  <a:pt x="41652" y="74567"/>
                  <a:pt x="43815" y="65913"/>
                </a:cubicBezTo>
                <a:cubicBezTo>
                  <a:pt x="45069" y="60896"/>
                  <a:pt x="42244" y="53451"/>
                  <a:pt x="37338" y="51816"/>
                </a:cubicBezTo>
                <a:cubicBezTo>
                  <a:pt x="32572" y="50227"/>
                  <a:pt x="26076" y="52147"/>
                  <a:pt x="22860" y="56007"/>
                </a:cubicBezTo>
                <a:cubicBezTo>
                  <a:pt x="19604" y="59914"/>
                  <a:pt x="19553" y="68195"/>
                  <a:pt x="23622" y="71247"/>
                </a:cubicBezTo>
                <a:cubicBezTo>
                  <a:pt x="33423" y="78597"/>
                  <a:pt x="55703" y="72083"/>
                  <a:pt x="58674" y="60198"/>
                </a:cubicBezTo>
                <a:cubicBezTo>
                  <a:pt x="61768" y="47820"/>
                  <a:pt x="52499" y="34452"/>
                  <a:pt x="44196" y="24765"/>
                </a:cubicBezTo>
                <a:cubicBezTo>
                  <a:pt x="33206" y="11943"/>
                  <a:pt x="16887" y="0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5" name="Google Shape;95;p3"/>
          <p:cNvSpPr/>
          <p:nvPr/>
        </p:nvSpPr>
        <p:spPr>
          <a:xfrm>
            <a:off x="8262361" y="14725"/>
            <a:ext cx="939025" cy="3012100"/>
          </a:xfrm>
          <a:custGeom>
            <a:avLst/>
            <a:gdLst/>
            <a:ahLst/>
            <a:cxnLst/>
            <a:rect l="l" t="t" r="r" b="b"/>
            <a:pathLst>
              <a:path w="37561" h="120484" extrusionOk="0">
                <a:moveTo>
                  <a:pt x="36799" y="0"/>
                </a:moveTo>
                <a:cubicBezTo>
                  <a:pt x="29022" y="5185"/>
                  <a:pt x="15479" y="7489"/>
                  <a:pt x="14320" y="16764"/>
                </a:cubicBezTo>
                <a:cubicBezTo>
                  <a:pt x="12667" y="29988"/>
                  <a:pt x="21307" y="43164"/>
                  <a:pt x="19654" y="56388"/>
                </a:cubicBezTo>
                <a:cubicBezTo>
                  <a:pt x="18093" y="68880"/>
                  <a:pt x="-1557" y="76311"/>
                  <a:pt x="223" y="88773"/>
                </a:cubicBezTo>
                <a:cubicBezTo>
                  <a:pt x="931" y="93732"/>
                  <a:pt x="5064" y="97559"/>
                  <a:pt x="7843" y="101727"/>
                </a:cubicBezTo>
                <a:cubicBezTo>
                  <a:pt x="14222" y="111296"/>
                  <a:pt x="27275" y="124396"/>
                  <a:pt x="37561" y="119253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6" name="Google Shape;96;p3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2038200" y="231666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8" name="Google Shape;98;p3"/>
          <p:cNvSpPr txBox="1">
            <a:spLocks noGrp="1"/>
          </p:cNvSpPr>
          <p:nvPr>
            <p:ph type="title" idx="2" hasCustomPrompt="1"/>
          </p:nvPr>
        </p:nvSpPr>
        <p:spPr>
          <a:xfrm>
            <a:off x="4035150" y="1154049"/>
            <a:ext cx="1073700" cy="107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5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9" name="Google Shape;99;p3"/>
          <p:cNvSpPr txBox="1">
            <a:spLocks noGrp="1"/>
          </p:cNvSpPr>
          <p:nvPr>
            <p:ph type="subTitle" idx="1"/>
          </p:nvPr>
        </p:nvSpPr>
        <p:spPr>
          <a:xfrm>
            <a:off x="2542200" y="3506151"/>
            <a:ext cx="405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3"/>
          <p:cNvGrpSpPr/>
          <p:nvPr/>
        </p:nvGrpSpPr>
        <p:grpSpPr>
          <a:xfrm>
            <a:off x="352894" y="261609"/>
            <a:ext cx="1612721" cy="1191278"/>
            <a:chOff x="1942875" y="4263875"/>
            <a:chExt cx="856600" cy="632750"/>
          </a:xfrm>
        </p:grpSpPr>
        <p:sp>
          <p:nvSpPr>
            <p:cNvPr id="101" name="Google Shape;101;p3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32;p3"/>
          <p:cNvGrpSpPr/>
          <p:nvPr/>
        </p:nvGrpSpPr>
        <p:grpSpPr>
          <a:xfrm rot="1536092">
            <a:off x="7872551" y="4262560"/>
            <a:ext cx="1073604" cy="720772"/>
            <a:chOff x="7681600" y="381950"/>
            <a:chExt cx="1073629" cy="720788"/>
          </a:xfrm>
        </p:grpSpPr>
        <p:sp>
          <p:nvSpPr>
            <p:cNvPr id="133" name="Google Shape;133;p3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3"/>
          <p:cNvGrpSpPr/>
          <p:nvPr/>
        </p:nvGrpSpPr>
        <p:grpSpPr>
          <a:xfrm rot="-8597230">
            <a:off x="8482626" y="610338"/>
            <a:ext cx="342898" cy="319098"/>
            <a:chOff x="-1003774" y="3010923"/>
            <a:chExt cx="671424" cy="624822"/>
          </a:xfrm>
        </p:grpSpPr>
        <p:sp>
          <p:nvSpPr>
            <p:cNvPr id="163" name="Google Shape;163;p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Google Shape;200;p3"/>
          <p:cNvGrpSpPr/>
          <p:nvPr/>
        </p:nvGrpSpPr>
        <p:grpSpPr>
          <a:xfrm rot="4109041">
            <a:off x="656145" y="4120686"/>
            <a:ext cx="342888" cy="319088"/>
            <a:chOff x="-1003774" y="3010923"/>
            <a:chExt cx="671424" cy="624822"/>
          </a:xfrm>
        </p:grpSpPr>
        <p:sp>
          <p:nvSpPr>
            <p:cNvPr id="201" name="Google Shape;201;p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3"/>
          <p:cNvGrpSpPr/>
          <p:nvPr/>
        </p:nvGrpSpPr>
        <p:grpSpPr>
          <a:xfrm>
            <a:off x="120853" y="1688762"/>
            <a:ext cx="1359262" cy="1626752"/>
            <a:chOff x="6246075" y="1325325"/>
            <a:chExt cx="768075" cy="919225"/>
          </a:xfrm>
        </p:grpSpPr>
        <p:sp>
          <p:nvSpPr>
            <p:cNvPr id="239" name="Google Shape;239;p3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oogle Shape;257;p3"/>
          <p:cNvGrpSpPr/>
          <p:nvPr/>
        </p:nvGrpSpPr>
        <p:grpSpPr>
          <a:xfrm>
            <a:off x="8234474" y="3044272"/>
            <a:ext cx="754593" cy="1003232"/>
            <a:chOff x="7062788" y="3483325"/>
            <a:chExt cx="558875" cy="743025"/>
          </a:xfrm>
        </p:grpSpPr>
        <p:sp>
          <p:nvSpPr>
            <p:cNvPr id="258" name="Google Shape;258;p3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1" name="Google Shape;2501;p2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2" name="Google Shape;2502;p25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3" name="Google Shape;2503;p25"/>
          <p:cNvSpPr txBox="1">
            <a:spLocks noGrp="1"/>
          </p:cNvSpPr>
          <p:nvPr>
            <p:ph type="title"/>
          </p:nvPr>
        </p:nvSpPr>
        <p:spPr>
          <a:xfrm>
            <a:off x="2417677" y="1772579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4" name="Google Shape;2504;p25"/>
          <p:cNvSpPr txBox="1">
            <a:spLocks noGrp="1"/>
          </p:cNvSpPr>
          <p:nvPr>
            <p:ph type="subTitle" idx="1"/>
          </p:nvPr>
        </p:nvSpPr>
        <p:spPr>
          <a:xfrm>
            <a:off x="2417677" y="2138574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5" name="Google Shape;2505;p25"/>
          <p:cNvSpPr txBox="1">
            <a:spLocks noGrp="1"/>
          </p:cNvSpPr>
          <p:nvPr>
            <p:ph type="title" idx="2"/>
          </p:nvPr>
        </p:nvSpPr>
        <p:spPr>
          <a:xfrm>
            <a:off x="5779052" y="1772579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6" name="Google Shape;2506;p25"/>
          <p:cNvSpPr txBox="1">
            <a:spLocks noGrp="1"/>
          </p:cNvSpPr>
          <p:nvPr>
            <p:ph type="subTitle" idx="3"/>
          </p:nvPr>
        </p:nvSpPr>
        <p:spPr>
          <a:xfrm>
            <a:off x="5779048" y="2138574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7" name="Google Shape;2507;p25"/>
          <p:cNvSpPr txBox="1">
            <a:spLocks noGrp="1"/>
          </p:cNvSpPr>
          <p:nvPr>
            <p:ph type="title" idx="4"/>
          </p:nvPr>
        </p:nvSpPr>
        <p:spPr>
          <a:xfrm>
            <a:off x="2417677" y="3296581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08" name="Google Shape;2508;p25"/>
          <p:cNvSpPr txBox="1">
            <a:spLocks noGrp="1"/>
          </p:cNvSpPr>
          <p:nvPr>
            <p:ph type="subTitle" idx="5"/>
          </p:nvPr>
        </p:nvSpPr>
        <p:spPr>
          <a:xfrm>
            <a:off x="2417677" y="3662576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09" name="Google Shape;2509;p25"/>
          <p:cNvSpPr txBox="1">
            <a:spLocks noGrp="1"/>
          </p:cNvSpPr>
          <p:nvPr>
            <p:ph type="title" idx="6"/>
          </p:nvPr>
        </p:nvSpPr>
        <p:spPr>
          <a:xfrm>
            <a:off x="5785027" y="3296581"/>
            <a:ext cx="19782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10" name="Google Shape;2510;p25"/>
          <p:cNvSpPr txBox="1">
            <a:spLocks noGrp="1"/>
          </p:cNvSpPr>
          <p:nvPr>
            <p:ph type="subTitle" idx="7"/>
          </p:nvPr>
        </p:nvSpPr>
        <p:spPr>
          <a:xfrm>
            <a:off x="5785023" y="3662576"/>
            <a:ext cx="1978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511" name="Google Shape;2511;p25"/>
          <p:cNvSpPr txBox="1">
            <a:spLocks noGrp="1"/>
          </p:cNvSpPr>
          <p:nvPr>
            <p:ph type="title" idx="8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12" name="Google Shape;2512;p25"/>
          <p:cNvSpPr/>
          <p:nvPr/>
        </p:nvSpPr>
        <p:spPr>
          <a:xfrm>
            <a:off x="5258025" y="143508"/>
            <a:ext cx="3914775" cy="423600"/>
          </a:xfrm>
          <a:custGeom>
            <a:avLst/>
            <a:gdLst/>
            <a:ahLst/>
            <a:cxnLst/>
            <a:rect l="l" t="t" r="r" b="b"/>
            <a:pathLst>
              <a:path w="156591" h="16944" extrusionOk="0">
                <a:moveTo>
                  <a:pt x="156591" y="13134"/>
                </a:moveTo>
                <a:cubicBezTo>
                  <a:pt x="150156" y="7986"/>
                  <a:pt x="142895" y="3210"/>
                  <a:pt x="134874" y="1323"/>
                </a:cubicBezTo>
                <a:cubicBezTo>
                  <a:pt x="119504" y="-2293"/>
                  <a:pt x="103297" y="2794"/>
                  <a:pt x="87630" y="4752"/>
                </a:cubicBezTo>
                <a:cubicBezTo>
                  <a:pt x="75063" y="6323"/>
                  <a:pt x="62513" y="-1080"/>
                  <a:pt x="49911" y="180"/>
                </a:cubicBezTo>
                <a:cubicBezTo>
                  <a:pt x="32448" y="1926"/>
                  <a:pt x="15698" y="9095"/>
                  <a:pt x="0" y="1694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513" name="Google Shape;2513;p25"/>
          <p:cNvSpPr/>
          <p:nvPr/>
        </p:nvSpPr>
        <p:spPr>
          <a:xfrm>
            <a:off x="5529" y="1119550"/>
            <a:ext cx="375700" cy="1693550"/>
          </a:xfrm>
          <a:custGeom>
            <a:avLst/>
            <a:gdLst/>
            <a:ahLst/>
            <a:cxnLst/>
            <a:rect l="l" t="t" r="r" b="b"/>
            <a:pathLst>
              <a:path w="15028" h="67742" extrusionOk="0">
                <a:moveTo>
                  <a:pt x="15028" y="49911"/>
                </a:moveTo>
                <a:cubicBezTo>
                  <a:pt x="13942" y="55341"/>
                  <a:pt x="7303" y="58156"/>
                  <a:pt x="5122" y="63246"/>
                </a:cubicBezTo>
                <a:cubicBezTo>
                  <a:pt x="4442" y="64834"/>
                  <a:pt x="3295" y="68658"/>
                  <a:pt x="2074" y="67437"/>
                </a:cubicBezTo>
                <a:cubicBezTo>
                  <a:pt x="-5093" y="60270"/>
                  <a:pt x="9157" y="48195"/>
                  <a:pt x="10075" y="38100"/>
                </a:cubicBezTo>
                <a:cubicBezTo>
                  <a:pt x="10689" y="31350"/>
                  <a:pt x="6832" y="24934"/>
                  <a:pt x="5503" y="18288"/>
                </a:cubicBezTo>
                <a:cubicBezTo>
                  <a:pt x="4258" y="12061"/>
                  <a:pt x="5849" y="2840"/>
                  <a:pt x="169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514" name="Google Shape;2514;p25"/>
          <p:cNvGrpSpPr/>
          <p:nvPr/>
        </p:nvGrpSpPr>
        <p:grpSpPr>
          <a:xfrm>
            <a:off x="7866813" y="3920097"/>
            <a:ext cx="1375435" cy="1358646"/>
            <a:chOff x="5180763" y="3483322"/>
            <a:chExt cx="1375435" cy="1358646"/>
          </a:xfrm>
        </p:grpSpPr>
        <p:sp>
          <p:nvSpPr>
            <p:cNvPr id="2515" name="Google Shape;2515;p25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5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5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5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5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5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5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5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5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5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5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5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5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5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5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5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5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5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5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5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5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5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5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5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5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5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5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5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5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5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5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5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5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5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5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5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5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5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5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5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5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5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5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5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5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5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5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2" name="Google Shape;2572;p25"/>
          <p:cNvGrpSpPr/>
          <p:nvPr/>
        </p:nvGrpSpPr>
        <p:grpSpPr>
          <a:xfrm>
            <a:off x="58740" y="105827"/>
            <a:ext cx="925530" cy="1796832"/>
            <a:chOff x="204076" y="125827"/>
            <a:chExt cx="925530" cy="1796832"/>
          </a:xfrm>
        </p:grpSpPr>
        <p:sp>
          <p:nvSpPr>
            <p:cNvPr id="2573" name="Google Shape;2573;p25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5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5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5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5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5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5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5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5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2" name="Google Shape;2582;p25"/>
          <p:cNvGrpSpPr/>
          <p:nvPr/>
        </p:nvGrpSpPr>
        <p:grpSpPr>
          <a:xfrm rot="-2864756">
            <a:off x="8485936" y="74623"/>
            <a:ext cx="342892" cy="319092"/>
            <a:chOff x="-1003774" y="3010923"/>
            <a:chExt cx="671424" cy="624822"/>
          </a:xfrm>
        </p:grpSpPr>
        <p:sp>
          <p:nvSpPr>
            <p:cNvPr id="2583" name="Google Shape;2583;p2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" name="Google Shape;2621;p2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2" name="Google Shape;2622;p2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26"/>
          <p:cNvSpPr txBox="1">
            <a:spLocks noGrp="1"/>
          </p:cNvSpPr>
          <p:nvPr>
            <p:ph type="title"/>
          </p:nvPr>
        </p:nvSpPr>
        <p:spPr>
          <a:xfrm>
            <a:off x="2157218" y="1422651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24" name="Google Shape;2624;p26"/>
          <p:cNvSpPr txBox="1">
            <a:spLocks noGrp="1"/>
          </p:cNvSpPr>
          <p:nvPr>
            <p:ph type="subTitle" idx="1"/>
          </p:nvPr>
        </p:nvSpPr>
        <p:spPr>
          <a:xfrm>
            <a:off x="2157218" y="1817057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5" name="Google Shape;2625;p26"/>
          <p:cNvSpPr txBox="1">
            <a:spLocks noGrp="1"/>
          </p:cNvSpPr>
          <p:nvPr>
            <p:ph type="title" idx="2"/>
          </p:nvPr>
        </p:nvSpPr>
        <p:spPr>
          <a:xfrm>
            <a:off x="5965027" y="1422651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26" name="Google Shape;2626;p26"/>
          <p:cNvSpPr txBox="1">
            <a:spLocks noGrp="1"/>
          </p:cNvSpPr>
          <p:nvPr>
            <p:ph type="subTitle" idx="3"/>
          </p:nvPr>
        </p:nvSpPr>
        <p:spPr>
          <a:xfrm>
            <a:off x="5965027" y="1817057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7" name="Google Shape;2627;p26"/>
          <p:cNvSpPr txBox="1">
            <a:spLocks noGrp="1"/>
          </p:cNvSpPr>
          <p:nvPr>
            <p:ph type="title" idx="4"/>
          </p:nvPr>
        </p:nvSpPr>
        <p:spPr>
          <a:xfrm>
            <a:off x="2157218" y="2601175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28" name="Google Shape;2628;p26"/>
          <p:cNvSpPr txBox="1">
            <a:spLocks noGrp="1"/>
          </p:cNvSpPr>
          <p:nvPr>
            <p:ph type="subTitle" idx="5"/>
          </p:nvPr>
        </p:nvSpPr>
        <p:spPr>
          <a:xfrm>
            <a:off x="2157218" y="2997436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9" name="Google Shape;2629;p26"/>
          <p:cNvSpPr txBox="1">
            <a:spLocks noGrp="1"/>
          </p:cNvSpPr>
          <p:nvPr>
            <p:ph type="title" idx="6"/>
          </p:nvPr>
        </p:nvSpPr>
        <p:spPr>
          <a:xfrm>
            <a:off x="2157218" y="3775535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30" name="Google Shape;2630;p26"/>
          <p:cNvSpPr txBox="1">
            <a:spLocks noGrp="1"/>
          </p:cNvSpPr>
          <p:nvPr>
            <p:ph type="subTitle" idx="7"/>
          </p:nvPr>
        </p:nvSpPr>
        <p:spPr>
          <a:xfrm>
            <a:off x="2157218" y="4171796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1" name="Google Shape;2631;p26"/>
          <p:cNvSpPr txBox="1">
            <a:spLocks noGrp="1"/>
          </p:cNvSpPr>
          <p:nvPr>
            <p:ph type="title" idx="8"/>
          </p:nvPr>
        </p:nvSpPr>
        <p:spPr>
          <a:xfrm>
            <a:off x="5965027" y="2601175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32" name="Google Shape;2632;p26"/>
          <p:cNvSpPr txBox="1">
            <a:spLocks noGrp="1"/>
          </p:cNvSpPr>
          <p:nvPr>
            <p:ph type="subTitle" idx="9"/>
          </p:nvPr>
        </p:nvSpPr>
        <p:spPr>
          <a:xfrm>
            <a:off x="5965027" y="2997436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3" name="Google Shape;2633;p26"/>
          <p:cNvSpPr txBox="1">
            <a:spLocks noGrp="1"/>
          </p:cNvSpPr>
          <p:nvPr>
            <p:ph type="title" idx="13"/>
          </p:nvPr>
        </p:nvSpPr>
        <p:spPr>
          <a:xfrm>
            <a:off x="5965027" y="3775535"/>
            <a:ext cx="2057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634" name="Google Shape;2634;p26"/>
          <p:cNvSpPr txBox="1">
            <a:spLocks noGrp="1"/>
          </p:cNvSpPr>
          <p:nvPr>
            <p:ph type="subTitle" idx="14"/>
          </p:nvPr>
        </p:nvSpPr>
        <p:spPr>
          <a:xfrm>
            <a:off x="5965027" y="4171796"/>
            <a:ext cx="2055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5" name="Google Shape;2635;p26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636" name="Google Shape;2636;p26"/>
          <p:cNvSpPr/>
          <p:nvPr/>
        </p:nvSpPr>
        <p:spPr>
          <a:xfrm>
            <a:off x="-66450" y="14650"/>
            <a:ext cx="1876425" cy="781050"/>
          </a:xfrm>
          <a:custGeom>
            <a:avLst/>
            <a:gdLst/>
            <a:ahLst/>
            <a:cxnLst/>
            <a:rect l="l" t="t" r="r" b="b"/>
            <a:pathLst>
              <a:path w="75057" h="31242" extrusionOk="0">
                <a:moveTo>
                  <a:pt x="75057" y="0"/>
                </a:moveTo>
                <a:cubicBezTo>
                  <a:pt x="66948" y="1622"/>
                  <a:pt x="58782" y="2950"/>
                  <a:pt x="50673" y="4572"/>
                </a:cubicBezTo>
                <a:cubicBezTo>
                  <a:pt x="42142" y="6278"/>
                  <a:pt x="36953" y="15623"/>
                  <a:pt x="28956" y="19050"/>
                </a:cubicBezTo>
                <a:cubicBezTo>
                  <a:pt x="22962" y="21619"/>
                  <a:pt x="14742" y="17423"/>
                  <a:pt x="9525" y="21336"/>
                </a:cubicBezTo>
                <a:cubicBezTo>
                  <a:pt x="5860" y="24084"/>
                  <a:pt x="4097" y="29193"/>
                  <a:pt x="0" y="3124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637" name="Google Shape;2637;p26"/>
          <p:cNvSpPr/>
          <p:nvPr/>
        </p:nvSpPr>
        <p:spPr>
          <a:xfrm>
            <a:off x="5058000" y="-109175"/>
            <a:ext cx="2733675" cy="526975"/>
          </a:xfrm>
          <a:custGeom>
            <a:avLst/>
            <a:gdLst/>
            <a:ahLst/>
            <a:cxnLst/>
            <a:rect l="l" t="t" r="r" b="b"/>
            <a:pathLst>
              <a:path w="109347" h="21079" extrusionOk="0">
                <a:moveTo>
                  <a:pt x="0" y="4191"/>
                </a:moveTo>
                <a:cubicBezTo>
                  <a:pt x="11068" y="6745"/>
                  <a:pt x="22657" y="6993"/>
                  <a:pt x="33528" y="10287"/>
                </a:cubicBezTo>
                <a:cubicBezTo>
                  <a:pt x="52712" y="16100"/>
                  <a:pt x="73596" y="24596"/>
                  <a:pt x="92964" y="19431"/>
                </a:cubicBezTo>
                <a:cubicBezTo>
                  <a:pt x="101150" y="17248"/>
                  <a:pt x="105558" y="7578"/>
                  <a:pt x="10934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638" name="Google Shape;2638;p26"/>
          <p:cNvGrpSpPr/>
          <p:nvPr/>
        </p:nvGrpSpPr>
        <p:grpSpPr>
          <a:xfrm rot="-2864756">
            <a:off x="598961" y="282048"/>
            <a:ext cx="342892" cy="319092"/>
            <a:chOff x="-1003774" y="3010923"/>
            <a:chExt cx="671424" cy="624822"/>
          </a:xfrm>
        </p:grpSpPr>
        <p:sp>
          <p:nvSpPr>
            <p:cNvPr id="2639" name="Google Shape;2639;p2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6" name="Google Shape;2676;p26"/>
          <p:cNvGrpSpPr/>
          <p:nvPr/>
        </p:nvGrpSpPr>
        <p:grpSpPr>
          <a:xfrm>
            <a:off x="7955349" y="266494"/>
            <a:ext cx="1073603" cy="1003212"/>
            <a:chOff x="10715325" y="1566575"/>
            <a:chExt cx="934950" cy="873650"/>
          </a:xfrm>
        </p:grpSpPr>
        <p:sp>
          <p:nvSpPr>
            <p:cNvPr id="2677" name="Google Shape;2677;p26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6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6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6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6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6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6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6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6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6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6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6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9" name="Google Shape;2689;p26"/>
          <p:cNvGrpSpPr/>
          <p:nvPr/>
        </p:nvGrpSpPr>
        <p:grpSpPr>
          <a:xfrm>
            <a:off x="-12" y="4323050"/>
            <a:ext cx="1073629" cy="720788"/>
            <a:chOff x="7681600" y="381950"/>
            <a:chExt cx="1073629" cy="720788"/>
          </a:xfrm>
        </p:grpSpPr>
        <p:sp>
          <p:nvSpPr>
            <p:cNvPr id="2690" name="Google Shape;2690;p2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2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0" name="Google Shape;2720;p2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1" name="Google Shape;2721;p27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2" name="Google Shape;2722;p27"/>
          <p:cNvSpPr txBox="1">
            <a:spLocks noGrp="1"/>
          </p:cNvSpPr>
          <p:nvPr>
            <p:ph type="title" hasCustomPrompt="1"/>
          </p:nvPr>
        </p:nvSpPr>
        <p:spPr>
          <a:xfrm>
            <a:off x="2467200" y="1205101"/>
            <a:ext cx="42096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23" name="Google Shape;2723;p27"/>
          <p:cNvSpPr txBox="1">
            <a:spLocks noGrp="1"/>
          </p:cNvSpPr>
          <p:nvPr>
            <p:ph type="subTitle" idx="1"/>
          </p:nvPr>
        </p:nvSpPr>
        <p:spPr>
          <a:xfrm>
            <a:off x="2467200" y="1868708"/>
            <a:ext cx="420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724" name="Google Shape;2724;p27"/>
          <p:cNvSpPr txBox="1">
            <a:spLocks noGrp="1"/>
          </p:cNvSpPr>
          <p:nvPr>
            <p:ph type="title" idx="2" hasCustomPrompt="1"/>
          </p:nvPr>
        </p:nvSpPr>
        <p:spPr>
          <a:xfrm>
            <a:off x="2467200" y="2855450"/>
            <a:ext cx="42096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25" name="Google Shape;2725;p27"/>
          <p:cNvSpPr txBox="1">
            <a:spLocks noGrp="1"/>
          </p:cNvSpPr>
          <p:nvPr>
            <p:ph type="subTitle" idx="3"/>
          </p:nvPr>
        </p:nvSpPr>
        <p:spPr>
          <a:xfrm>
            <a:off x="2467200" y="3526949"/>
            <a:ext cx="420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726" name="Google Shape;2726;p27"/>
          <p:cNvSpPr/>
          <p:nvPr/>
        </p:nvSpPr>
        <p:spPr>
          <a:xfrm>
            <a:off x="4476975" y="-23450"/>
            <a:ext cx="4743450" cy="5267325"/>
          </a:xfrm>
          <a:custGeom>
            <a:avLst/>
            <a:gdLst/>
            <a:ahLst/>
            <a:cxnLst/>
            <a:rect l="l" t="t" r="r" b="b"/>
            <a:pathLst>
              <a:path w="189738" h="210693" extrusionOk="0">
                <a:moveTo>
                  <a:pt x="189738" y="210693"/>
                </a:moveTo>
                <a:cubicBezTo>
                  <a:pt x="182703" y="199956"/>
                  <a:pt x="173197" y="189202"/>
                  <a:pt x="172212" y="176403"/>
                </a:cubicBezTo>
                <a:cubicBezTo>
                  <a:pt x="171215" y="163437"/>
                  <a:pt x="179753" y="149878"/>
                  <a:pt x="175641" y="137541"/>
                </a:cubicBezTo>
                <a:cubicBezTo>
                  <a:pt x="170928" y="123403"/>
                  <a:pt x="154912" y="107808"/>
                  <a:pt x="162306" y="94869"/>
                </a:cubicBezTo>
                <a:cubicBezTo>
                  <a:pt x="163916" y="92051"/>
                  <a:pt x="167506" y="89280"/>
                  <a:pt x="170688" y="89916"/>
                </a:cubicBezTo>
                <a:cubicBezTo>
                  <a:pt x="175178" y="90814"/>
                  <a:pt x="177852" y="96790"/>
                  <a:pt x="178308" y="101346"/>
                </a:cubicBezTo>
                <a:cubicBezTo>
                  <a:pt x="179147" y="109737"/>
                  <a:pt x="169930" y="126440"/>
                  <a:pt x="163068" y="121539"/>
                </a:cubicBezTo>
                <a:cubicBezTo>
                  <a:pt x="152008" y="113639"/>
                  <a:pt x="160096" y="93840"/>
                  <a:pt x="163830" y="80772"/>
                </a:cubicBezTo>
                <a:cubicBezTo>
                  <a:pt x="168094" y="65850"/>
                  <a:pt x="168104" y="48171"/>
                  <a:pt x="161163" y="34290"/>
                </a:cubicBezTo>
                <a:cubicBezTo>
                  <a:pt x="149984" y="11932"/>
                  <a:pt x="111381" y="25169"/>
                  <a:pt x="86487" y="27432"/>
                </a:cubicBezTo>
                <a:cubicBezTo>
                  <a:pt x="56367" y="30170"/>
                  <a:pt x="27051" y="13526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27" name="Google Shape;2727;p27"/>
          <p:cNvSpPr/>
          <p:nvPr/>
        </p:nvSpPr>
        <p:spPr>
          <a:xfrm>
            <a:off x="873348" y="3510325"/>
            <a:ext cx="4289425" cy="1762125"/>
          </a:xfrm>
          <a:custGeom>
            <a:avLst/>
            <a:gdLst/>
            <a:ahLst/>
            <a:cxnLst/>
            <a:rect l="l" t="t" r="r" b="b"/>
            <a:pathLst>
              <a:path w="171577" h="70485" extrusionOk="0">
                <a:moveTo>
                  <a:pt x="171577" y="70485"/>
                </a:moveTo>
                <a:cubicBezTo>
                  <a:pt x="166436" y="60203"/>
                  <a:pt x="158981" y="47146"/>
                  <a:pt x="147574" y="45720"/>
                </a:cubicBezTo>
                <a:cubicBezTo>
                  <a:pt x="134028" y="44027"/>
                  <a:pt x="121115" y="52790"/>
                  <a:pt x="107569" y="54483"/>
                </a:cubicBezTo>
                <a:cubicBezTo>
                  <a:pt x="98743" y="55586"/>
                  <a:pt x="89236" y="53889"/>
                  <a:pt x="81280" y="49911"/>
                </a:cubicBezTo>
                <a:cubicBezTo>
                  <a:pt x="76044" y="47293"/>
                  <a:pt x="71087" y="43398"/>
                  <a:pt x="65278" y="42672"/>
                </a:cubicBezTo>
                <a:cubicBezTo>
                  <a:pt x="57817" y="41739"/>
                  <a:pt x="50901" y="47137"/>
                  <a:pt x="43561" y="48768"/>
                </a:cubicBezTo>
                <a:cubicBezTo>
                  <a:pt x="37109" y="50202"/>
                  <a:pt x="30325" y="50188"/>
                  <a:pt x="23749" y="49530"/>
                </a:cubicBezTo>
                <a:cubicBezTo>
                  <a:pt x="12669" y="48422"/>
                  <a:pt x="1235" y="36988"/>
                  <a:pt x="127" y="25908"/>
                </a:cubicBezTo>
                <a:cubicBezTo>
                  <a:pt x="-890" y="15741"/>
                  <a:pt x="7371" y="4570"/>
                  <a:pt x="1651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728" name="Google Shape;2728;p27"/>
          <p:cNvGrpSpPr/>
          <p:nvPr/>
        </p:nvGrpSpPr>
        <p:grpSpPr>
          <a:xfrm>
            <a:off x="412571" y="631747"/>
            <a:ext cx="1288943" cy="954529"/>
            <a:chOff x="1156200" y="3428725"/>
            <a:chExt cx="684625" cy="507000"/>
          </a:xfrm>
        </p:grpSpPr>
        <p:sp>
          <p:nvSpPr>
            <p:cNvPr id="2729" name="Google Shape;2729;p2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2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2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2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2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2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2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2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2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0" name="Google Shape;2760;p27"/>
          <p:cNvGrpSpPr/>
          <p:nvPr/>
        </p:nvGrpSpPr>
        <p:grpSpPr>
          <a:xfrm>
            <a:off x="412563" y="1779875"/>
            <a:ext cx="1073629" cy="720788"/>
            <a:chOff x="7681600" y="381950"/>
            <a:chExt cx="1073629" cy="720788"/>
          </a:xfrm>
        </p:grpSpPr>
        <p:sp>
          <p:nvSpPr>
            <p:cNvPr id="2761" name="Google Shape;2761;p27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27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27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27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27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27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27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27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27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27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27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27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27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27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27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27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27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27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27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27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27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27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27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27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27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7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7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7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7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0" name="Google Shape;2790;p27"/>
          <p:cNvGrpSpPr/>
          <p:nvPr/>
        </p:nvGrpSpPr>
        <p:grpSpPr>
          <a:xfrm>
            <a:off x="7468712" y="3938412"/>
            <a:ext cx="962053" cy="405217"/>
            <a:chOff x="774450" y="2691700"/>
            <a:chExt cx="543625" cy="228975"/>
          </a:xfrm>
        </p:grpSpPr>
        <p:sp>
          <p:nvSpPr>
            <p:cNvPr id="2791" name="Google Shape;2791;p27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7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7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7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7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7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27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27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27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27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27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2" name="Google Shape;2802;p27"/>
          <p:cNvGrpSpPr/>
          <p:nvPr/>
        </p:nvGrpSpPr>
        <p:grpSpPr>
          <a:xfrm flipH="1">
            <a:off x="7583490" y="1922752"/>
            <a:ext cx="925530" cy="1796832"/>
            <a:chOff x="204076" y="125827"/>
            <a:chExt cx="925530" cy="1796832"/>
          </a:xfrm>
        </p:grpSpPr>
        <p:sp>
          <p:nvSpPr>
            <p:cNvPr id="2803" name="Google Shape;2803;p27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27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27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7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7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27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27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27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7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3" name="Google Shape;2813;p2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4" name="Google Shape;2814;p28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5" name="Google Shape;2815;p28"/>
          <p:cNvSpPr txBox="1">
            <a:spLocks noGrp="1"/>
          </p:cNvSpPr>
          <p:nvPr>
            <p:ph type="title"/>
          </p:nvPr>
        </p:nvSpPr>
        <p:spPr>
          <a:xfrm>
            <a:off x="710444" y="2937284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16" name="Google Shape;2816;p28"/>
          <p:cNvSpPr txBox="1">
            <a:spLocks noGrp="1"/>
          </p:cNvSpPr>
          <p:nvPr>
            <p:ph type="subTitle" idx="1"/>
          </p:nvPr>
        </p:nvSpPr>
        <p:spPr>
          <a:xfrm>
            <a:off x="710444" y="3377952"/>
            <a:ext cx="23055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7" name="Google Shape;2817;p28"/>
          <p:cNvSpPr txBox="1">
            <a:spLocks noGrp="1"/>
          </p:cNvSpPr>
          <p:nvPr>
            <p:ph type="title" idx="2"/>
          </p:nvPr>
        </p:nvSpPr>
        <p:spPr>
          <a:xfrm>
            <a:off x="3420222" y="2937284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18" name="Google Shape;2818;p28"/>
          <p:cNvSpPr txBox="1">
            <a:spLocks noGrp="1"/>
          </p:cNvSpPr>
          <p:nvPr>
            <p:ph type="subTitle" idx="3"/>
          </p:nvPr>
        </p:nvSpPr>
        <p:spPr>
          <a:xfrm>
            <a:off x="3420222" y="3377952"/>
            <a:ext cx="23055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19" name="Google Shape;2819;p28"/>
          <p:cNvSpPr txBox="1">
            <a:spLocks noGrp="1"/>
          </p:cNvSpPr>
          <p:nvPr>
            <p:ph type="title" idx="4"/>
          </p:nvPr>
        </p:nvSpPr>
        <p:spPr>
          <a:xfrm>
            <a:off x="6128056" y="2937284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7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20" name="Google Shape;2820;p28"/>
          <p:cNvSpPr txBox="1">
            <a:spLocks noGrp="1"/>
          </p:cNvSpPr>
          <p:nvPr>
            <p:ph type="subTitle" idx="5"/>
          </p:nvPr>
        </p:nvSpPr>
        <p:spPr>
          <a:xfrm>
            <a:off x="6128056" y="3377952"/>
            <a:ext cx="23055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21" name="Google Shape;2821;p28"/>
          <p:cNvSpPr txBox="1">
            <a:spLocks noGrp="1"/>
          </p:cNvSpPr>
          <p:nvPr>
            <p:ph type="title" idx="6" hasCustomPrompt="1"/>
          </p:nvPr>
        </p:nvSpPr>
        <p:spPr>
          <a:xfrm>
            <a:off x="1401794" y="203025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22" name="Google Shape;2822;p28"/>
          <p:cNvSpPr txBox="1">
            <a:spLocks noGrp="1"/>
          </p:cNvSpPr>
          <p:nvPr>
            <p:ph type="title" idx="7" hasCustomPrompt="1"/>
          </p:nvPr>
        </p:nvSpPr>
        <p:spPr>
          <a:xfrm>
            <a:off x="4111572" y="203025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23" name="Google Shape;2823;p28"/>
          <p:cNvSpPr txBox="1">
            <a:spLocks noGrp="1"/>
          </p:cNvSpPr>
          <p:nvPr>
            <p:ph type="title" idx="8" hasCustomPrompt="1"/>
          </p:nvPr>
        </p:nvSpPr>
        <p:spPr>
          <a:xfrm>
            <a:off x="6819406" y="203025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24" name="Google Shape;2824;p28"/>
          <p:cNvSpPr txBox="1">
            <a:spLocks noGrp="1"/>
          </p:cNvSpPr>
          <p:nvPr>
            <p:ph type="title" idx="9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25" name="Google Shape;2825;p28"/>
          <p:cNvSpPr/>
          <p:nvPr/>
        </p:nvSpPr>
        <p:spPr>
          <a:xfrm>
            <a:off x="3510785" y="-204425"/>
            <a:ext cx="5757275" cy="809625"/>
          </a:xfrm>
          <a:custGeom>
            <a:avLst/>
            <a:gdLst/>
            <a:ahLst/>
            <a:cxnLst/>
            <a:rect l="l" t="t" r="r" b="b"/>
            <a:pathLst>
              <a:path w="230291" h="32385" extrusionOk="0">
                <a:moveTo>
                  <a:pt x="230291" y="32385"/>
                </a:moveTo>
                <a:cubicBezTo>
                  <a:pt x="226764" y="21804"/>
                  <a:pt x="212442" y="14611"/>
                  <a:pt x="201335" y="15621"/>
                </a:cubicBezTo>
                <a:cubicBezTo>
                  <a:pt x="190475" y="16608"/>
                  <a:pt x="180563" y="25088"/>
                  <a:pt x="169712" y="24003"/>
                </a:cubicBezTo>
                <a:cubicBezTo>
                  <a:pt x="159557" y="22987"/>
                  <a:pt x="150519" y="16367"/>
                  <a:pt x="140375" y="15240"/>
                </a:cubicBezTo>
                <a:cubicBezTo>
                  <a:pt x="128664" y="13939"/>
                  <a:pt x="117106" y="19812"/>
                  <a:pt x="105323" y="19812"/>
                </a:cubicBezTo>
                <a:cubicBezTo>
                  <a:pt x="89964" y="19812"/>
                  <a:pt x="74962" y="14097"/>
                  <a:pt x="59603" y="14097"/>
                </a:cubicBezTo>
                <a:cubicBezTo>
                  <a:pt x="47217" y="14097"/>
                  <a:pt x="36139" y="24953"/>
                  <a:pt x="23789" y="24003"/>
                </a:cubicBezTo>
                <a:cubicBezTo>
                  <a:pt x="16259" y="23424"/>
                  <a:pt x="7793" y="21723"/>
                  <a:pt x="2453" y="16383"/>
                </a:cubicBezTo>
                <a:cubicBezTo>
                  <a:pt x="-1409" y="12521"/>
                  <a:pt x="11" y="4884"/>
                  <a:pt x="245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26" name="Google Shape;2826;p28"/>
          <p:cNvGrpSpPr/>
          <p:nvPr/>
        </p:nvGrpSpPr>
        <p:grpSpPr>
          <a:xfrm>
            <a:off x="182940" y="214507"/>
            <a:ext cx="959605" cy="1542140"/>
            <a:chOff x="9840651" y="2066749"/>
            <a:chExt cx="701773" cy="1127790"/>
          </a:xfrm>
        </p:grpSpPr>
        <p:sp>
          <p:nvSpPr>
            <p:cNvPr id="2827" name="Google Shape;2827;p28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8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8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8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8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8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8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8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8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8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8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8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8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8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28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28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28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28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28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8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8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8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8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8" name="Google Shape;2858;p28"/>
          <p:cNvGrpSpPr/>
          <p:nvPr/>
        </p:nvGrpSpPr>
        <p:grpSpPr>
          <a:xfrm>
            <a:off x="68913" y="1954050"/>
            <a:ext cx="1073629" cy="720788"/>
            <a:chOff x="7681600" y="381950"/>
            <a:chExt cx="1073629" cy="720788"/>
          </a:xfrm>
        </p:grpSpPr>
        <p:sp>
          <p:nvSpPr>
            <p:cNvPr id="2859" name="Google Shape;2859;p28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8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8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8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8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8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8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8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28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8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8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8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8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8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8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8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8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8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8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8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8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8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8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8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8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8" name="Google Shape;2888;p28"/>
          <p:cNvGrpSpPr/>
          <p:nvPr/>
        </p:nvGrpSpPr>
        <p:grpSpPr>
          <a:xfrm>
            <a:off x="7869496" y="4223807"/>
            <a:ext cx="1122563" cy="670479"/>
            <a:chOff x="7734396" y="189920"/>
            <a:chExt cx="1122563" cy="670479"/>
          </a:xfrm>
        </p:grpSpPr>
        <p:sp>
          <p:nvSpPr>
            <p:cNvPr id="2889" name="Google Shape;2889;p28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8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8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8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8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8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8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8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8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8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8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8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8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8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8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8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8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8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8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28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28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0" name="Google Shape;2910;p28"/>
          <p:cNvGrpSpPr/>
          <p:nvPr/>
        </p:nvGrpSpPr>
        <p:grpSpPr>
          <a:xfrm rot="-2864756">
            <a:off x="6848261" y="74623"/>
            <a:ext cx="342892" cy="319092"/>
            <a:chOff x="-1003774" y="3010923"/>
            <a:chExt cx="671424" cy="624822"/>
          </a:xfrm>
        </p:grpSpPr>
        <p:sp>
          <p:nvSpPr>
            <p:cNvPr id="2911" name="Google Shape;2911;p28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8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8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8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8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28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28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28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28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8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8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28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8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8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28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28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28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28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28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28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28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2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" name="Google Shape;2949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0" name="Google Shape;2950;p2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1" name="Google Shape;2951;p29"/>
          <p:cNvSpPr txBox="1">
            <a:spLocks noGrp="1"/>
          </p:cNvSpPr>
          <p:nvPr>
            <p:ph type="title"/>
          </p:nvPr>
        </p:nvSpPr>
        <p:spPr>
          <a:xfrm>
            <a:off x="2424600" y="1062350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 sz="7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52" name="Google Shape;2952;p29"/>
          <p:cNvSpPr txBox="1">
            <a:spLocks noGrp="1"/>
          </p:cNvSpPr>
          <p:nvPr>
            <p:ph type="subTitle" idx="1"/>
          </p:nvPr>
        </p:nvSpPr>
        <p:spPr>
          <a:xfrm>
            <a:off x="2854650" y="1931138"/>
            <a:ext cx="3434700" cy="10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grpSp>
        <p:nvGrpSpPr>
          <p:cNvPr id="2953" name="Google Shape;2953;p29"/>
          <p:cNvGrpSpPr/>
          <p:nvPr/>
        </p:nvGrpSpPr>
        <p:grpSpPr>
          <a:xfrm>
            <a:off x="216221" y="4196257"/>
            <a:ext cx="1122563" cy="670479"/>
            <a:chOff x="7734396" y="189920"/>
            <a:chExt cx="1122563" cy="670479"/>
          </a:xfrm>
        </p:grpSpPr>
        <p:sp>
          <p:nvSpPr>
            <p:cNvPr id="2954" name="Google Shape;2954;p29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9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9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9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9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9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9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9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9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9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9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9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9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9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9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9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9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9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9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9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9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5" name="Google Shape;2975;p29"/>
          <p:cNvGrpSpPr/>
          <p:nvPr/>
        </p:nvGrpSpPr>
        <p:grpSpPr>
          <a:xfrm>
            <a:off x="1510337" y="4507362"/>
            <a:ext cx="962053" cy="405217"/>
            <a:chOff x="774450" y="2691700"/>
            <a:chExt cx="543625" cy="228975"/>
          </a:xfrm>
        </p:grpSpPr>
        <p:sp>
          <p:nvSpPr>
            <p:cNvPr id="2976" name="Google Shape;2976;p2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7" name="Google Shape;2987;p29"/>
          <p:cNvGrpSpPr/>
          <p:nvPr/>
        </p:nvGrpSpPr>
        <p:grpSpPr>
          <a:xfrm>
            <a:off x="7422971" y="539497"/>
            <a:ext cx="1288943" cy="954529"/>
            <a:chOff x="1156200" y="3428725"/>
            <a:chExt cx="684625" cy="507000"/>
          </a:xfrm>
        </p:grpSpPr>
        <p:sp>
          <p:nvSpPr>
            <p:cNvPr id="2988" name="Google Shape;2988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29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29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9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9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9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9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9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9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9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9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9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9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9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9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9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9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9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9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9" name="Google Shape;3019;p29"/>
          <p:cNvGrpSpPr/>
          <p:nvPr/>
        </p:nvGrpSpPr>
        <p:grpSpPr>
          <a:xfrm>
            <a:off x="7624874" y="1676172"/>
            <a:ext cx="754593" cy="1003232"/>
            <a:chOff x="7062788" y="3483325"/>
            <a:chExt cx="558875" cy="743025"/>
          </a:xfrm>
        </p:grpSpPr>
        <p:sp>
          <p:nvSpPr>
            <p:cNvPr id="3020" name="Google Shape;3020;p2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1" name="Google Shape;3041;p29"/>
          <p:cNvSpPr/>
          <p:nvPr/>
        </p:nvSpPr>
        <p:spPr>
          <a:xfrm>
            <a:off x="4500775" y="4597779"/>
            <a:ext cx="4752975" cy="622200"/>
          </a:xfrm>
          <a:custGeom>
            <a:avLst/>
            <a:gdLst/>
            <a:ahLst/>
            <a:cxnLst/>
            <a:rect l="l" t="t" r="r" b="b"/>
            <a:pathLst>
              <a:path w="190119" h="24888" extrusionOk="0">
                <a:moveTo>
                  <a:pt x="190119" y="23936"/>
                </a:moveTo>
                <a:cubicBezTo>
                  <a:pt x="184759" y="13217"/>
                  <a:pt x="174508" y="2665"/>
                  <a:pt x="162687" y="695"/>
                </a:cubicBezTo>
                <a:cubicBezTo>
                  <a:pt x="147549" y="-1828"/>
                  <a:pt x="132649" y="7519"/>
                  <a:pt x="117348" y="8696"/>
                </a:cubicBezTo>
                <a:cubicBezTo>
                  <a:pt x="110365" y="9233"/>
                  <a:pt x="102657" y="10304"/>
                  <a:pt x="96393" y="7172"/>
                </a:cubicBezTo>
                <a:cubicBezTo>
                  <a:pt x="91514" y="4732"/>
                  <a:pt x="86947" y="991"/>
                  <a:pt x="81534" y="314"/>
                </a:cubicBezTo>
                <a:cubicBezTo>
                  <a:pt x="74047" y="-622"/>
                  <a:pt x="66310" y="908"/>
                  <a:pt x="59055" y="2981"/>
                </a:cubicBezTo>
                <a:cubicBezTo>
                  <a:pt x="49165" y="5807"/>
                  <a:pt x="42347" y="15145"/>
                  <a:pt x="33147" y="19745"/>
                </a:cubicBezTo>
                <a:cubicBezTo>
                  <a:pt x="23241" y="24698"/>
                  <a:pt x="9906" y="26984"/>
                  <a:pt x="0" y="22031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042" name="Google Shape;3042;p29"/>
          <p:cNvSpPr/>
          <p:nvPr/>
        </p:nvSpPr>
        <p:spPr>
          <a:xfrm>
            <a:off x="63321" y="-271175"/>
            <a:ext cx="4923225" cy="1276350"/>
          </a:xfrm>
          <a:custGeom>
            <a:avLst/>
            <a:gdLst/>
            <a:ahLst/>
            <a:cxnLst/>
            <a:rect l="l" t="t" r="r" b="b"/>
            <a:pathLst>
              <a:path w="196929" h="51054" extrusionOk="0">
                <a:moveTo>
                  <a:pt x="196929" y="51054"/>
                </a:moveTo>
                <a:cubicBezTo>
                  <a:pt x="195114" y="45610"/>
                  <a:pt x="193748" y="39491"/>
                  <a:pt x="189690" y="35433"/>
                </a:cubicBezTo>
                <a:cubicBezTo>
                  <a:pt x="183236" y="28979"/>
                  <a:pt x="173234" y="26535"/>
                  <a:pt x="164163" y="25527"/>
                </a:cubicBezTo>
                <a:cubicBezTo>
                  <a:pt x="158040" y="24847"/>
                  <a:pt x="151260" y="25202"/>
                  <a:pt x="145875" y="28194"/>
                </a:cubicBezTo>
                <a:cubicBezTo>
                  <a:pt x="140811" y="31008"/>
                  <a:pt x="136012" y="35174"/>
                  <a:pt x="130254" y="35814"/>
                </a:cubicBezTo>
                <a:cubicBezTo>
                  <a:pt x="121789" y="36755"/>
                  <a:pt x="112807" y="37364"/>
                  <a:pt x="104727" y="34671"/>
                </a:cubicBezTo>
                <a:cubicBezTo>
                  <a:pt x="89619" y="29635"/>
                  <a:pt x="74011" y="21370"/>
                  <a:pt x="58245" y="23622"/>
                </a:cubicBezTo>
                <a:cubicBezTo>
                  <a:pt x="52311" y="24470"/>
                  <a:pt x="48372" y="30452"/>
                  <a:pt x="43767" y="34290"/>
                </a:cubicBezTo>
                <a:cubicBezTo>
                  <a:pt x="39342" y="37977"/>
                  <a:pt x="32734" y="39054"/>
                  <a:pt x="27003" y="38481"/>
                </a:cubicBezTo>
                <a:cubicBezTo>
                  <a:pt x="15753" y="37356"/>
                  <a:pt x="2417" y="28638"/>
                  <a:pt x="333" y="17526"/>
                </a:cubicBezTo>
                <a:cubicBezTo>
                  <a:pt x="-746" y="11772"/>
                  <a:pt x="1476" y="5854"/>
                  <a:pt x="14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43" name="Google Shape;3043;p29"/>
          <p:cNvGrpSpPr/>
          <p:nvPr/>
        </p:nvGrpSpPr>
        <p:grpSpPr>
          <a:xfrm rot="-2864756">
            <a:off x="2667186" y="472548"/>
            <a:ext cx="342892" cy="319092"/>
            <a:chOff x="-1003774" y="3010923"/>
            <a:chExt cx="671424" cy="624822"/>
          </a:xfrm>
        </p:grpSpPr>
        <p:sp>
          <p:nvSpPr>
            <p:cNvPr id="3044" name="Google Shape;3044;p2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2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2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2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2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2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2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Google Shape;3082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3" name="Google Shape;3083;p30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30"/>
          <p:cNvSpPr/>
          <p:nvPr/>
        </p:nvSpPr>
        <p:spPr>
          <a:xfrm>
            <a:off x="2186200" y="-37725"/>
            <a:ext cx="4000500" cy="633050"/>
          </a:xfrm>
          <a:custGeom>
            <a:avLst/>
            <a:gdLst/>
            <a:ahLst/>
            <a:cxnLst/>
            <a:rect l="l" t="t" r="r" b="b"/>
            <a:pathLst>
              <a:path w="160020" h="25322" extrusionOk="0">
                <a:moveTo>
                  <a:pt x="0" y="1524"/>
                </a:moveTo>
                <a:cubicBezTo>
                  <a:pt x="11438" y="3703"/>
                  <a:pt x="24696" y="2787"/>
                  <a:pt x="33909" y="9906"/>
                </a:cubicBezTo>
                <a:cubicBezTo>
                  <a:pt x="39295" y="14068"/>
                  <a:pt x="43577" y="20979"/>
                  <a:pt x="50292" y="22098"/>
                </a:cubicBezTo>
                <a:cubicBezTo>
                  <a:pt x="56388" y="23114"/>
                  <a:pt x="62462" y="18176"/>
                  <a:pt x="68580" y="19050"/>
                </a:cubicBezTo>
                <a:cubicBezTo>
                  <a:pt x="81915" y="20955"/>
                  <a:pt x="95320" y="27106"/>
                  <a:pt x="108585" y="24765"/>
                </a:cubicBezTo>
                <a:cubicBezTo>
                  <a:pt x="121968" y="22403"/>
                  <a:pt x="136956" y="21870"/>
                  <a:pt x="147828" y="13716"/>
                </a:cubicBezTo>
                <a:cubicBezTo>
                  <a:pt x="152722" y="10046"/>
                  <a:pt x="155695" y="4325"/>
                  <a:pt x="16002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085" name="Google Shape;3085;p30"/>
          <p:cNvGrpSpPr/>
          <p:nvPr/>
        </p:nvGrpSpPr>
        <p:grpSpPr>
          <a:xfrm>
            <a:off x="233415" y="236007"/>
            <a:ext cx="959605" cy="1542140"/>
            <a:chOff x="9840651" y="2066749"/>
            <a:chExt cx="701773" cy="1127790"/>
          </a:xfrm>
        </p:grpSpPr>
        <p:sp>
          <p:nvSpPr>
            <p:cNvPr id="3086" name="Google Shape;3086;p30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0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0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0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0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0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0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0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0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0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0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0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0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0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0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0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0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0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0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0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0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0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0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7" name="Google Shape;3117;p30"/>
          <p:cNvGrpSpPr/>
          <p:nvPr/>
        </p:nvGrpSpPr>
        <p:grpSpPr>
          <a:xfrm>
            <a:off x="7968003" y="3069302"/>
            <a:ext cx="925530" cy="1796832"/>
            <a:chOff x="204076" y="125827"/>
            <a:chExt cx="925530" cy="1796832"/>
          </a:xfrm>
        </p:grpSpPr>
        <p:sp>
          <p:nvSpPr>
            <p:cNvPr id="3118" name="Google Shape;3118;p30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0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0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0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0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0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0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0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0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7" name="Google Shape;3127;p30"/>
          <p:cNvGrpSpPr/>
          <p:nvPr/>
        </p:nvGrpSpPr>
        <p:grpSpPr>
          <a:xfrm rot="-2864756">
            <a:off x="3818411" y="310623"/>
            <a:ext cx="342892" cy="319092"/>
            <a:chOff x="-1003774" y="3010923"/>
            <a:chExt cx="671424" cy="624822"/>
          </a:xfrm>
        </p:grpSpPr>
        <p:sp>
          <p:nvSpPr>
            <p:cNvPr id="3128" name="Google Shape;3128;p30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0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0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0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0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0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0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0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0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0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0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0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0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0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0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0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0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0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30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30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30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5" name="Google Shape;3165;p30"/>
          <p:cNvGrpSpPr/>
          <p:nvPr/>
        </p:nvGrpSpPr>
        <p:grpSpPr>
          <a:xfrm>
            <a:off x="232200" y="2021337"/>
            <a:ext cx="962053" cy="405217"/>
            <a:chOff x="774450" y="2691700"/>
            <a:chExt cx="543625" cy="228975"/>
          </a:xfrm>
        </p:grpSpPr>
        <p:sp>
          <p:nvSpPr>
            <p:cNvPr id="3166" name="Google Shape;3166;p30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30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0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0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0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0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0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0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0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0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0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381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7" name="Google Shape;3177;p30"/>
          <p:cNvGrpSpPr/>
          <p:nvPr/>
        </p:nvGrpSpPr>
        <p:grpSpPr>
          <a:xfrm>
            <a:off x="8224949" y="2019072"/>
            <a:ext cx="754593" cy="1003232"/>
            <a:chOff x="7062788" y="3483325"/>
            <a:chExt cx="558875" cy="743025"/>
          </a:xfrm>
        </p:grpSpPr>
        <p:sp>
          <p:nvSpPr>
            <p:cNvPr id="3178" name="Google Shape;3178;p30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30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30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30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30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30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30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30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30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30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30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30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30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30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30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30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30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30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30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0" name="Google Shape;3200;p3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1" name="Google Shape;3201;p31"/>
          <p:cNvGrpSpPr/>
          <p:nvPr/>
        </p:nvGrpSpPr>
        <p:grpSpPr>
          <a:xfrm>
            <a:off x="7569403" y="260012"/>
            <a:ext cx="1359262" cy="1626752"/>
            <a:chOff x="6246075" y="1325325"/>
            <a:chExt cx="768075" cy="919225"/>
          </a:xfrm>
        </p:grpSpPr>
        <p:sp>
          <p:nvSpPr>
            <p:cNvPr id="3202" name="Google Shape;3202;p31"/>
            <p:cNvSpPr/>
            <p:nvPr/>
          </p:nvSpPr>
          <p:spPr>
            <a:xfrm>
              <a:off x="6673525" y="1325325"/>
              <a:ext cx="160725" cy="115075"/>
            </a:xfrm>
            <a:custGeom>
              <a:avLst/>
              <a:gdLst/>
              <a:ahLst/>
              <a:cxnLst/>
              <a:rect l="l" t="t" r="r" b="b"/>
              <a:pathLst>
                <a:path w="6429" h="4603" extrusionOk="0">
                  <a:moveTo>
                    <a:pt x="3564" y="1"/>
                  </a:moveTo>
                  <a:lnTo>
                    <a:pt x="3361" y="24"/>
                  </a:lnTo>
                  <a:lnTo>
                    <a:pt x="3135" y="46"/>
                  </a:lnTo>
                  <a:lnTo>
                    <a:pt x="2932" y="114"/>
                  </a:lnTo>
                  <a:lnTo>
                    <a:pt x="2752" y="181"/>
                  </a:lnTo>
                  <a:lnTo>
                    <a:pt x="2369" y="339"/>
                  </a:lnTo>
                  <a:lnTo>
                    <a:pt x="2008" y="565"/>
                  </a:lnTo>
                  <a:lnTo>
                    <a:pt x="1669" y="813"/>
                  </a:lnTo>
                  <a:lnTo>
                    <a:pt x="1353" y="1061"/>
                  </a:lnTo>
                  <a:lnTo>
                    <a:pt x="1060" y="1354"/>
                  </a:lnTo>
                  <a:lnTo>
                    <a:pt x="812" y="1625"/>
                  </a:lnTo>
                  <a:lnTo>
                    <a:pt x="587" y="1896"/>
                  </a:lnTo>
                  <a:lnTo>
                    <a:pt x="384" y="2144"/>
                  </a:lnTo>
                  <a:lnTo>
                    <a:pt x="113" y="2550"/>
                  </a:lnTo>
                  <a:lnTo>
                    <a:pt x="0" y="2730"/>
                  </a:lnTo>
                  <a:lnTo>
                    <a:pt x="925" y="3249"/>
                  </a:lnTo>
                  <a:lnTo>
                    <a:pt x="993" y="3136"/>
                  </a:lnTo>
                  <a:lnTo>
                    <a:pt x="1196" y="2843"/>
                  </a:lnTo>
                  <a:lnTo>
                    <a:pt x="1511" y="2437"/>
                  </a:lnTo>
                  <a:lnTo>
                    <a:pt x="1714" y="2211"/>
                  </a:lnTo>
                  <a:lnTo>
                    <a:pt x="1917" y="1986"/>
                  </a:lnTo>
                  <a:lnTo>
                    <a:pt x="2166" y="1760"/>
                  </a:lnTo>
                  <a:lnTo>
                    <a:pt x="2414" y="1557"/>
                  </a:lnTo>
                  <a:lnTo>
                    <a:pt x="2684" y="1377"/>
                  </a:lnTo>
                  <a:lnTo>
                    <a:pt x="2955" y="1219"/>
                  </a:lnTo>
                  <a:lnTo>
                    <a:pt x="3226" y="1129"/>
                  </a:lnTo>
                  <a:lnTo>
                    <a:pt x="3384" y="1084"/>
                  </a:lnTo>
                  <a:lnTo>
                    <a:pt x="3519" y="1061"/>
                  </a:lnTo>
                  <a:lnTo>
                    <a:pt x="3835" y="1061"/>
                  </a:lnTo>
                  <a:lnTo>
                    <a:pt x="3970" y="1084"/>
                  </a:lnTo>
                  <a:lnTo>
                    <a:pt x="4128" y="1129"/>
                  </a:lnTo>
                  <a:lnTo>
                    <a:pt x="4263" y="1174"/>
                  </a:lnTo>
                  <a:lnTo>
                    <a:pt x="4399" y="1242"/>
                  </a:lnTo>
                  <a:lnTo>
                    <a:pt x="4534" y="1332"/>
                  </a:lnTo>
                  <a:lnTo>
                    <a:pt x="4647" y="1422"/>
                  </a:lnTo>
                  <a:lnTo>
                    <a:pt x="4850" y="1625"/>
                  </a:lnTo>
                  <a:lnTo>
                    <a:pt x="5008" y="1873"/>
                  </a:lnTo>
                  <a:lnTo>
                    <a:pt x="5120" y="2121"/>
                  </a:lnTo>
                  <a:lnTo>
                    <a:pt x="5211" y="2392"/>
                  </a:lnTo>
                  <a:lnTo>
                    <a:pt x="5278" y="2685"/>
                  </a:lnTo>
                  <a:lnTo>
                    <a:pt x="5346" y="2978"/>
                  </a:lnTo>
                  <a:lnTo>
                    <a:pt x="5369" y="3249"/>
                  </a:lnTo>
                  <a:lnTo>
                    <a:pt x="5369" y="3520"/>
                  </a:lnTo>
                  <a:lnTo>
                    <a:pt x="5369" y="3993"/>
                  </a:lnTo>
                  <a:lnTo>
                    <a:pt x="5346" y="4309"/>
                  </a:lnTo>
                  <a:lnTo>
                    <a:pt x="5323" y="4445"/>
                  </a:lnTo>
                  <a:lnTo>
                    <a:pt x="6384" y="4602"/>
                  </a:lnTo>
                  <a:lnTo>
                    <a:pt x="6406" y="4399"/>
                  </a:lnTo>
                  <a:lnTo>
                    <a:pt x="6429" y="3948"/>
                  </a:lnTo>
                  <a:lnTo>
                    <a:pt x="6429" y="3655"/>
                  </a:lnTo>
                  <a:lnTo>
                    <a:pt x="6429" y="3339"/>
                  </a:lnTo>
                  <a:lnTo>
                    <a:pt x="6406" y="2978"/>
                  </a:lnTo>
                  <a:lnTo>
                    <a:pt x="6338" y="2618"/>
                  </a:lnTo>
                  <a:lnTo>
                    <a:pt x="6271" y="2234"/>
                  </a:lnTo>
                  <a:lnTo>
                    <a:pt x="6158" y="1851"/>
                  </a:lnTo>
                  <a:lnTo>
                    <a:pt x="6000" y="1490"/>
                  </a:lnTo>
                  <a:lnTo>
                    <a:pt x="5797" y="1151"/>
                  </a:lnTo>
                  <a:lnTo>
                    <a:pt x="5684" y="971"/>
                  </a:lnTo>
                  <a:lnTo>
                    <a:pt x="5549" y="836"/>
                  </a:lnTo>
                  <a:lnTo>
                    <a:pt x="5414" y="678"/>
                  </a:lnTo>
                  <a:lnTo>
                    <a:pt x="5256" y="542"/>
                  </a:lnTo>
                  <a:lnTo>
                    <a:pt x="5075" y="407"/>
                  </a:lnTo>
                  <a:lnTo>
                    <a:pt x="4895" y="317"/>
                  </a:lnTo>
                  <a:lnTo>
                    <a:pt x="4669" y="204"/>
                  </a:lnTo>
                  <a:lnTo>
                    <a:pt x="4466" y="114"/>
                  </a:lnTo>
                  <a:lnTo>
                    <a:pt x="4241" y="69"/>
                  </a:lnTo>
                  <a:lnTo>
                    <a:pt x="4015" y="24"/>
                  </a:lnTo>
                  <a:lnTo>
                    <a:pt x="3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31"/>
            <p:cNvSpPr/>
            <p:nvPr/>
          </p:nvSpPr>
          <p:spPr>
            <a:xfrm>
              <a:off x="6246075" y="1329275"/>
              <a:ext cx="768075" cy="915275"/>
            </a:xfrm>
            <a:custGeom>
              <a:avLst/>
              <a:gdLst/>
              <a:ahLst/>
              <a:cxnLst/>
              <a:rect l="l" t="t" r="r" b="b"/>
              <a:pathLst>
                <a:path w="30723" h="36611" extrusionOk="0">
                  <a:moveTo>
                    <a:pt x="10624" y="1"/>
                  </a:moveTo>
                  <a:lnTo>
                    <a:pt x="10467" y="23"/>
                  </a:lnTo>
                  <a:lnTo>
                    <a:pt x="10309" y="46"/>
                  </a:lnTo>
                  <a:lnTo>
                    <a:pt x="10151" y="114"/>
                  </a:lnTo>
                  <a:lnTo>
                    <a:pt x="10015" y="159"/>
                  </a:lnTo>
                  <a:lnTo>
                    <a:pt x="9880" y="249"/>
                  </a:lnTo>
                  <a:lnTo>
                    <a:pt x="9745" y="339"/>
                  </a:lnTo>
                  <a:lnTo>
                    <a:pt x="9632" y="429"/>
                  </a:lnTo>
                  <a:lnTo>
                    <a:pt x="9519" y="565"/>
                  </a:lnTo>
                  <a:lnTo>
                    <a:pt x="9406" y="678"/>
                  </a:lnTo>
                  <a:lnTo>
                    <a:pt x="9316" y="813"/>
                  </a:lnTo>
                  <a:lnTo>
                    <a:pt x="9248" y="971"/>
                  </a:lnTo>
                  <a:lnTo>
                    <a:pt x="9181" y="1129"/>
                  </a:lnTo>
                  <a:lnTo>
                    <a:pt x="45" y="28828"/>
                  </a:lnTo>
                  <a:lnTo>
                    <a:pt x="0" y="29031"/>
                  </a:lnTo>
                  <a:lnTo>
                    <a:pt x="0" y="29234"/>
                  </a:lnTo>
                  <a:lnTo>
                    <a:pt x="45" y="29415"/>
                  </a:lnTo>
                  <a:lnTo>
                    <a:pt x="113" y="29618"/>
                  </a:lnTo>
                  <a:lnTo>
                    <a:pt x="226" y="29775"/>
                  </a:lnTo>
                  <a:lnTo>
                    <a:pt x="361" y="29911"/>
                  </a:lnTo>
                  <a:lnTo>
                    <a:pt x="519" y="30046"/>
                  </a:lnTo>
                  <a:lnTo>
                    <a:pt x="700" y="30114"/>
                  </a:lnTo>
                  <a:lnTo>
                    <a:pt x="20211" y="36542"/>
                  </a:lnTo>
                  <a:lnTo>
                    <a:pt x="20414" y="36588"/>
                  </a:lnTo>
                  <a:lnTo>
                    <a:pt x="20594" y="36610"/>
                  </a:lnTo>
                  <a:lnTo>
                    <a:pt x="20797" y="36565"/>
                  </a:lnTo>
                  <a:lnTo>
                    <a:pt x="20978" y="36497"/>
                  </a:lnTo>
                  <a:lnTo>
                    <a:pt x="21158" y="36385"/>
                  </a:lnTo>
                  <a:lnTo>
                    <a:pt x="21294" y="36249"/>
                  </a:lnTo>
                  <a:lnTo>
                    <a:pt x="21406" y="36091"/>
                  </a:lnTo>
                  <a:lnTo>
                    <a:pt x="21497" y="35888"/>
                  </a:lnTo>
                  <a:lnTo>
                    <a:pt x="30632" y="8189"/>
                  </a:lnTo>
                  <a:lnTo>
                    <a:pt x="30677" y="8031"/>
                  </a:lnTo>
                  <a:lnTo>
                    <a:pt x="30700" y="7873"/>
                  </a:lnTo>
                  <a:lnTo>
                    <a:pt x="30722" y="7715"/>
                  </a:lnTo>
                  <a:lnTo>
                    <a:pt x="30722" y="7557"/>
                  </a:lnTo>
                  <a:lnTo>
                    <a:pt x="30700" y="7399"/>
                  </a:lnTo>
                  <a:lnTo>
                    <a:pt x="30655" y="7241"/>
                  </a:lnTo>
                  <a:lnTo>
                    <a:pt x="30609" y="7084"/>
                  </a:lnTo>
                  <a:lnTo>
                    <a:pt x="30542" y="6948"/>
                  </a:lnTo>
                  <a:lnTo>
                    <a:pt x="30452" y="6813"/>
                  </a:lnTo>
                  <a:lnTo>
                    <a:pt x="30361" y="6678"/>
                  </a:lnTo>
                  <a:lnTo>
                    <a:pt x="30271" y="6542"/>
                  </a:lnTo>
                  <a:lnTo>
                    <a:pt x="30158" y="6452"/>
                  </a:lnTo>
                  <a:lnTo>
                    <a:pt x="30023" y="6339"/>
                  </a:lnTo>
                  <a:lnTo>
                    <a:pt x="29888" y="6249"/>
                  </a:lnTo>
                  <a:lnTo>
                    <a:pt x="29752" y="6181"/>
                  </a:lnTo>
                  <a:lnTo>
                    <a:pt x="29594" y="6114"/>
                  </a:lnTo>
                  <a:lnTo>
                    <a:pt x="11256" y="69"/>
                  </a:lnTo>
                  <a:lnTo>
                    <a:pt x="11098" y="23"/>
                  </a:lnTo>
                  <a:lnTo>
                    <a:pt x="109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31"/>
            <p:cNvSpPr/>
            <p:nvPr/>
          </p:nvSpPr>
          <p:spPr>
            <a:xfrm>
              <a:off x="6375775" y="1329275"/>
              <a:ext cx="638375" cy="517700"/>
            </a:xfrm>
            <a:custGeom>
              <a:avLst/>
              <a:gdLst/>
              <a:ahLst/>
              <a:cxnLst/>
              <a:rect l="l" t="t" r="r" b="b"/>
              <a:pathLst>
                <a:path w="25535" h="20708" extrusionOk="0">
                  <a:moveTo>
                    <a:pt x="5436" y="1"/>
                  </a:moveTo>
                  <a:lnTo>
                    <a:pt x="5279" y="23"/>
                  </a:lnTo>
                  <a:lnTo>
                    <a:pt x="5121" y="46"/>
                  </a:lnTo>
                  <a:lnTo>
                    <a:pt x="4963" y="114"/>
                  </a:lnTo>
                  <a:lnTo>
                    <a:pt x="4827" y="159"/>
                  </a:lnTo>
                  <a:lnTo>
                    <a:pt x="4692" y="249"/>
                  </a:lnTo>
                  <a:lnTo>
                    <a:pt x="4557" y="339"/>
                  </a:lnTo>
                  <a:lnTo>
                    <a:pt x="4444" y="429"/>
                  </a:lnTo>
                  <a:lnTo>
                    <a:pt x="4331" y="565"/>
                  </a:lnTo>
                  <a:lnTo>
                    <a:pt x="4218" y="678"/>
                  </a:lnTo>
                  <a:lnTo>
                    <a:pt x="4128" y="813"/>
                  </a:lnTo>
                  <a:lnTo>
                    <a:pt x="4060" y="971"/>
                  </a:lnTo>
                  <a:lnTo>
                    <a:pt x="3993" y="1129"/>
                  </a:lnTo>
                  <a:lnTo>
                    <a:pt x="45" y="13129"/>
                  </a:lnTo>
                  <a:lnTo>
                    <a:pt x="0" y="13264"/>
                  </a:lnTo>
                  <a:lnTo>
                    <a:pt x="0" y="13422"/>
                  </a:lnTo>
                  <a:lnTo>
                    <a:pt x="23" y="13557"/>
                  </a:lnTo>
                  <a:lnTo>
                    <a:pt x="91" y="13693"/>
                  </a:lnTo>
                  <a:lnTo>
                    <a:pt x="158" y="13805"/>
                  </a:lnTo>
                  <a:lnTo>
                    <a:pt x="248" y="13918"/>
                  </a:lnTo>
                  <a:lnTo>
                    <a:pt x="384" y="14008"/>
                  </a:lnTo>
                  <a:lnTo>
                    <a:pt x="519" y="14054"/>
                  </a:lnTo>
                  <a:lnTo>
                    <a:pt x="20549" y="20663"/>
                  </a:lnTo>
                  <a:lnTo>
                    <a:pt x="20685" y="20708"/>
                  </a:lnTo>
                  <a:lnTo>
                    <a:pt x="20842" y="20708"/>
                  </a:lnTo>
                  <a:lnTo>
                    <a:pt x="20978" y="20685"/>
                  </a:lnTo>
                  <a:lnTo>
                    <a:pt x="21113" y="20618"/>
                  </a:lnTo>
                  <a:lnTo>
                    <a:pt x="21226" y="20550"/>
                  </a:lnTo>
                  <a:lnTo>
                    <a:pt x="21339" y="20460"/>
                  </a:lnTo>
                  <a:lnTo>
                    <a:pt x="21429" y="20324"/>
                  </a:lnTo>
                  <a:lnTo>
                    <a:pt x="21497" y="20189"/>
                  </a:lnTo>
                  <a:lnTo>
                    <a:pt x="25444" y="8189"/>
                  </a:lnTo>
                  <a:lnTo>
                    <a:pt x="25489" y="8031"/>
                  </a:lnTo>
                  <a:lnTo>
                    <a:pt x="25512" y="7873"/>
                  </a:lnTo>
                  <a:lnTo>
                    <a:pt x="25534" y="7715"/>
                  </a:lnTo>
                  <a:lnTo>
                    <a:pt x="25534" y="7557"/>
                  </a:lnTo>
                  <a:lnTo>
                    <a:pt x="25512" y="7399"/>
                  </a:lnTo>
                  <a:lnTo>
                    <a:pt x="25467" y="7241"/>
                  </a:lnTo>
                  <a:lnTo>
                    <a:pt x="25421" y="7084"/>
                  </a:lnTo>
                  <a:lnTo>
                    <a:pt x="25354" y="6948"/>
                  </a:lnTo>
                  <a:lnTo>
                    <a:pt x="25264" y="6813"/>
                  </a:lnTo>
                  <a:lnTo>
                    <a:pt x="25173" y="6678"/>
                  </a:lnTo>
                  <a:lnTo>
                    <a:pt x="25083" y="6542"/>
                  </a:lnTo>
                  <a:lnTo>
                    <a:pt x="24970" y="6452"/>
                  </a:lnTo>
                  <a:lnTo>
                    <a:pt x="24835" y="6339"/>
                  </a:lnTo>
                  <a:lnTo>
                    <a:pt x="24700" y="6249"/>
                  </a:lnTo>
                  <a:lnTo>
                    <a:pt x="24564" y="6181"/>
                  </a:lnTo>
                  <a:lnTo>
                    <a:pt x="24406" y="6114"/>
                  </a:lnTo>
                  <a:lnTo>
                    <a:pt x="6068" y="69"/>
                  </a:lnTo>
                  <a:lnTo>
                    <a:pt x="5910" y="23"/>
                  </a:lnTo>
                  <a:lnTo>
                    <a:pt x="57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31"/>
            <p:cNvSpPr/>
            <p:nvPr/>
          </p:nvSpPr>
          <p:spPr>
            <a:xfrm>
              <a:off x="6635725" y="1570075"/>
              <a:ext cx="106600" cy="82925"/>
            </a:xfrm>
            <a:custGeom>
              <a:avLst/>
              <a:gdLst/>
              <a:ahLst/>
              <a:cxnLst/>
              <a:rect l="l" t="t" r="r" b="b"/>
              <a:pathLst>
                <a:path w="4264" h="3317" extrusionOk="0">
                  <a:moveTo>
                    <a:pt x="700" y="0"/>
                  </a:moveTo>
                  <a:lnTo>
                    <a:pt x="1" y="2143"/>
                  </a:lnTo>
                  <a:lnTo>
                    <a:pt x="3565" y="3316"/>
                  </a:lnTo>
                  <a:lnTo>
                    <a:pt x="4264" y="11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31"/>
            <p:cNvSpPr/>
            <p:nvPr/>
          </p:nvSpPr>
          <p:spPr>
            <a:xfrm>
              <a:off x="6471625" y="136932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4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31"/>
            <p:cNvSpPr/>
            <p:nvPr/>
          </p:nvSpPr>
          <p:spPr>
            <a:xfrm>
              <a:off x="6459225" y="1753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80" y="46"/>
                  </a:lnTo>
                  <a:lnTo>
                    <a:pt x="655" y="136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610"/>
                  </a:lnTo>
                  <a:lnTo>
                    <a:pt x="68" y="836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46" y="1535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610" y="2257"/>
                  </a:lnTo>
                  <a:lnTo>
                    <a:pt x="835" y="2347"/>
                  </a:lnTo>
                  <a:lnTo>
                    <a:pt x="1918" y="2708"/>
                  </a:lnTo>
                  <a:lnTo>
                    <a:pt x="2166" y="2753"/>
                  </a:lnTo>
                  <a:lnTo>
                    <a:pt x="2392" y="2775"/>
                  </a:lnTo>
                  <a:lnTo>
                    <a:pt x="2640" y="2730"/>
                  </a:lnTo>
                  <a:lnTo>
                    <a:pt x="2843" y="2640"/>
                  </a:lnTo>
                  <a:lnTo>
                    <a:pt x="3046" y="2527"/>
                  </a:lnTo>
                  <a:lnTo>
                    <a:pt x="3204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74" y="1242"/>
                  </a:lnTo>
                  <a:lnTo>
                    <a:pt x="3384" y="1016"/>
                  </a:lnTo>
                  <a:lnTo>
                    <a:pt x="3249" y="836"/>
                  </a:lnTo>
                  <a:lnTo>
                    <a:pt x="3091" y="655"/>
                  </a:lnTo>
                  <a:lnTo>
                    <a:pt x="2910" y="520"/>
                  </a:lnTo>
                  <a:lnTo>
                    <a:pt x="2685" y="429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1"/>
            <p:cNvSpPr/>
            <p:nvPr/>
          </p:nvSpPr>
          <p:spPr>
            <a:xfrm>
              <a:off x="6471625" y="1777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6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1"/>
            <p:cNvSpPr/>
            <p:nvPr/>
          </p:nvSpPr>
          <p:spPr>
            <a:xfrm>
              <a:off x="6691550" y="1442075"/>
              <a:ext cx="185000" cy="468625"/>
            </a:xfrm>
            <a:custGeom>
              <a:avLst/>
              <a:gdLst/>
              <a:ahLst/>
              <a:cxnLst/>
              <a:rect l="l" t="t" r="r" b="b"/>
              <a:pathLst>
                <a:path w="7400" h="18745" extrusionOk="0">
                  <a:moveTo>
                    <a:pt x="6023" y="0"/>
                  </a:moveTo>
                  <a:lnTo>
                    <a:pt x="1" y="18293"/>
                  </a:lnTo>
                  <a:lnTo>
                    <a:pt x="1377" y="18745"/>
                  </a:lnTo>
                  <a:lnTo>
                    <a:pt x="7399" y="451"/>
                  </a:lnTo>
                  <a:lnTo>
                    <a:pt x="60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1"/>
            <p:cNvSpPr/>
            <p:nvPr/>
          </p:nvSpPr>
          <p:spPr>
            <a:xfrm>
              <a:off x="6679150" y="1826650"/>
              <a:ext cx="88000" cy="68825"/>
            </a:xfrm>
            <a:custGeom>
              <a:avLst/>
              <a:gdLst/>
              <a:ahLst/>
              <a:cxnLst/>
              <a:rect l="l" t="t" r="r" b="b"/>
              <a:pathLst>
                <a:path w="3520" h="2753" extrusionOk="0">
                  <a:moveTo>
                    <a:pt x="1106" y="1"/>
                  </a:moveTo>
                  <a:lnTo>
                    <a:pt x="880" y="23"/>
                  </a:lnTo>
                  <a:lnTo>
                    <a:pt x="655" y="113"/>
                  </a:lnTo>
                  <a:lnTo>
                    <a:pt x="474" y="249"/>
                  </a:lnTo>
                  <a:lnTo>
                    <a:pt x="294" y="407"/>
                  </a:lnTo>
                  <a:lnTo>
                    <a:pt x="159" y="587"/>
                  </a:lnTo>
                  <a:lnTo>
                    <a:pt x="68" y="813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36" y="1738"/>
                  </a:lnTo>
                  <a:lnTo>
                    <a:pt x="249" y="1941"/>
                  </a:lnTo>
                  <a:lnTo>
                    <a:pt x="407" y="2098"/>
                  </a:lnTo>
                  <a:lnTo>
                    <a:pt x="610" y="2234"/>
                  </a:lnTo>
                  <a:lnTo>
                    <a:pt x="835" y="2347"/>
                  </a:lnTo>
                  <a:lnTo>
                    <a:pt x="1918" y="2707"/>
                  </a:lnTo>
                  <a:lnTo>
                    <a:pt x="2166" y="2753"/>
                  </a:lnTo>
                  <a:lnTo>
                    <a:pt x="2414" y="2753"/>
                  </a:lnTo>
                  <a:lnTo>
                    <a:pt x="2640" y="2707"/>
                  </a:lnTo>
                  <a:lnTo>
                    <a:pt x="2843" y="2640"/>
                  </a:lnTo>
                  <a:lnTo>
                    <a:pt x="3046" y="2504"/>
                  </a:lnTo>
                  <a:lnTo>
                    <a:pt x="3226" y="2347"/>
                  </a:lnTo>
                  <a:lnTo>
                    <a:pt x="3362" y="2166"/>
                  </a:lnTo>
                  <a:lnTo>
                    <a:pt x="3452" y="1941"/>
                  </a:lnTo>
                  <a:lnTo>
                    <a:pt x="3497" y="1692"/>
                  </a:lnTo>
                  <a:lnTo>
                    <a:pt x="3519" y="1467"/>
                  </a:lnTo>
                  <a:lnTo>
                    <a:pt x="3474" y="1241"/>
                  </a:lnTo>
                  <a:lnTo>
                    <a:pt x="3384" y="1016"/>
                  </a:lnTo>
                  <a:lnTo>
                    <a:pt x="3249" y="813"/>
                  </a:lnTo>
                  <a:lnTo>
                    <a:pt x="3091" y="655"/>
                  </a:lnTo>
                  <a:lnTo>
                    <a:pt x="2910" y="519"/>
                  </a:lnTo>
                  <a:lnTo>
                    <a:pt x="2685" y="407"/>
                  </a:lnTo>
                  <a:lnTo>
                    <a:pt x="1580" y="46"/>
                  </a:lnTo>
                  <a:lnTo>
                    <a:pt x="1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1"/>
            <p:cNvSpPr/>
            <p:nvPr/>
          </p:nvSpPr>
          <p:spPr>
            <a:xfrm>
              <a:off x="6691550" y="1849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5" y="1"/>
                  </a:moveTo>
                  <a:lnTo>
                    <a:pt x="1" y="1985"/>
                  </a:lnTo>
                  <a:lnTo>
                    <a:pt x="1377" y="2437"/>
                  </a:lnTo>
                  <a:lnTo>
                    <a:pt x="2031" y="452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31"/>
            <p:cNvSpPr/>
            <p:nvPr/>
          </p:nvSpPr>
          <p:spPr>
            <a:xfrm>
              <a:off x="6327275" y="1864425"/>
              <a:ext cx="451725" cy="319200"/>
            </a:xfrm>
            <a:custGeom>
              <a:avLst/>
              <a:gdLst/>
              <a:ahLst/>
              <a:cxnLst/>
              <a:rect l="l" t="t" r="r" b="b"/>
              <a:pathLst>
                <a:path w="18069" h="12768" extrusionOk="0">
                  <a:moveTo>
                    <a:pt x="2617" y="1"/>
                  </a:moveTo>
                  <a:lnTo>
                    <a:pt x="2549" y="46"/>
                  </a:lnTo>
                  <a:lnTo>
                    <a:pt x="2482" y="69"/>
                  </a:lnTo>
                  <a:lnTo>
                    <a:pt x="2437" y="136"/>
                  </a:lnTo>
                  <a:lnTo>
                    <a:pt x="2369" y="204"/>
                  </a:lnTo>
                  <a:lnTo>
                    <a:pt x="2346" y="272"/>
                  </a:lnTo>
                  <a:lnTo>
                    <a:pt x="23" y="7309"/>
                  </a:lnTo>
                  <a:lnTo>
                    <a:pt x="0" y="7400"/>
                  </a:lnTo>
                  <a:lnTo>
                    <a:pt x="0" y="7490"/>
                  </a:lnTo>
                  <a:lnTo>
                    <a:pt x="23" y="7557"/>
                  </a:lnTo>
                  <a:lnTo>
                    <a:pt x="46" y="7625"/>
                  </a:lnTo>
                  <a:lnTo>
                    <a:pt x="91" y="7693"/>
                  </a:lnTo>
                  <a:lnTo>
                    <a:pt x="136" y="7760"/>
                  </a:lnTo>
                  <a:lnTo>
                    <a:pt x="203" y="7806"/>
                  </a:lnTo>
                  <a:lnTo>
                    <a:pt x="294" y="7851"/>
                  </a:lnTo>
                  <a:lnTo>
                    <a:pt x="15203" y="12768"/>
                  </a:lnTo>
                  <a:lnTo>
                    <a:pt x="15429" y="12768"/>
                  </a:lnTo>
                  <a:lnTo>
                    <a:pt x="15519" y="12745"/>
                  </a:lnTo>
                  <a:lnTo>
                    <a:pt x="15587" y="12700"/>
                  </a:lnTo>
                  <a:lnTo>
                    <a:pt x="15632" y="12633"/>
                  </a:lnTo>
                  <a:lnTo>
                    <a:pt x="15700" y="12565"/>
                  </a:lnTo>
                  <a:lnTo>
                    <a:pt x="15722" y="12497"/>
                  </a:lnTo>
                  <a:lnTo>
                    <a:pt x="18046" y="5460"/>
                  </a:lnTo>
                  <a:lnTo>
                    <a:pt x="18068" y="5369"/>
                  </a:lnTo>
                  <a:lnTo>
                    <a:pt x="18068" y="5302"/>
                  </a:lnTo>
                  <a:lnTo>
                    <a:pt x="18046" y="5212"/>
                  </a:lnTo>
                  <a:lnTo>
                    <a:pt x="18023" y="5144"/>
                  </a:lnTo>
                  <a:lnTo>
                    <a:pt x="17978" y="5076"/>
                  </a:lnTo>
                  <a:lnTo>
                    <a:pt x="17933" y="5009"/>
                  </a:lnTo>
                  <a:lnTo>
                    <a:pt x="17865" y="4963"/>
                  </a:lnTo>
                  <a:lnTo>
                    <a:pt x="17775" y="4918"/>
                  </a:lnTo>
                  <a:lnTo>
                    <a:pt x="28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31"/>
            <p:cNvSpPr/>
            <p:nvPr/>
          </p:nvSpPr>
          <p:spPr>
            <a:xfrm>
              <a:off x="6344200" y="1985675"/>
              <a:ext cx="396450" cy="141000"/>
            </a:xfrm>
            <a:custGeom>
              <a:avLst/>
              <a:gdLst/>
              <a:ahLst/>
              <a:cxnLst/>
              <a:rect l="l" t="t" r="r" b="b"/>
              <a:pathLst>
                <a:path w="15858" h="5640" extrusionOk="0">
                  <a:moveTo>
                    <a:pt x="158" y="1"/>
                  </a:moveTo>
                  <a:lnTo>
                    <a:pt x="0" y="452"/>
                  </a:lnTo>
                  <a:lnTo>
                    <a:pt x="15699" y="5640"/>
                  </a:lnTo>
                  <a:lnTo>
                    <a:pt x="15857" y="516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31"/>
            <p:cNvSpPr/>
            <p:nvPr/>
          </p:nvSpPr>
          <p:spPr>
            <a:xfrm>
              <a:off x="6389875" y="1896025"/>
              <a:ext cx="93075" cy="188925"/>
            </a:xfrm>
            <a:custGeom>
              <a:avLst/>
              <a:gdLst/>
              <a:ahLst/>
              <a:cxnLst/>
              <a:rect l="l" t="t" r="r" b="b"/>
              <a:pathLst>
                <a:path w="3723" h="7557" extrusionOk="0">
                  <a:moveTo>
                    <a:pt x="2346" y="0"/>
                  </a:moveTo>
                  <a:lnTo>
                    <a:pt x="0" y="7105"/>
                  </a:lnTo>
                  <a:lnTo>
                    <a:pt x="1376" y="7557"/>
                  </a:lnTo>
                  <a:lnTo>
                    <a:pt x="3722" y="451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31"/>
            <p:cNvSpPr/>
            <p:nvPr/>
          </p:nvSpPr>
          <p:spPr>
            <a:xfrm>
              <a:off x="6378025" y="2000900"/>
              <a:ext cx="87425" cy="69400"/>
            </a:xfrm>
            <a:custGeom>
              <a:avLst/>
              <a:gdLst/>
              <a:ahLst/>
              <a:cxnLst/>
              <a:rect l="l" t="t" r="r" b="b"/>
              <a:pathLst>
                <a:path w="3497" h="2776" extrusionOk="0">
                  <a:moveTo>
                    <a:pt x="1106" y="1"/>
                  </a:moveTo>
                  <a:lnTo>
                    <a:pt x="858" y="46"/>
                  </a:lnTo>
                  <a:lnTo>
                    <a:pt x="655" y="136"/>
                  </a:lnTo>
                  <a:lnTo>
                    <a:pt x="452" y="249"/>
                  </a:lnTo>
                  <a:lnTo>
                    <a:pt x="294" y="407"/>
                  </a:lnTo>
                  <a:lnTo>
                    <a:pt x="158" y="610"/>
                  </a:lnTo>
                  <a:lnTo>
                    <a:pt x="46" y="835"/>
                  </a:lnTo>
                  <a:lnTo>
                    <a:pt x="1" y="1061"/>
                  </a:lnTo>
                  <a:lnTo>
                    <a:pt x="1" y="1309"/>
                  </a:lnTo>
                  <a:lnTo>
                    <a:pt x="23" y="1535"/>
                  </a:lnTo>
                  <a:lnTo>
                    <a:pt x="113" y="1738"/>
                  </a:lnTo>
                  <a:lnTo>
                    <a:pt x="249" y="1941"/>
                  </a:lnTo>
                  <a:lnTo>
                    <a:pt x="407" y="2121"/>
                  </a:lnTo>
                  <a:lnTo>
                    <a:pt x="587" y="2256"/>
                  </a:lnTo>
                  <a:lnTo>
                    <a:pt x="813" y="2347"/>
                  </a:lnTo>
                  <a:lnTo>
                    <a:pt x="1918" y="2707"/>
                  </a:lnTo>
                  <a:lnTo>
                    <a:pt x="2143" y="2775"/>
                  </a:lnTo>
                  <a:lnTo>
                    <a:pt x="2392" y="2775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27"/>
                  </a:lnTo>
                  <a:lnTo>
                    <a:pt x="3204" y="2369"/>
                  </a:lnTo>
                  <a:lnTo>
                    <a:pt x="3339" y="2166"/>
                  </a:lnTo>
                  <a:lnTo>
                    <a:pt x="3429" y="1941"/>
                  </a:lnTo>
                  <a:lnTo>
                    <a:pt x="3497" y="1715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6"/>
                  </a:lnTo>
                  <a:lnTo>
                    <a:pt x="3249" y="835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29"/>
                  </a:lnTo>
                  <a:lnTo>
                    <a:pt x="1579" y="68"/>
                  </a:lnTo>
                  <a:lnTo>
                    <a:pt x="13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31"/>
            <p:cNvSpPr/>
            <p:nvPr/>
          </p:nvSpPr>
          <p:spPr>
            <a:xfrm>
              <a:off x="6389875" y="202402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7"/>
                  </a:lnTo>
                  <a:lnTo>
                    <a:pt x="2030" y="452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31"/>
            <p:cNvSpPr/>
            <p:nvPr/>
          </p:nvSpPr>
          <p:spPr>
            <a:xfrm>
              <a:off x="6609800" y="1968750"/>
              <a:ext cx="93075" cy="188950"/>
            </a:xfrm>
            <a:custGeom>
              <a:avLst/>
              <a:gdLst/>
              <a:ahLst/>
              <a:cxnLst/>
              <a:rect l="l" t="t" r="r" b="b"/>
              <a:pathLst>
                <a:path w="3723" h="7558" extrusionOk="0">
                  <a:moveTo>
                    <a:pt x="2346" y="1"/>
                  </a:moveTo>
                  <a:lnTo>
                    <a:pt x="0" y="7106"/>
                  </a:lnTo>
                  <a:lnTo>
                    <a:pt x="1376" y="7557"/>
                  </a:lnTo>
                  <a:lnTo>
                    <a:pt x="3722" y="452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31"/>
            <p:cNvSpPr/>
            <p:nvPr/>
          </p:nvSpPr>
          <p:spPr>
            <a:xfrm>
              <a:off x="6597950" y="2073650"/>
              <a:ext cx="87425" cy="68825"/>
            </a:xfrm>
            <a:custGeom>
              <a:avLst/>
              <a:gdLst/>
              <a:ahLst/>
              <a:cxnLst/>
              <a:rect l="l" t="t" r="r" b="b"/>
              <a:pathLst>
                <a:path w="3497" h="2753" extrusionOk="0">
                  <a:moveTo>
                    <a:pt x="1106" y="0"/>
                  </a:moveTo>
                  <a:lnTo>
                    <a:pt x="880" y="46"/>
                  </a:lnTo>
                  <a:lnTo>
                    <a:pt x="655" y="113"/>
                  </a:lnTo>
                  <a:lnTo>
                    <a:pt x="452" y="249"/>
                  </a:lnTo>
                  <a:lnTo>
                    <a:pt x="294" y="406"/>
                  </a:lnTo>
                  <a:lnTo>
                    <a:pt x="158" y="587"/>
                  </a:lnTo>
                  <a:lnTo>
                    <a:pt x="46" y="812"/>
                  </a:lnTo>
                  <a:lnTo>
                    <a:pt x="1" y="1061"/>
                  </a:lnTo>
                  <a:lnTo>
                    <a:pt x="1" y="1286"/>
                  </a:lnTo>
                  <a:lnTo>
                    <a:pt x="46" y="1512"/>
                  </a:lnTo>
                  <a:lnTo>
                    <a:pt x="113" y="1737"/>
                  </a:lnTo>
                  <a:lnTo>
                    <a:pt x="249" y="1940"/>
                  </a:lnTo>
                  <a:lnTo>
                    <a:pt x="407" y="2098"/>
                  </a:lnTo>
                  <a:lnTo>
                    <a:pt x="587" y="2234"/>
                  </a:lnTo>
                  <a:lnTo>
                    <a:pt x="813" y="2346"/>
                  </a:lnTo>
                  <a:lnTo>
                    <a:pt x="1918" y="2707"/>
                  </a:lnTo>
                  <a:lnTo>
                    <a:pt x="2166" y="2752"/>
                  </a:lnTo>
                  <a:lnTo>
                    <a:pt x="2392" y="2752"/>
                  </a:lnTo>
                  <a:lnTo>
                    <a:pt x="2617" y="2730"/>
                  </a:lnTo>
                  <a:lnTo>
                    <a:pt x="2843" y="2640"/>
                  </a:lnTo>
                  <a:lnTo>
                    <a:pt x="3023" y="2504"/>
                  </a:lnTo>
                  <a:lnTo>
                    <a:pt x="3204" y="2346"/>
                  </a:lnTo>
                  <a:lnTo>
                    <a:pt x="3339" y="2166"/>
                  </a:lnTo>
                  <a:lnTo>
                    <a:pt x="3452" y="1940"/>
                  </a:lnTo>
                  <a:lnTo>
                    <a:pt x="3497" y="1692"/>
                  </a:lnTo>
                  <a:lnTo>
                    <a:pt x="3497" y="1467"/>
                  </a:lnTo>
                  <a:lnTo>
                    <a:pt x="3452" y="1241"/>
                  </a:lnTo>
                  <a:lnTo>
                    <a:pt x="3361" y="1015"/>
                  </a:lnTo>
                  <a:lnTo>
                    <a:pt x="3249" y="812"/>
                  </a:lnTo>
                  <a:lnTo>
                    <a:pt x="3091" y="655"/>
                  </a:lnTo>
                  <a:lnTo>
                    <a:pt x="2888" y="519"/>
                  </a:lnTo>
                  <a:lnTo>
                    <a:pt x="2662" y="406"/>
                  </a:lnTo>
                  <a:lnTo>
                    <a:pt x="1580" y="4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1"/>
            <p:cNvSpPr/>
            <p:nvPr/>
          </p:nvSpPr>
          <p:spPr>
            <a:xfrm>
              <a:off x="6609800" y="2096775"/>
              <a:ext cx="50775" cy="60925"/>
            </a:xfrm>
            <a:custGeom>
              <a:avLst/>
              <a:gdLst/>
              <a:ahLst/>
              <a:cxnLst/>
              <a:rect l="l" t="t" r="r" b="b"/>
              <a:pathLst>
                <a:path w="2031" h="2437" extrusionOk="0">
                  <a:moveTo>
                    <a:pt x="654" y="0"/>
                  </a:moveTo>
                  <a:lnTo>
                    <a:pt x="0" y="1985"/>
                  </a:lnTo>
                  <a:lnTo>
                    <a:pt x="1376" y="2436"/>
                  </a:lnTo>
                  <a:lnTo>
                    <a:pt x="2030" y="451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0" name="Google Shape;3220;p31"/>
          <p:cNvGrpSpPr/>
          <p:nvPr/>
        </p:nvGrpSpPr>
        <p:grpSpPr>
          <a:xfrm>
            <a:off x="8053474" y="2149547"/>
            <a:ext cx="754593" cy="1003232"/>
            <a:chOff x="7062788" y="3483325"/>
            <a:chExt cx="558875" cy="743025"/>
          </a:xfrm>
        </p:grpSpPr>
        <p:sp>
          <p:nvSpPr>
            <p:cNvPr id="3221" name="Google Shape;3221;p31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31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1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1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1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1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1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1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1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1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1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1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1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1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1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31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31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1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1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2" name="Google Shape;3242;p31"/>
          <p:cNvGrpSpPr/>
          <p:nvPr/>
        </p:nvGrpSpPr>
        <p:grpSpPr>
          <a:xfrm>
            <a:off x="224596" y="3051097"/>
            <a:ext cx="1288943" cy="954529"/>
            <a:chOff x="1156200" y="3428725"/>
            <a:chExt cx="684625" cy="507000"/>
          </a:xfrm>
        </p:grpSpPr>
        <p:sp>
          <p:nvSpPr>
            <p:cNvPr id="3243" name="Google Shape;3243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3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3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3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3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3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3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3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3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3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3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4" name="Google Shape;3274;p31"/>
          <p:cNvGrpSpPr/>
          <p:nvPr/>
        </p:nvGrpSpPr>
        <p:grpSpPr>
          <a:xfrm>
            <a:off x="307796" y="4195232"/>
            <a:ext cx="1122563" cy="670479"/>
            <a:chOff x="7734396" y="189920"/>
            <a:chExt cx="1122563" cy="670479"/>
          </a:xfrm>
        </p:grpSpPr>
        <p:sp>
          <p:nvSpPr>
            <p:cNvPr id="3275" name="Google Shape;3275;p3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3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3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3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3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3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3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3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3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3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3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3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3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6" name="Google Shape;3296;p31"/>
          <p:cNvSpPr/>
          <p:nvPr/>
        </p:nvSpPr>
        <p:spPr>
          <a:xfrm>
            <a:off x="-90275" y="-47250"/>
            <a:ext cx="5191125" cy="2752725"/>
          </a:xfrm>
          <a:custGeom>
            <a:avLst/>
            <a:gdLst/>
            <a:ahLst/>
            <a:cxnLst/>
            <a:rect l="l" t="t" r="r" b="b"/>
            <a:pathLst>
              <a:path w="207645" h="110109" extrusionOk="0">
                <a:moveTo>
                  <a:pt x="0" y="110109"/>
                </a:moveTo>
                <a:cubicBezTo>
                  <a:pt x="0" y="97940"/>
                  <a:pt x="3511" y="84677"/>
                  <a:pt x="11430" y="75438"/>
                </a:cubicBezTo>
                <a:cubicBezTo>
                  <a:pt x="20416" y="64954"/>
                  <a:pt x="35956" y="61961"/>
                  <a:pt x="45720" y="52197"/>
                </a:cubicBezTo>
                <a:cubicBezTo>
                  <a:pt x="55253" y="42664"/>
                  <a:pt x="59933" y="25123"/>
                  <a:pt x="73152" y="22479"/>
                </a:cubicBezTo>
                <a:cubicBezTo>
                  <a:pt x="83533" y="20403"/>
                  <a:pt x="94123" y="25626"/>
                  <a:pt x="104394" y="28194"/>
                </a:cubicBezTo>
                <a:cubicBezTo>
                  <a:pt x="117378" y="31440"/>
                  <a:pt x="130717" y="33193"/>
                  <a:pt x="144018" y="34671"/>
                </a:cubicBezTo>
                <a:cubicBezTo>
                  <a:pt x="153417" y="35715"/>
                  <a:pt x="162991" y="31661"/>
                  <a:pt x="171450" y="27432"/>
                </a:cubicBezTo>
                <a:cubicBezTo>
                  <a:pt x="184990" y="20662"/>
                  <a:pt x="200875" y="13540"/>
                  <a:pt x="207645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297" name="Google Shape;3297;p31"/>
          <p:cNvSpPr/>
          <p:nvPr/>
        </p:nvSpPr>
        <p:spPr>
          <a:xfrm>
            <a:off x="7167775" y="3391275"/>
            <a:ext cx="2124075" cy="2066925"/>
          </a:xfrm>
          <a:custGeom>
            <a:avLst/>
            <a:gdLst/>
            <a:ahLst/>
            <a:cxnLst/>
            <a:rect l="l" t="t" r="r" b="b"/>
            <a:pathLst>
              <a:path w="84963" h="82677" extrusionOk="0">
                <a:moveTo>
                  <a:pt x="0" y="82677"/>
                </a:moveTo>
                <a:cubicBezTo>
                  <a:pt x="3121" y="69154"/>
                  <a:pt x="8755" y="53755"/>
                  <a:pt x="20574" y="46482"/>
                </a:cubicBezTo>
                <a:cubicBezTo>
                  <a:pt x="30304" y="40494"/>
                  <a:pt x="43141" y="39820"/>
                  <a:pt x="51816" y="32385"/>
                </a:cubicBezTo>
                <a:cubicBezTo>
                  <a:pt x="57966" y="27113"/>
                  <a:pt x="62090" y="19825"/>
                  <a:pt x="67818" y="14097"/>
                </a:cubicBezTo>
                <a:cubicBezTo>
                  <a:pt x="73050" y="8865"/>
                  <a:pt x="79731" y="5232"/>
                  <a:pt x="84963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"/>
          <p:cNvSpPr txBox="1">
            <a:spLocks noGrp="1"/>
          </p:cNvSpPr>
          <p:nvPr>
            <p:ph type="body" idx="1"/>
          </p:nvPr>
        </p:nvSpPr>
        <p:spPr>
          <a:xfrm>
            <a:off x="716900" y="1068550"/>
            <a:ext cx="7704000" cy="353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83" name="Google Shape;283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8767939" y="2510275"/>
            <a:ext cx="433425" cy="2609850"/>
          </a:xfrm>
          <a:custGeom>
            <a:avLst/>
            <a:gdLst/>
            <a:ahLst/>
            <a:cxnLst/>
            <a:rect l="l" t="t" r="r" b="b"/>
            <a:pathLst>
              <a:path w="17337" h="104394" extrusionOk="0">
                <a:moveTo>
                  <a:pt x="16194" y="104394"/>
                </a:moveTo>
                <a:cubicBezTo>
                  <a:pt x="9611" y="96166"/>
                  <a:pt x="5745" y="84247"/>
                  <a:pt x="7812" y="73914"/>
                </a:cubicBezTo>
                <a:cubicBezTo>
                  <a:pt x="9098" y="67485"/>
                  <a:pt x="11512" y="61007"/>
                  <a:pt x="10860" y="54483"/>
                </a:cubicBezTo>
                <a:cubicBezTo>
                  <a:pt x="9836" y="44248"/>
                  <a:pt x="1647" y="35710"/>
                  <a:pt x="192" y="25527"/>
                </a:cubicBezTo>
                <a:cubicBezTo>
                  <a:pt x="-1258" y="15380"/>
                  <a:pt x="8169" y="4584"/>
                  <a:pt x="1733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5" name="Google Shape;285;p4"/>
          <p:cNvSpPr/>
          <p:nvPr/>
        </p:nvSpPr>
        <p:spPr>
          <a:xfrm>
            <a:off x="225" y="-51950"/>
            <a:ext cx="4229100" cy="361175"/>
          </a:xfrm>
          <a:custGeom>
            <a:avLst/>
            <a:gdLst/>
            <a:ahLst/>
            <a:cxnLst/>
            <a:rect l="l" t="t" r="r" b="b"/>
            <a:pathLst>
              <a:path w="169164" h="14447" extrusionOk="0">
                <a:moveTo>
                  <a:pt x="0" y="1905"/>
                </a:moveTo>
                <a:cubicBezTo>
                  <a:pt x="6877" y="1905"/>
                  <a:pt x="13873" y="1883"/>
                  <a:pt x="20574" y="3429"/>
                </a:cubicBezTo>
                <a:cubicBezTo>
                  <a:pt x="30829" y="5796"/>
                  <a:pt x="39873" y="12609"/>
                  <a:pt x="50292" y="14097"/>
                </a:cubicBezTo>
                <a:cubicBezTo>
                  <a:pt x="60090" y="15497"/>
                  <a:pt x="69831" y="10925"/>
                  <a:pt x="79629" y="9525"/>
                </a:cubicBezTo>
                <a:cubicBezTo>
                  <a:pt x="89066" y="8177"/>
                  <a:pt x="98767" y="9320"/>
                  <a:pt x="108204" y="10668"/>
                </a:cubicBezTo>
                <a:cubicBezTo>
                  <a:pt x="116757" y="11890"/>
                  <a:pt x="125508" y="9124"/>
                  <a:pt x="134112" y="9906"/>
                </a:cubicBezTo>
                <a:cubicBezTo>
                  <a:pt x="140313" y="10470"/>
                  <a:pt x="146236" y="14597"/>
                  <a:pt x="152400" y="13716"/>
                </a:cubicBezTo>
                <a:cubicBezTo>
                  <a:pt x="159547" y="12695"/>
                  <a:pt x="169164" y="7220"/>
                  <a:pt x="1691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86" name="Google Shape;286;p4"/>
          <p:cNvGrpSpPr/>
          <p:nvPr/>
        </p:nvGrpSpPr>
        <p:grpSpPr>
          <a:xfrm>
            <a:off x="179615" y="2124452"/>
            <a:ext cx="925530" cy="1796832"/>
            <a:chOff x="204076" y="125827"/>
            <a:chExt cx="925530" cy="1796832"/>
          </a:xfrm>
        </p:grpSpPr>
        <p:sp>
          <p:nvSpPr>
            <p:cNvPr id="287" name="Google Shape;287;p4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4"/>
          <p:cNvGrpSpPr/>
          <p:nvPr/>
        </p:nvGrpSpPr>
        <p:grpSpPr>
          <a:xfrm>
            <a:off x="7986615" y="-204543"/>
            <a:ext cx="959605" cy="1542140"/>
            <a:chOff x="9840651" y="2066749"/>
            <a:chExt cx="701773" cy="1127790"/>
          </a:xfrm>
        </p:grpSpPr>
        <p:sp>
          <p:nvSpPr>
            <p:cNvPr id="297" name="Google Shape;297;p4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4"/>
          <p:cNvGrpSpPr/>
          <p:nvPr/>
        </p:nvGrpSpPr>
        <p:grpSpPr>
          <a:xfrm rot="-2864756">
            <a:off x="1170461" y="145773"/>
            <a:ext cx="342892" cy="319092"/>
            <a:chOff x="-1003774" y="3010923"/>
            <a:chExt cx="671424" cy="624822"/>
          </a:xfrm>
        </p:grpSpPr>
        <p:sp>
          <p:nvSpPr>
            <p:cNvPr id="329" name="Google Shape;329;p4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"/>
          <p:cNvSpPr/>
          <p:nvPr/>
        </p:nvSpPr>
        <p:spPr>
          <a:xfrm>
            <a:off x="19275" y="4548625"/>
            <a:ext cx="3771900" cy="600075"/>
          </a:xfrm>
          <a:custGeom>
            <a:avLst/>
            <a:gdLst/>
            <a:ahLst/>
            <a:cxnLst/>
            <a:rect l="l" t="t" r="r" b="b"/>
            <a:pathLst>
              <a:path w="150876" h="24003" extrusionOk="0">
                <a:moveTo>
                  <a:pt x="0" y="24003"/>
                </a:moveTo>
                <a:cubicBezTo>
                  <a:pt x="10852" y="9534"/>
                  <a:pt x="35709" y="14746"/>
                  <a:pt x="53721" y="16383"/>
                </a:cubicBezTo>
                <a:cubicBezTo>
                  <a:pt x="60931" y="17038"/>
                  <a:pt x="68716" y="19453"/>
                  <a:pt x="75438" y="16764"/>
                </a:cubicBezTo>
                <a:cubicBezTo>
                  <a:pt x="79540" y="15123"/>
                  <a:pt x="83615" y="13013"/>
                  <a:pt x="88011" y="12573"/>
                </a:cubicBezTo>
                <a:cubicBezTo>
                  <a:pt x="94249" y="11949"/>
                  <a:pt x="100483" y="13906"/>
                  <a:pt x="106680" y="14859"/>
                </a:cubicBezTo>
                <a:cubicBezTo>
                  <a:pt x="122042" y="17222"/>
                  <a:pt x="150876" y="15542"/>
                  <a:pt x="1508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69" name="Google Shape;369;p5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"/>
          <p:cNvSpPr txBox="1">
            <a:spLocks noGrp="1"/>
          </p:cNvSpPr>
          <p:nvPr>
            <p:ph type="title"/>
          </p:nvPr>
        </p:nvSpPr>
        <p:spPr>
          <a:xfrm>
            <a:off x="1288839" y="2766185"/>
            <a:ext cx="2779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27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"/>
          <p:cNvSpPr txBox="1">
            <a:spLocks noGrp="1"/>
          </p:cNvSpPr>
          <p:nvPr>
            <p:ph type="title" idx="2"/>
          </p:nvPr>
        </p:nvSpPr>
        <p:spPr>
          <a:xfrm>
            <a:off x="5075361" y="2766185"/>
            <a:ext cx="2779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27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5"/>
          <p:cNvSpPr txBox="1">
            <a:spLocks noGrp="1"/>
          </p:cNvSpPr>
          <p:nvPr>
            <p:ph type="subTitle" idx="1"/>
          </p:nvPr>
        </p:nvSpPr>
        <p:spPr>
          <a:xfrm>
            <a:off x="5074161" y="3180462"/>
            <a:ext cx="27822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3" name="Google Shape;373;p5"/>
          <p:cNvSpPr txBox="1">
            <a:spLocks noGrp="1"/>
          </p:cNvSpPr>
          <p:nvPr>
            <p:ph type="subTitle" idx="3"/>
          </p:nvPr>
        </p:nvSpPr>
        <p:spPr>
          <a:xfrm>
            <a:off x="1287639" y="3180462"/>
            <a:ext cx="27822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4" name="Google Shape;374;p5"/>
          <p:cNvSpPr txBox="1">
            <a:spLocks noGrp="1"/>
          </p:cNvSpPr>
          <p:nvPr>
            <p:ph type="title" idx="4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5486625" y="166630"/>
            <a:ext cx="3685875" cy="1305425"/>
          </a:xfrm>
          <a:custGeom>
            <a:avLst/>
            <a:gdLst/>
            <a:ahLst/>
            <a:cxnLst/>
            <a:rect l="l" t="t" r="r" b="b"/>
            <a:pathLst>
              <a:path w="147435" h="52217" extrusionOk="0">
                <a:moveTo>
                  <a:pt x="147066" y="52217"/>
                </a:moveTo>
                <a:cubicBezTo>
                  <a:pt x="147983" y="39373"/>
                  <a:pt x="147461" y="22605"/>
                  <a:pt x="137160" y="14879"/>
                </a:cubicBezTo>
                <a:cubicBezTo>
                  <a:pt x="129687" y="9274"/>
                  <a:pt x="118594" y="12771"/>
                  <a:pt x="109347" y="11450"/>
                </a:cubicBezTo>
                <a:cubicBezTo>
                  <a:pt x="100399" y="10172"/>
                  <a:pt x="93576" y="1300"/>
                  <a:pt x="84582" y="401"/>
                </a:cubicBezTo>
                <a:cubicBezTo>
                  <a:pt x="74215" y="-636"/>
                  <a:pt x="64059" y="4062"/>
                  <a:pt x="53721" y="5354"/>
                </a:cubicBezTo>
                <a:cubicBezTo>
                  <a:pt x="42137" y="6802"/>
                  <a:pt x="30498" y="-1889"/>
                  <a:pt x="19050" y="401"/>
                </a:cubicBezTo>
                <a:cubicBezTo>
                  <a:pt x="11589" y="1893"/>
                  <a:pt x="5380" y="7594"/>
                  <a:pt x="0" y="1297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76" name="Google Shape;376;p5"/>
          <p:cNvGrpSpPr/>
          <p:nvPr/>
        </p:nvGrpSpPr>
        <p:grpSpPr>
          <a:xfrm flipH="1">
            <a:off x="277796" y="323547"/>
            <a:ext cx="1288943" cy="954529"/>
            <a:chOff x="1156200" y="3428725"/>
            <a:chExt cx="684625" cy="507000"/>
          </a:xfrm>
        </p:grpSpPr>
        <p:sp>
          <p:nvSpPr>
            <p:cNvPr id="377" name="Google Shape;377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7869496" y="4264195"/>
            <a:ext cx="1122563" cy="670479"/>
            <a:chOff x="7734396" y="189920"/>
            <a:chExt cx="1122563" cy="670479"/>
          </a:xfrm>
        </p:grpSpPr>
        <p:sp>
          <p:nvSpPr>
            <p:cNvPr id="409" name="Google Shape;409;p5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5"/>
          <p:cNvGrpSpPr/>
          <p:nvPr/>
        </p:nvGrpSpPr>
        <p:grpSpPr>
          <a:xfrm rot="-2864756">
            <a:off x="8171336" y="301098"/>
            <a:ext cx="342892" cy="319092"/>
            <a:chOff x="-1003774" y="3010923"/>
            <a:chExt cx="671424" cy="624822"/>
          </a:xfrm>
        </p:grpSpPr>
        <p:sp>
          <p:nvSpPr>
            <p:cNvPr id="431" name="Google Shape;431;p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-152250" y="3383267"/>
            <a:ext cx="4629150" cy="2059750"/>
          </a:xfrm>
          <a:custGeom>
            <a:avLst/>
            <a:gdLst/>
            <a:ahLst/>
            <a:cxnLst/>
            <a:rect l="l" t="t" r="r" b="b"/>
            <a:pathLst>
              <a:path w="185166" h="82390" extrusionOk="0">
                <a:moveTo>
                  <a:pt x="0" y="132"/>
                </a:moveTo>
                <a:cubicBezTo>
                  <a:pt x="8470" y="-927"/>
                  <a:pt x="17142" y="9260"/>
                  <a:pt x="18669" y="17658"/>
                </a:cubicBezTo>
                <a:cubicBezTo>
                  <a:pt x="20146" y="25780"/>
                  <a:pt x="17050" y="34328"/>
                  <a:pt x="18669" y="42423"/>
                </a:cubicBezTo>
                <a:cubicBezTo>
                  <a:pt x="19661" y="47383"/>
                  <a:pt x="23857" y="51632"/>
                  <a:pt x="28194" y="54234"/>
                </a:cubicBezTo>
                <a:cubicBezTo>
                  <a:pt x="37708" y="59943"/>
                  <a:pt x="50435" y="55237"/>
                  <a:pt x="61341" y="57282"/>
                </a:cubicBezTo>
                <a:cubicBezTo>
                  <a:pt x="72186" y="59316"/>
                  <a:pt x="82842" y="65954"/>
                  <a:pt x="93726" y="64140"/>
                </a:cubicBezTo>
                <a:cubicBezTo>
                  <a:pt x="100906" y="62943"/>
                  <a:pt x="108381" y="60089"/>
                  <a:pt x="115443" y="61854"/>
                </a:cubicBezTo>
                <a:cubicBezTo>
                  <a:pt x="125028" y="64250"/>
                  <a:pt x="134905" y="66375"/>
                  <a:pt x="143637" y="70998"/>
                </a:cubicBezTo>
                <a:cubicBezTo>
                  <a:pt x="149491" y="74097"/>
                  <a:pt x="153906" y="80367"/>
                  <a:pt x="160401" y="81666"/>
                </a:cubicBezTo>
                <a:cubicBezTo>
                  <a:pt x="168573" y="83300"/>
                  <a:pt x="177712" y="81964"/>
                  <a:pt x="185166" y="78237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2" name="Google Shape;472;p6"/>
          <p:cNvSpPr/>
          <p:nvPr/>
        </p:nvSpPr>
        <p:spPr>
          <a:xfrm>
            <a:off x="5372250" y="-61475"/>
            <a:ext cx="3914775" cy="401950"/>
          </a:xfrm>
          <a:custGeom>
            <a:avLst/>
            <a:gdLst/>
            <a:ahLst/>
            <a:cxnLst/>
            <a:rect l="l" t="t" r="r" b="b"/>
            <a:pathLst>
              <a:path w="156591" h="16078" extrusionOk="0">
                <a:moveTo>
                  <a:pt x="156591" y="0"/>
                </a:moveTo>
                <a:cubicBezTo>
                  <a:pt x="152629" y="2972"/>
                  <a:pt x="147401" y="3703"/>
                  <a:pt x="142875" y="5715"/>
                </a:cubicBezTo>
                <a:cubicBezTo>
                  <a:pt x="132609" y="10278"/>
                  <a:pt x="120583" y="14706"/>
                  <a:pt x="109728" y="11811"/>
                </a:cubicBezTo>
                <a:cubicBezTo>
                  <a:pt x="106102" y="10844"/>
                  <a:pt x="100835" y="10723"/>
                  <a:pt x="99441" y="7239"/>
                </a:cubicBezTo>
                <a:cubicBezTo>
                  <a:pt x="97477" y="2330"/>
                  <a:pt x="108903" y="-910"/>
                  <a:pt x="113919" y="762"/>
                </a:cubicBezTo>
                <a:cubicBezTo>
                  <a:pt x="117821" y="2063"/>
                  <a:pt x="118733" y="10045"/>
                  <a:pt x="115824" y="12954"/>
                </a:cubicBezTo>
                <a:cubicBezTo>
                  <a:pt x="109625" y="19153"/>
                  <a:pt x="97964" y="14600"/>
                  <a:pt x="89535" y="12192"/>
                </a:cubicBezTo>
                <a:cubicBezTo>
                  <a:pt x="82488" y="10179"/>
                  <a:pt x="75125" y="9325"/>
                  <a:pt x="67818" y="8763"/>
                </a:cubicBezTo>
                <a:cubicBezTo>
                  <a:pt x="58308" y="8031"/>
                  <a:pt x="48753" y="11019"/>
                  <a:pt x="39243" y="10287"/>
                </a:cubicBezTo>
                <a:cubicBezTo>
                  <a:pt x="25760" y="9250"/>
                  <a:pt x="12095" y="6048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73" name="Google Shape;473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474" name="Google Shape;474;p6"/>
          <p:cNvGrpSpPr/>
          <p:nvPr/>
        </p:nvGrpSpPr>
        <p:grpSpPr>
          <a:xfrm>
            <a:off x="7929763" y="4273025"/>
            <a:ext cx="1073629" cy="720788"/>
            <a:chOff x="7681600" y="381950"/>
            <a:chExt cx="1073629" cy="720788"/>
          </a:xfrm>
        </p:grpSpPr>
        <p:sp>
          <p:nvSpPr>
            <p:cNvPr id="475" name="Google Shape;475;p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" name="Google Shape;504;p6"/>
          <p:cNvGrpSpPr/>
          <p:nvPr/>
        </p:nvGrpSpPr>
        <p:grpSpPr>
          <a:xfrm>
            <a:off x="-100724" y="125827"/>
            <a:ext cx="925530" cy="1796832"/>
            <a:chOff x="204076" y="125827"/>
            <a:chExt cx="925530" cy="1796832"/>
          </a:xfrm>
        </p:grpSpPr>
        <p:sp>
          <p:nvSpPr>
            <p:cNvPr id="505" name="Google Shape;505;p6"/>
            <p:cNvSpPr/>
            <p:nvPr/>
          </p:nvSpPr>
          <p:spPr>
            <a:xfrm rot="-668349">
              <a:off x="363767" y="168005"/>
              <a:ext cx="603599" cy="1712043"/>
            </a:xfrm>
            <a:custGeom>
              <a:avLst/>
              <a:gdLst/>
              <a:ahLst/>
              <a:cxnLst/>
              <a:rect l="l" t="t" r="r" b="b"/>
              <a:pathLst>
                <a:path w="24143" h="68479" extrusionOk="0">
                  <a:moveTo>
                    <a:pt x="12071" y="25555"/>
                  </a:moveTo>
                  <a:lnTo>
                    <a:pt x="13318" y="44191"/>
                  </a:lnTo>
                  <a:lnTo>
                    <a:pt x="12071" y="44378"/>
                  </a:lnTo>
                  <a:lnTo>
                    <a:pt x="10825" y="44191"/>
                  </a:lnTo>
                  <a:lnTo>
                    <a:pt x="12071" y="25555"/>
                  </a:lnTo>
                  <a:close/>
                  <a:moveTo>
                    <a:pt x="13754" y="46705"/>
                  </a:moveTo>
                  <a:lnTo>
                    <a:pt x="14689" y="54081"/>
                  </a:lnTo>
                  <a:lnTo>
                    <a:pt x="9453" y="54081"/>
                  </a:lnTo>
                  <a:lnTo>
                    <a:pt x="10388" y="46705"/>
                  </a:lnTo>
                  <a:close/>
                  <a:moveTo>
                    <a:pt x="11926" y="0"/>
                  </a:moveTo>
                  <a:lnTo>
                    <a:pt x="11926" y="3636"/>
                  </a:lnTo>
                  <a:lnTo>
                    <a:pt x="11552" y="3636"/>
                  </a:lnTo>
                  <a:lnTo>
                    <a:pt x="11552" y="6150"/>
                  </a:lnTo>
                  <a:lnTo>
                    <a:pt x="11323" y="6233"/>
                  </a:lnTo>
                  <a:lnTo>
                    <a:pt x="11115" y="6378"/>
                  </a:lnTo>
                  <a:lnTo>
                    <a:pt x="10949" y="6545"/>
                  </a:lnTo>
                  <a:lnTo>
                    <a:pt x="10783" y="6732"/>
                  </a:lnTo>
                  <a:lnTo>
                    <a:pt x="10658" y="6939"/>
                  </a:lnTo>
                  <a:lnTo>
                    <a:pt x="10555" y="7168"/>
                  </a:lnTo>
                  <a:lnTo>
                    <a:pt x="10492" y="7417"/>
                  </a:lnTo>
                  <a:lnTo>
                    <a:pt x="10471" y="7687"/>
                  </a:lnTo>
                  <a:lnTo>
                    <a:pt x="10471" y="8394"/>
                  </a:lnTo>
                  <a:lnTo>
                    <a:pt x="10970" y="8394"/>
                  </a:lnTo>
                  <a:lnTo>
                    <a:pt x="10970" y="9308"/>
                  </a:lnTo>
                  <a:lnTo>
                    <a:pt x="10471" y="9308"/>
                  </a:lnTo>
                  <a:lnTo>
                    <a:pt x="10471" y="9349"/>
                  </a:lnTo>
                  <a:lnTo>
                    <a:pt x="10513" y="9578"/>
                  </a:lnTo>
                  <a:lnTo>
                    <a:pt x="10575" y="9765"/>
                  </a:lnTo>
                  <a:lnTo>
                    <a:pt x="10679" y="9952"/>
                  </a:lnTo>
                  <a:lnTo>
                    <a:pt x="10804" y="10118"/>
                  </a:lnTo>
                  <a:lnTo>
                    <a:pt x="10970" y="10243"/>
                  </a:lnTo>
                  <a:lnTo>
                    <a:pt x="11136" y="10347"/>
                  </a:lnTo>
                  <a:lnTo>
                    <a:pt x="11344" y="10409"/>
                  </a:lnTo>
                  <a:lnTo>
                    <a:pt x="11552" y="10430"/>
                  </a:lnTo>
                  <a:lnTo>
                    <a:pt x="11136" y="10430"/>
                  </a:lnTo>
                  <a:lnTo>
                    <a:pt x="11136" y="10471"/>
                  </a:lnTo>
                  <a:lnTo>
                    <a:pt x="10638" y="25555"/>
                  </a:lnTo>
                  <a:lnTo>
                    <a:pt x="10617" y="26739"/>
                  </a:lnTo>
                  <a:lnTo>
                    <a:pt x="10575" y="27882"/>
                  </a:lnTo>
                  <a:lnTo>
                    <a:pt x="10513" y="29045"/>
                  </a:lnTo>
                  <a:lnTo>
                    <a:pt x="10451" y="30167"/>
                  </a:lnTo>
                  <a:lnTo>
                    <a:pt x="10368" y="31310"/>
                  </a:lnTo>
                  <a:lnTo>
                    <a:pt x="10284" y="32432"/>
                  </a:lnTo>
                  <a:lnTo>
                    <a:pt x="10181" y="33533"/>
                  </a:lnTo>
                  <a:lnTo>
                    <a:pt x="10056" y="34634"/>
                  </a:lnTo>
                  <a:lnTo>
                    <a:pt x="9931" y="35715"/>
                  </a:lnTo>
                  <a:lnTo>
                    <a:pt x="9786" y="36795"/>
                  </a:lnTo>
                  <a:lnTo>
                    <a:pt x="9640" y="37855"/>
                  </a:lnTo>
                  <a:lnTo>
                    <a:pt x="9474" y="38914"/>
                  </a:lnTo>
                  <a:lnTo>
                    <a:pt x="9287" y="39953"/>
                  </a:lnTo>
                  <a:lnTo>
                    <a:pt x="9100" y="40992"/>
                  </a:lnTo>
                  <a:lnTo>
                    <a:pt x="8892" y="42010"/>
                  </a:lnTo>
                  <a:lnTo>
                    <a:pt x="8685" y="43028"/>
                  </a:lnTo>
                  <a:lnTo>
                    <a:pt x="7874" y="43028"/>
                  </a:lnTo>
                  <a:lnTo>
                    <a:pt x="7874" y="44171"/>
                  </a:lnTo>
                  <a:lnTo>
                    <a:pt x="8622" y="44171"/>
                  </a:lnTo>
                  <a:lnTo>
                    <a:pt x="6420" y="54081"/>
                  </a:lnTo>
                  <a:lnTo>
                    <a:pt x="5028" y="54081"/>
                  </a:lnTo>
                  <a:lnTo>
                    <a:pt x="5028" y="55722"/>
                  </a:lnTo>
                  <a:lnTo>
                    <a:pt x="5818" y="55722"/>
                  </a:lnTo>
                  <a:lnTo>
                    <a:pt x="0" y="68479"/>
                  </a:lnTo>
                  <a:lnTo>
                    <a:pt x="5776" y="68479"/>
                  </a:lnTo>
                  <a:lnTo>
                    <a:pt x="5651" y="68022"/>
                  </a:lnTo>
                  <a:lnTo>
                    <a:pt x="5568" y="67544"/>
                  </a:lnTo>
                  <a:lnTo>
                    <a:pt x="5527" y="67066"/>
                  </a:lnTo>
                  <a:lnTo>
                    <a:pt x="5506" y="66567"/>
                  </a:lnTo>
                  <a:lnTo>
                    <a:pt x="5527" y="66214"/>
                  </a:lnTo>
                  <a:lnTo>
                    <a:pt x="5547" y="65882"/>
                  </a:lnTo>
                  <a:lnTo>
                    <a:pt x="5589" y="65549"/>
                  </a:lnTo>
                  <a:lnTo>
                    <a:pt x="5651" y="65217"/>
                  </a:lnTo>
                  <a:lnTo>
                    <a:pt x="5714" y="64885"/>
                  </a:lnTo>
                  <a:lnTo>
                    <a:pt x="5797" y="64552"/>
                  </a:lnTo>
                  <a:lnTo>
                    <a:pt x="5901" y="64240"/>
                  </a:lnTo>
                  <a:lnTo>
                    <a:pt x="6025" y="63929"/>
                  </a:lnTo>
                  <a:lnTo>
                    <a:pt x="6150" y="63638"/>
                  </a:lnTo>
                  <a:lnTo>
                    <a:pt x="6295" y="63347"/>
                  </a:lnTo>
                  <a:lnTo>
                    <a:pt x="6462" y="63056"/>
                  </a:lnTo>
                  <a:lnTo>
                    <a:pt x="6628" y="62786"/>
                  </a:lnTo>
                  <a:lnTo>
                    <a:pt x="6815" y="62516"/>
                  </a:lnTo>
                  <a:lnTo>
                    <a:pt x="7002" y="62267"/>
                  </a:lnTo>
                  <a:lnTo>
                    <a:pt x="7210" y="62017"/>
                  </a:lnTo>
                  <a:lnTo>
                    <a:pt x="7438" y="61789"/>
                  </a:lnTo>
                  <a:lnTo>
                    <a:pt x="7667" y="61560"/>
                  </a:lnTo>
                  <a:lnTo>
                    <a:pt x="7895" y="61353"/>
                  </a:lnTo>
                  <a:lnTo>
                    <a:pt x="8144" y="61145"/>
                  </a:lnTo>
                  <a:lnTo>
                    <a:pt x="8394" y="60958"/>
                  </a:lnTo>
                  <a:lnTo>
                    <a:pt x="8664" y="60792"/>
                  </a:lnTo>
                  <a:lnTo>
                    <a:pt x="8934" y="60625"/>
                  </a:lnTo>
                  <a:lnTo>
                    <a:pt x="9225" y="60480"/>
                  </a:lnTo>
                  <a:lnTo>
                    <a:pt x="9516" y="60334"/>
                  </a:lnTo>
                  <a:lnTo>
                    <a:pt x="9807" y="60210"/>
                  </a:lnTo>
                  <a:lnTo>
                    <a:pt x="10118" y="60106"/>
                  </a:lnTo>
                  <a:lnTo>
                    <a:pt x="10430" y="60023"/>
                  </a:lnTo>
                  <a:lnTo>
                    <a:pt x="10741" y="59940"/>
                  </a:lnTo>
                  <a:lnTo>
                    <a:pt x="11074" y="59898"/>
                  </a:lnTo>
                  <a:lnTo>
                    <a:pt x="11406" y="59836"/>
                  </a:lnTo>
                  <a:lnTo>
                    <a:pt x="11739" y="59815"/>
                  </a:lnTo>
                  <a:lnTo>
                    <a:pt x="12404" y="59815"/>
                  </a:lnTo>
                  <a:lnTo>
                    <a:pt x="12736" y="59836"/>
                  </a:lnTo>
                  <a:lnTo>
                    <a:pt x="13068" y="59898"/>
                  </a:lnTo>
                  <a:lnTo>
                    <a:pt x="13401" y="59940"/>
                  </a:lnTo>
                  <a:lnTo>
                    <a:pt x="13712" y="60023"/>
                  </a:lnTo>
                  <a:lnTo>
                    <a:pt x="14024" y="60106"/>
                  </a:lnTo>
                  <a:lnTo>
                    <a:pt x="14336" y="60210"/>
                  </a:lnTo>
                  <a:lnTo>
                    <a:pt x="14627" y="60334"/>
                  </a:lnTo>
                  <a:lnTo>
                    <a:pt x="14918" y="60480"/>
                  </a:lnTo>
                  <a:lnTo>
                    <a:pt x="15208" y="60625"/>
                  </a:lnTo>
                  <a:lnTo>
                    <a:pt x="15478" y="60792"/>
                  </a:lnTo>
                  <a:lnTo>
                    <a:pt x="15749" y="60958"/>
                  </a:lnTo>
                  <a:lnTo>
                    <a:pt x="15998" y="61145"/>
                  </a:lnTo>
                  <a:lnTo>
                    <a:pt x="16247" y="61353"/>
                  </a:lnTo>
                  <a:lnTo>
                    <a:pt x="16476" y="61560"/>
                  </a:lnTo>
                  <a:lnTo>
                    <a:pt x="16704" y="61789"/>
                  </a:lnTo>
                  <a:lnTo>
                    <a:pt x="16933" y="62017"/>
                  </a:lnTo>
                  <a:lnTo>
                    <a:pt x="17141" y="62267"/>
                  </a:lnTo>
                  <a:lnTo>
                    <a:pt x="17328" y="62516"/>
                  </a:lnTo>
                  <a:lnTo>
                    <a:pt x="17515" y="62786"/>
                  </a:lnTo>
                  <a:lnTo>
                    <a:pt x="17681" y="63056"/>
                  </a:lnTo>
                  <a:lnTo>
                    <a:pt x="17847" y="63347"/>
                  </a:lnTo>
                  <a:lnTo>
                    <a:pt x="17992" y="63638"/>
                  </a:lnTo>
                  <a:lnTo>
                    <a:pt x="18117" y="63929"/>
                  </a:lnTo>
                  <a:lnTo>
                    <a:pt x="18242" y="64240"/>
                  </a:lnTo>
                  <a:lnTo>
                    <a:pt x="18346" y="64552"/>
                  </a:lnTo>
                  <a:lnTo>
                    <a:pt x="18429" y="64885"/>
                  </a:lnTo>
                  <a:lnTo>
                    <a:pt x="18512" y="65217"/>
                  </a:lnTo>
                  <a:lnTo>
                    <a:pt x="18553" y="65549"/>
                  </a:lnTo>
                  <a:lnTo>
                    <a:pt x="18595" y="65882"/>
                  </a:lnTo>
                  <a:lnTo>
                    <a:pt x="18636" y="66214"/>
                  </a:lnTo>
                  <a:lnTo>
                    <a:pt x="18636" y="66567"/>
                  </a:lnTo>
                  <a:lnTo>
                    <a:pt x="18616" y="67066"/>
                  </a:lnTo>
                  <a:lnTo>
                    <a:pt x="18574" y="67544"/>
                  </a:lnTo>
                  <a:lnTo>
                    <a:pt x="18491" y="68022"/>
                  </a:lnTo>
                  <a:lnTo>
                    <a:pt x="18366" y="68479"/>
                  </a:lnTo>
                  <a:lnTo>
                    <a:pt x="24142" y="68479"/>
                  </a:lnTo>
                  <a:lnTo>
                    <a:pt x="18325" y="55722"/>
                  </a:lnTo>
                  <a:lnTo>
                    <a:pt x="19114" y="55722"/>
                  </a:lnTo>
                  <a:lnTo>
                    <a:pt x="19114" y="54081"/>
                  </a:lnTo>
                  <a:lnTo>
                    <a:pt x="17722" y="54081"/>
                  </a:lnTo>
                  <a:lnTo>
                    <a:pt x="15520" y="44171"/>
                  </a:lnTo>
                  <a:lnTo>
                    <a:pt x="16268" y="44171"/>
                  </a:lnTo>
                  <a:lnTo>
                    <a:pt x="16268" y="43028"/>
                  </a:lnTo>
                  <a:lnTo>
                    <a:pt x="15458" y="43028"/>
                  </a:lnTo>
                  <a:lnTo>
                    <a:pt x="15042" y="40846"/>
                  </a:lnTo>
                  <a:lnTo>
                    <a:pt x="14689" y="38665"/>
                  </a:lnTo>
                  <a:lnTo>
                    <a:pt x="14377" y="36462"/>
                  </a:lnTo>
                  <a:lnTo>
                    <a:pt x="14107" y="34281"/>
                  </a:lnTo>
                  <a:lnTo>
                    <a:pt x="13879" y="32099"/>
                  </a:lnTo>
                  <a:lnTo>
                    <a:pt x="13712" y="29918"/>
                  </a:lnTo>
                  <a:lnTo>
                    <a:pt x="13588" y="27736"/>
                  </a:lnTo>
                  <a:lnTo>
                    <a:pt x="13505" y="25555"/>
                  </a:lnTo>
                  <a:lnTo>
                    <a:pt x="13006" y="10471"/>
                  </a:lnTo>
                  <a:lnTo>
                    <a:pt x="13006" y="10430"/>
                  </a:lnTo>
                  <a:lnTo>
                    <a:pt x="12591" y="10430"/>
                  </a:lnTo>
                  <a:lnTo>
                    <a:pt x="12798" y="10409"/>
                  </a:lnTo>
                  <a:lnTo>
                    <a:pt x="13006" y="10347"/>
                  </a:lnTo>
                  <a:lnTo>
                    <a:pt x="13193" y="10243"/>
                  </a:lnTo>
                  <a:lnTo>
                    <a:pt x="13339" y="10118"/>
                  </a:lnTo>
                  <a:lnTo>
                    <a:pt x="13463" y="9952"/>
                  </a:lnTo>
                  <a:lnTo>
                    <a:pt x="13567" y="9765"/>
                  </a:lnTo>
                  <a:lnTo>
                    <a:pt x="13629" y="9578"/>
                  </a:lnTo>
                  <a:lnTo>
                    <a:pt x="13671" y="9349"/>
                  </a:lnTo>
                  <a:lnTo>
                    <a:pt x="13671" y="9308"/>
                  </a:lnTo>
                  <a:lnTo>
                    <a:pt x="13172" y="9308"/>
                  </a:lnTo>
                  <a:lnTo>
                    <a:pt x="13172" y="8394"/>
                  </a:lnTo>
                  <a:lnTo>
                    <a:pt x="13671" y="8394"/>
                  </a:lnTo>
                  <a:lnTo>
                    <a:pt x="13671" y="7687"/>
                  </a:lnTo>
                  <a:lnTo>
                    <a:pt x="13650" y="7417"/>
                  </a:lnTo>
                  <a:lnTo>
                    <a:pt x="13588" y="7168"/>
                  </a:lnTo>
                  <a:lnTo>
                    <a:pt x="13484" y="6939"/>
                  </a:lnTo>
                  <a:lnTo>
                    <a:pt x="13359" y="6732"/>
                  </a:lnTo>
                  <a:lnTo>
                    <a:pt x="13214" y="6545"/>
                  </a:lnTo>
                  <a:lnTo>
                    <a:pt x="13027" y="6378"/>
                  </a:lnTo>
                  <a:lnTo>
                    <a:pt x="12819" y="6233"/>
                  </a:lnTo>
                  <a:lnTo>
                    <a:pt x="12591" y="6150"/>
                  </a:lnTo>
                  <a:lnTo>
                    <a:pt x="12591" y="3636"/>
                  </a:lnTo>
                  <a:lnTo>
                    <a:pt x="12217" y="3636"/>
                  </a:lnTo>
                  <a:lnTo>
                    <a:pt x="122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2857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6"/>
            <p:cNvSpPr/>
            <p:nvPr/>
          </p:nvSpPr>
          <p:spPr>
            <a:xfrm rot="-668349">
              <a:off x="589278" y="1510269"/>
              <a:ext cx="352189" cy="41077"/>
            </a:xfrm>
            <a:custGeom>
              <a:avLst/>
              <a:gdLst/>
              <a:ahLst/>
              <a:cxnLst/>
              <a:rect l="l" t="t" r="r" b="b"/>
              <a:pathLst>
                <a:path w="14087" h="1643" extrusionOk="0">
                  <a:moveTo>
                    <a:pt x="0" y="1"/>
                  </a:moveTo>
                  <a:lnTo>
                    <a:pt x="0" y="1642"/>
                  </a:lnTo>
                  <a:lnTo>
                    <a:pt x="14086" y="1642"/>
                  </a:lnTo>
                  <a:lnTo>
                    <a:pt x="14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6"/>
            <p:cNvSpPr/>
            <p:nvPr/>
          </p:nvSpPr>
          <p:spPr>
            <a:xfrm rot="-668349">
              <a:off x="583909" y="1496267"/>
              <a:ext cx="352189" cy="14551"/>
            </a:xfrm>
            <a:custGeom>
              <a:avLst/>
              <a:gdLst/>
              <a:ahLst/>
              <a:cxnLst/>
              <a:rect l="l" t="t" r="r" b="b"/>
              <a:pathLst>
                <a:path w="14087" h="582" extrusionOk="0">
                  <a:moveTo>
                    <a:pt x="0" y="0"/>
                  </a:moveTo>
                  <a:lnTo>
                    <a:pt x="0" y="582"/>
                  </a:lnTo>
                  <a:lnTo>
                    <a:pt x="14086" y="582"/>
                  </a:lnTo>
                  <a:lnTo>
                    <a:pt x="140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6"/>
            <p:cNvSpPr/>
            <p:nvPr/>
          </p:nvSpPr>
          <p:spPr>
            <a:xfrm rot="-668349">
              <a:off x="607491" y="1247433"/>
              <a:ext cx="209858" cy="29101"/>
            </a:xfrm>
            <a:custGeom>
              <a:avLst/>
              <a:gdLst/>
              <a:ahLst/>
              <a:cxnLst/>
              <a:rect l="l" t="t" r="r" b="b"/>
              <a:pathLst>
                <a:path w="8394" h="1164" extrusionOk="0">
                  <a:moveTo>
                    <a:pt x="0" y="0"/>
                  </a:moveTo>
                  <a:lnTo>
                    <a:pt x="0" y="1164"/>
                  </a:lnTo>
                  <a:lnTo>
                    <a:pt x="8394" y="1164"/>
                  </a:lnTo>
                  <a:lnTo>
                    <a:pt x="8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6"/>
            <p:cNvSpPr/>
            <p:nvPr/>
          </p:nvSpPr>
          <p:spPr>
            <a:xfrm rot="-668349">
              <a:off x="603627" y="1236885"/>
              <a:ext cx="209858" cy="10950"/>
            </a:xfrm>
            <a:custGeom>
              <a:avLst/>
              <a:gdLst/>
              <a:ahLst/>
              <a:cxnLst/>
              <a:rect l="l" t="t" r="r" b="b"/>
              <a:pathLst>
                <a:path w="8394" h="438" extrusionOk="0">
                  <a:moveTo>
                    <a:pt x="0" y="1"/>
                  </a:moveTo>
                  <a:lnTo>
                    <a:pt x="0" y="437"/>
                  </a:lnTo>
                  <a:lnTo>
                    <a:pt x="8394" y="437"/>
                  </a:lnTo>
                  <a:lnTo>
                    <a:pt x="839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6"/>
            <p:cNvSpPr/>
            <p:nvPr/>
          </p:nvSpPr>
          <p:spPr>
            <a:xfrm rot="-668349">
              <a:off x="527204" y="1870448"/>
              <a:ext cx="162081" cy="36901"/>
            </a:xfrm>
            <a:custGeom>
              <a:avLst/>
              <a:gdLst/>
              <a:ahLst/>
              <a:cxnLst/>
              <a:rect l="l" t="t" r="r" b="b"/>
              <a:pathLst>
                <a:path w="6483" h="1476" extrusionOk="0">
                  <a:moveTo>
                    <a:pt x="0" y="1"/>
                  </a:moveTo>
                  <a:lnTo>
                    <a:pt x="0" y="1476"/>
                  </a:lnTo>
                  <a:lnTo>
                    <a:pt x="6482" y="1476"/>
                  </a:lnTo>
                  <a:lnTo>
                    <a:pt x="64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6"/>
            <p:cNvSpPr/>
            <p:nvPr/>
          </p:nvSpPr>
          <p:spPr>
            <a:xfrm rot="-668349">
              <a:off x="965462" y="1784143"/>
              <a:ext cx="162106" cy="36901"/>
            </a:xfrm>
            <a:custGeom>
              <a:avLst/>
              <a:gdLst/>
              <a:ahLst/>
              <a:cxnLst/>
              <a:rect l="l" t="t" r="r" b="b"/>
              <a:pathLst>
                <a:path w="6484" h="1476" extrusionOk="0">
                  <a:moveTo>
                    <a:pt x="1" y="1"/>
                  </a:moveTo>
                  <a:lnTo>
                    <a:pt x="1" y="1476"/>
                  </a:lnTo>
                  <a:lnTo>
                    <a:pt x="6483" y="1476"/>
                  </a:lnTo>
                  <a:lnTo>
                    <a:pt x="64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6"/>
            <p:cNvSpPr/>
            <p:nvPr/>
          </p:nvSpPr>
          <p:spPr>
            <a:xfrm rot="-668349">
              <a:off x="508035" y="413188"/>
              <a:ext cx="80003" cy="28076"/>
            </a:xfrm>
            <a:custGeom>
              <a:avLst/>
              <a:gdLst/>
              <a:ahLst/>
              <a:cxnLst/>
              <a:rect l="l" t="t" r="r" b="b"/>
              <a:pathLst>
                <a:path w="3200" h="1123" extrusionOk="0">
                  <a:moveTo>
                    <a:pt x="0" y="0"/>
                  </a:moveTo>
                  <a:lnTo>
                    <a:pt x="42" y="229"/>
                  </a:lnTo>
                  <a:lnTo>
                    <a:pt x="104" y="416"/>
                  </a:lnTo>
                  <a:lnTo>
                    <a:pt x="208" y="603"/>
                  </a:lnTo>
                  <a:lnTo>
                    <a:pt x="333" y="769"/>
                  </a:lnTo>
                  <a:lnTo>
                    <a:pt x="499" y="894"/>
                  </a:lnTo>
                  <a:lnTo>
                    <a:pt x="665" y="998"/>
                  </a:lnTo>
                  <a:lnTo>
                    <a:pt x="873" y="1060"/>
                  </a:lnTo>
                  <a:lnTo>
                    <a:pt x="1081" y="1081"/>
                  </a:lnTo>
                  <a:lnTo>
                    <a:pt x="665" y="1081"/>
                  </a:lnTo>
                  <a:lnTo>
                    <a:pt x="665" y="1122"/>
                  </a:lnTo>
                  <a:lnTo>
                    <a:pt x="2535" y="1122"/>
                  </a:lnTo>
                  <a:lnTo>
                    <a:pt x="2535" y="1081"/>
                  </a:lnTo>
                  <a:lnTo>
                    <a:pt x="2120" y="1081"/>
                  </a:lnTo>
                  <a:lnTo>
                    <a:pt x="2327" y="1060"/>
                  </a:lnTo>
                  <a:lnTo>
                    <a:pt x="2535" y="998"/>
                  </a:lnTo>
                  <a:lnTo>
                    <a:pt x="2722" y="894"/>
                  </a:lnTo>
                  <a:lnTo>
                    <a:pt x="2868" y="769"/>
                  </a:lnTo>
                  <a:lnTo>
                    <a:pt x="2992" y="603"/>
                  </a:lnTo>
                  <a:lnTo>
                    <a:pt x="3096" y="416"/>
                  </a:lnTo>
                  <a:lnTo>
                    <a:pt x="3158" y="229"/>
                  </a:lnTo>
                  <a:lnTo>
                    <a:pt x="3200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6"/>
            <p:cNvSpPr/>
            <p:nvPr/>
          </p:nvSpPr>
          <p:spPr>
            <a:xfrm rot="-668349">
              <a:off x="505248" y="183280"/>
              <a:ext cx="7300" cy="90404"/>
            </a:xfrm>
            <a:custGeom>
              <a:avLst/>
              <a:gdLst/>
              <a:ahLst/>
              <a:cxnLst/>
              <a:rect l="l" t="t" r="r" b="b"/>
              <a:pathLst>
                <a:path w="292" h="3616" extrusionOk="0">
                  <a:moveTo>
                    <a:pt x="1" y="0"/>
                  </a:moveTo>
                  <a:lnTo>
                    <a:pt x="1" y="3615"/>
                  </a:lnTo>
                  <a:lnTo>
                    <a:pt x="292" y="3615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224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4" name="Google Shape;514;p6"/>
          <p:cNvGrpSpPr/>
          <p:nvPr/>
        </p:nvGrpSpPr>
        <p:grpSpPr>
          <a:xfrm rot="-2864756">
            <a:off x="6907236" y="34398"/>
            <a:ext cx="342892" cy="319092"/>
            <a:chOff x="-1003774" y="3010923"/>
            <a:chExt cx="671424" cy="624822"/>
          </a:xfrm>
        </p:grpSpPr>
        <p:sp>
          <p:nvSpPr>
            <p:cNvPr id="515" name="Google Shape;515;p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"/>
          <p:cNvSpPr/>
          <p:nvPr/>
        </p:nvSpPr>
        <p:spPr>
          <a:xfrm>
            <a:off x="376200" y="757175"/>
            <a:ext cx="8391600" cy="41058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7"/>
          <p:cNvSpPr txBox="1">
            <a:spLocks noGrp="1"/>
          </p:cNvSpPr>
          <p:nvPr>
            <p:ph type="body" idx="1"/>
          </p:nvPr>
        </p:nvSpPr>
        <p:spPr>
          <a:xfrm>
            <a:off x="1959300" y="1786500"/>
            <a:ext cx="5225400" cy="209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○"/>
              <a:defRPr/>
            </a:lvl5pPr>
            <a:lvl6pPr marL="2743200" lvl="5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2385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56" name="Google Shape;556;p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7"/>
          <p:cNvSpPr/>
          <p:nvPr/>
        </p:nvSpPr>
        <p:spPr>
          <a:xfrm>
            <a:off x="6105750" y="-23450"/>
            <a:ext cx="3048000" cy="800100"/>
          </a:xfrm>
          <a:custGeom>
            <a:avLst/>
            <a:gdLst/>
            <a:ahLst/>
            <a:cxnLst/>
            <a:rect l="l" t="t" r="r" b="b"/>
            <a:pathLst>
              <a:path w="121920" h="32004" extrusionOk="0">
                <a:moveTo>
                  <a:pt x="121920" y="32004"/>
                </a:moveTo>
                <a:cubicBezTo>
                  <a:pt x="118070" y="26230"/>
                  <a:pt x="111672" y="20959"/>
                  <a:pt x="104775" y="20193"/>
                </a:cubicBezTo>
                <a:cubicBezTo>
                  <a:pt x="97958" y="19436"/>
                  <a:pt x="91026" y="21257"/>
                  <a:pt x="84201" y="20574"/>
                </a:cubicBezTo>
                <a:cubicBezTo>
                  <a:pt x="74929" y="19647"/>
                  <a:pt x="66669" y="14020"/>
                  <a:pt x="57531" y="12192"/>
                </a:cubicBezTo>
                <a:cubicBezTo>
                  <a:pt x="48437" y="10373"/>
                  <a:pt x="38899" y="14266"/>
                  <a:pt x="29718" y="12954"/>
                </a:cubicBezTo>
                <a:cubicBezTo>
                  <a:pt x="19020" y="11426"/>
                  <a:pt x="7641" y="7641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58" name="Google Shape;558;p7"/>
          <p:cNvSpPr/>
          <p:nvPr/>
        </p:nvSpPr>
        <p:spPr>
          <a:xfrm>
            <a:off x="90604" y="2757850"/>
            <a:ext cx="471600" cy="2419350"/>
          </a:xfrm>
          <a:custGeom>
            <a:avLst/>
            <a:gdLst/>
            <a:ahLst/>
            <a:cxnLst/>
            <a:rect l="l" t="t" r="r" b="b"/>
            <a:pathLst>
              <a:path w="18864" h="96774" extrusionOk="0">
                <a:moveTo>
                  <a:pt x="12768" y="96774"/>
                </a:moveTo>
                <a:cubicBezTo>
                  <a:pt x="9012" y="89262"/>
                  <a:pt x="4932" y="81499"/>
                  <a:pt x="4005" y="73152"/>
                </a:cubicBezTo>
                <a:cubicBezTo>
                  <a:pt x="2809" y="62387"/>
                  <a:pt x="7653" y="51554"/>
                  <a:pt x="6672" y="40767"/>
                </a:cubicBezTo>
                <a:cubicBezTo>
                  <a:pt x="5955" y="32880"/>
                  <a:pt x="-1107" y="25719"/>
                  <a:pt x="195" y="17907"/>
                </a:cubicBezTo>
                <a:cubicBezTo>
                  <a:pt x="1613" y="9401"/>
                  <a:pt x="10409" y="1691"/>
                  <a:pt x="18864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559" name="Google Shape;559;p7"/>
          <p:cNvGrpSpPr/>
          <p:nvPr/>
        </p:nvGrpSpPr>
        <p:grpSpPr>
          <a:xfrm rot="-2864756">
            <a:off x="7882336" y="310623"/>
            <a:ext cx="342892" cy="319092"/>
            <a:chOff x="-1003774" y="3010923"/>
            <a:chExt cx="671424" cy="624822"/>
          </a:xfrm>
        </p:grpSpPr>
        <p:sp>
          <p:nvSpPr>
            <p:cNvPr id="560" name="Google Shape;560;p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7"/>
          <p:cNvGrpSpPr/>
          <p:nvPr/>
        </p:nvGrpSpPr>
        <p:grpSpPr>
          <a:xfrm>
            <a:off x="7373519" y="3783009"/>
            <a:ext cx="1612721" cy="1191278"/>
            <a:chOff x="1942875" y="4263875"/>
            <a:chExt cx="856600" cy="632750"/>
          </a:xfrm>
        </p:grpSpPr>
        <p:sp>
          <p:nvSpPr>
            <p:cNvPr id="598" name="Google Shape;598;p7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7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7"/>
          <p:cNvGrpSpPr/>
          <p:nvPr/>
        </p:nvGrpSpPr>
        <p:grpSpPr>
          <a:xfrm>
            <a:off x="97215" y="301307"/>
            <a:ext cx="959605" cy="1542140"/>
            <a:chOff x="9840651" y="2066749"/>
            <a:chExt cx="701773" cy="1127790"/>
          </a:xfrm>
        </p:grpSpPr>
        <p:sp>
          <p:nvSpPr>
            <p:cNvPr id="630" name="Google Shape;630;p7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9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9"/>
          <p:cNvSpPr txBox="1">
            <a:spLocks noGrp="1"/>
          </p:cNvSpPr>
          <p:nvPr>
            <p:ph type="title"/>
          </p:nvPr>
        </p:nvSpPr>
        <p:spPr>
          <a:xfrm>
            <a:off x="1623000" y="1645359"/>
            <a:ext cx="5898000" cy="10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7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9"/>
          <p:cNvSpPr txBox="1">
            <a:spLocks noGrp="1"/>
          </p:cNvSpPr>
          <p:nvPr>
            <p:ph type="subTitle" idx="1"/>
          </p:nvPr>
        </p:nvSpPr>
        <p:spPr>
          <a:xfrm>
            <a:off x="1728300" y="2711241"/>
            <a:ext cx="5687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9"/>
          <p:cNvSpPr/>
          <p:nvPr/>
        </p:nvSpPr>
        <p:spPr>
          <a:xfrm>
            <a:off x="19275" y="-71150"/>
            <a:ext cx="7829550" cy="764275"/>
          </a:xfrm>
          <a:custGeom>
            <a:avLst/>
            <a:gdLst/>
            <a:ahLst/>
            <a:cxnLst/>
            <a:rect l="l" t="t" r="r" b="b"/>
            <a:pathLst>
              <a:path w="313182" h="30571" extrusionOk="0">
                <a:moveTo>
                  <a:pt x="0" y="1905"/>
                </a:moveTo>
                <a:cubicBezTo>
                  <a:pt x="27234" y="-1986"/>
                  <a:pt x="53492" y="14810"/>
                  <a:pt x="80391" y="20574"/>
                </a:cubicBezTo>
                <a:cubicBezTo>
                  <a:pt x="96546" y="24036"/>
                  <a:pt x="113720" y="25719"/>
                  <a:pt x="129921" y="22479"/>
                </a:cubicBezTo>
                <a:cubicBezTo>
                  <a:pt x="139798" y="20504"/>
                  <a:pt x="149989" y="18900"/>
                  <a:pt x="160020" y="19812"/>
                </a:cubicBezTo>
                <a:cubicBezTo>
                  <a:pt x="185544" y="22132"/>
                  <a:pt x="212105" y="34207"/>
                  <a:pt x="236601" y="26670"/>
                </a:cubicBezTo>
                <a:cubicBezTo>
                  <a:pt x="239207" y="25868"/>
                  <a:pt x="242621" y="25299"/>
                  <a:pt x="243840" y="22860"/>
                </a:cubicBezTo>
                <a:cubicBezTo>
                  <a:pt x="245369" y="19801"/>
                  <a:pt x="242962" y="15094"/>
                  <a:pt x="240030" y="13335"/>
                </a:cubicBezTo>
                <a:cubicBezTo>
                  <a:pt x="236747" y="11365"/>
                  <a:pt x="231051" y="11536"/>
                  <a:pt x="228600" y="14478"/>
                </a:cubicBezTo>
                <a:cubicBezTo>
                  <a:pt x="226461" y="17045"/>
                  <a:pt x="227627" y="22164"/>
                  <a:pt x="230124" y="24384"/>
                </a:cubicBezTo>
                <a:cubicBezTo>
                  <a:pt x="251690" y="43554"/>
                  <a:pt x="287374" y="12904"/>
                  <a:pt x="313182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06" name="Google Shape;806;p9"/>
          <p:cNvSpPr/>
          <p:nvPr/>
        </p:nvSpPr>
        <p:spPr>
          <a:xfrm>
            <a:off x="3895950" y="4541749"/>
            <a:ext cx="4924425" cy="740225"/>
          </a:xfrm>
          <a:custGeom>
            <a:avLst/>
            <a:gdLst/>
            <a:ahLst/>
            <a:cxnLst/>
            <a:rect l="l" t="t" r="r" b="b"/>
            <a:pathLst>
              <a:path w="196977" h="29609" extrusionOk="0">
                <a:moveTo>
                  <a:pt x="0" y="26561"/>
                </a:moveTo>
                <a:cubicBezTo>
                  <a:pt x="664" y="18592"/>
                  <a:pt x="5321" y="8753"/>
                  <a:pt x="12954" y="6368"/>
                </a:cubicBezTo>
                <a:cubicBezTo>
                  <a:pt x="23767" y="2989"/>
                  <a:pt x="35673" y="6887"/>
                  <a:pt x="46863" y="8654"/>
                </a:cubicBezTo>
                <a:cubicBezTo>
                  <a:pt x="59919" y="10715"/>
                  <a:pt x="73308" y="11192"/>
                  <a:pt x="86487" y="10178"/>
                </a:cubicBezTo>
                <a:cubicBezTo>
                  <a:pt x="100553" y="9096"/>
                  <a:pt x="113561" y="1243"/>
                  <a:pt x="127635" y="272"/>
                </a:cubicBezTo>
                <a:cubicBezTo>
                  <a:pt x="143413" y="-816"/>
                  <a:pt x="159971" y="2724"/>
                  <a:pt x="174117" y="9797"/>
                </a:cubicBezTo>
                <a:cubicBezTo>
                  <a:pt x="183136" y="14306"/>
                  <a:pt x="193788" y="20043"/>
                  <a:pt x="196977" y="29609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807" name="Google Shape;807;p9"/>
          <p:cNvGrpSpPr/>
          <p:nvPr/>
        </p:nvGrpSpPr>
        <p:grpSpPr>
          <a:xfrm rot="-2864756">
            <a:off x="7544936" y="4439873"/>
            <a:ext cx="342892" cy="319092"/>
            <a:chOff x="-1003774" y="3010923"/>
            <a:chExt cx="671424" cy="624822"/>
          </a:xfrm>
        </p:grpSpPr>
        <p:sp>
          <p:nvSpPr>
            <p:cNvPr id="808" name="Google Shape;808;p9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9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9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9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9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9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9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9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9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9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9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9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9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9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5" name="Google Shape;845;p9"/>
          <p:cNvGrpSpPr/>
          <p:nvPr/>
        </p:nvGrpSpPr>
        <p:grpSpPr>
          <a:xfrm>
            <a:off x="8053474" y="948772"/>
            <a:ext cx="754593" cy="1003232"/>
            <a:chOff x="7062788" y="3483325"/>
            <a:chExt cx="558875" cy="743025"/>
          </a:xfrm>
        </p:grpSpPr>
        <p:sp>
          <p:nvSpPr>
            <p:cNvPr id="846" name="Google Shape;846;p9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9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9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9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fill="none" extrusionOk="0">
                  <a:moveTo>
                    <a:pt x="21431" y="15656"/>
                  </a:moveTo>
                  <a:lnTo>
                    <a:pt x="21431" y="15656"/>
                  </a:lnTo>
                  <a:lnTo>
                    <a:pt x="21176" y="16167"/>
                  </a:lnTo>
                  <a:lnTo>
                    <a:pt x="20920" y="16678"/>
                  </a:lnTo>
                  <a:lnTo>
                    <a:pt x="20626" y="17169"/>
                  </a:lnTo>
                  <a:lnTo>
                    <a:pt x="20311" y="17620"/>
                  </a:lnTo>
                  <a:lnTo>
                    <a:pt x="19977" y="18072"/>
                  </a:lnTo>
                  <a:lnTo>
                    <a:pt x="19624" y="18504"/>
                  </a:lnTo>
                  <a:lnTo>
                    <a:pt x="19270" y="18897"/>
                  </a:lnTo>
                  <a:lnTo>
                    <a:pt x="18877" y="19290"/>
                  </a:lnTo>
                  <a:lnTo>
                    <a:pt x="18465" y="19644"/>
                  </a:lnTo>
                  <a:lnTo>
                    <a:pt x="18052" y="19997"/>
                  </a:lnTo>
                  <a:lnTo>
                    <a:pt x="17620" y="20311"/>
                  </a:lnTo>
                  <a:lnTo>
                    <a:pt x="17169" y="20606"/>
                  </a:lnTo>
                  <a:lnTo>
                    <a:pt x="16717" y="20901"/>
                  </a:lnTo>
                  <a:lnTo>
                    <a:pt x="16226" y="21136"/>
                  </a:lnTo>
                  <a:lnTo>
                    <a:pt x="15754" y="21372"/>
                  </a:lnTo>
                  <a:lnTo>
                    <a:pt x="15263" y="21588"/>
                  </a:lnTo>
                  <a:lnTo>
                    <a:pt x="14752" y="21765"/>
                  </a:lnTo>
                  <a:lnTo>
                    <a:pt x="14242" y="21922"/>
                  </a:lnTo>
                  <a:lnTo>
                    <a:pt x="13711" y="22060"/>
                  </a:lnTo>
                  <a:lnTo>
                    <a:pt x="13201" y="22178"/>
                  </a:lnTo>
                  <a:lnTo>
                    <a:pt x="12670" y="22256"/>
                  </a:lnTo>
                  <a:lnTo>
                    <a:pt x="12120" y="22315"/>
                  </a:lnTo>
                  <a:lnTo>
                    <a:pt x="11590" y="22354"/>
                  </a:lnTo>
                  <a:lnTo>
                    <a:pt x="11040" y="22354"/>
                  </a:lnTo>
                  <a:lnTo>
                    <a:pt x="10490" y="22335"/>
                  </a:lnTo>
                  <a:lnTo>
                    <a:pt x="9940" y="22295"/>
                  </a:lnTo>
                  <a:lnTo>
                    <a:pt x="9410" y="22217"/>
                  </a:lnTo>
                  <a:lnTo>
                    <a:pt x="8860" y="22119"/>
                  </a:lnTo>
                  <a:lnTo>
                    <a:pt x="8310" y="21981"/>
                  </a:lnTo>
                  <a:lnTo>
                    <a:pt x="7779" y="21824"/>
                  </a:lnTo>
                  <a:lnTo>
                    <a:pt x="7229" y="21628"/>
                  </a:lnTo>
                  <a:lnTo>
                    <a:pt x="6699" y="21411"/>
                  </a:lnTo>
                  <a:lnTo>
                    <a:pt x="6699" y="21411"/>
                  </a:lnTo>
                  <a:lnTo>
                    <a:pt x="6188" y="21176"/>
                  </a:lnTo>
                  <a:lnTo>
                    <a:pt x="5678" y="20901"/>
                  </a:lnTo>
                  <a:lnTo>
                    <a:pt x="5186" y="20626"/>
                  </a:lnTo>
                  <a:lnTo>
                    <a:pt x="4735" y="20311"/>
                  </a:lnTo>
                  <a:lnTo>
                    <a:pt x="4283" y="19978"/>
                  </a:lnTo>
                  <a:lnTo>
                    <a:pt x="3851" y="19624"/>
                  </a:lnTo>
                  <a:lnTo>
                    <a:pt x="3458" y="19251"/>
                  </a:lnTo>
                  <a:lnTo>
                    <a:pt x="3065" y="18878"/>
                  </a:lnTo>
                  <a:lnTo>
                    <a:pt x="2711" y="18465"/>
                  </a:lnTo>
                  <a:lnTo>
                    <a:pt x="2358" y="18053"/>
                  </a:lnTo>
                  <a:lnTo>
                    <a:pt x="2044" y="17620"/>
                  </a:lnTo>
                  <a:lnTo>
                    <a:pt x="1749" y="17169"/>
                  </a:lnTo>
                  <a:lnTo>
                    <a:pt x="1454" y="16697"/>
                  </a:lnTo>
                  <a:lnTo>
                    <a:pt x="1219" y="16226"/>
                  </a:lnTo>
                  <a:lnTo>
                    <a:pt x="983" y="15754"/>
                  </a:lnTo>
                  <a:lnTo>
                    <a:pt x="767" y="15244"/>
                  </a:lnTo>
                  <a:lnTo>
                    <a:pt x="590" y="14753"/>
                  </a:lnTo>
                  <a:lnTo>
                    <a:pt x="433" y="14242"/>
                  </a:lnTo>
                  <a:lnTo>
                    <a:pt x="295" y="13711"/>
                  </a:lnTo>
                  <a:lnTo>
                    <a:pt x="178" y="13181"/>
                  </a:lnTo>
                  <a:lnTo>
                    <a:pt x="99" y="12651"/>
                  </a:lnTo>
                  <a:lnTo>
                    <a:pt x="40" y="12120"/>
                  </a:lnTo>
                  <a:lnTo>
                    <a:pt x="1" y="11570"/>
                  </a:lnTo>
                  <a:lnTo>
                    <a:pt x="1" y="11040"/>
                  </a:lnTo>
                  <a:lnTo>
                    <a:pt x="20" y="10490"/>
                  </a:lnTo>
                  <a:lnTo>
                    <a:pt x="60" y="9940"/>
                  </a:lnTo>
                  <a:lnTo>
                    <a:pt x="138" y="9390"/>
                  </a:lnTo>
                  <a:lnTo>
                    <a:pt x="236" y="8860"/>
                  </a:lnTo>
                  <a:lnTo>
                    <a:pt x="374" y="8310"/>
                  </a:lnTo>
                  <a:lnTo>
                    <a:pt x="531" y="7760"/>
                  </a:lnTo>
                  <a:lnTo>
                    <a:pt x="728" y="7229"/>
                  </a:lnTo>
                  <a:lnTo>
                    <a:pt x="944" y="6699"/>
                  </a:lnTo>
                  <a:lnTo>
                    <a:pt x="944" y="6699"/>
                  </a:lnTo>
                  <a:lnTo>
                    <a:pt x="1179" y="6169"/>
                  </a:lnTo>
                  <a:lnTo>
                    <a:pt x="1454" y="5678"/>
                  </a:lnTo>
                  <a:lnTo>
                    <a:pt x="1729" y="5186"/>
                  </a:lnTo>
                  <a:lnTo>
                    <a:pt x="2044" y="4715"/>
                  </a:lnTo>
                  <a:lnTo>
                    <a:pt x="2378" y="4283"/>
                  </a:lnTo>
                  <a:lnTo>
                    <a:pt x="2731" y="3851"/>
                  </a:lnTo>
                  <a:lnTo>
                    <a:pt x="3104" y="3438"/>
                  </a:lnTo>
                  <a:lnTo>
                    <a:pt x="3478" y="3065"/>
                  </a:lnTo>
                  <a:lnTo>
                    <a:pt x="3890" y="2692"/>
                  </a:lnTo>
                  <a:lnTo>
                    <a:pt x="4303" y="2358"/>
                  </a:lnTo>
                  <a:lnTo>
                    <a:pt x="4735" y="2044"/>
                  </a:lnTo>
                  <a:lnTo>
                    <a:pt x="5186" y="1729"/>
                  </a:lnTo>
                  <a:lnTo>
                    <a:pt x="5658" y="1454"/>
                  </a:lnTo>
                  <a:lnTo>
                    <a:pt x="6129" y="1199"/>
                  </a:lnTo>
                  <a:lnTo>
                    <a:pt x="6601" y="983"/>
                  </a:lnTo>
                  <a:lnTo>
                    <a:pt x="7111" y="767"/>
                  </a:lnTo>
                  <a:lnTo>
                    <a:pt x="7602" y="590"/>
                  </a:lnTo>
                  <a:lnTo>
                    <a:pt x="8113" y="413"/>
                  </a:lnTo>
                  <a:lnTo>
                    <a:pt x="8644" y="295"/>
                  </a:lnTo>
                  <a:lnTo>
                    <a:pt x="9174" y="178"/>
                  </a:lnTo>
                  <a:lnTo>
                    <a:pt x="9704" y="99"/>
                  </a:lnTo>
                  <a:lnTo>
                    <a:pt x="10235" y="40"/>
                  </a:lnTo>
                  <a:lnTo>
                    <a:pt x="10785" y="1"/>
                  </a:lnTo>
                  <a:lnTo>
                    <a:pt x="11315" y="1"/>
                  </a:lnTo>
                  <a:lnTo>
                    <a:pt x="11865" y="20"/>
                  </a:lnTo>
                  <a:lnTo>
                    <a:pt x="12415" y="60"/>
                  </a:lnTo>
                  <a:lnTo>
                    <a:pt x="12965" y="138"/>
                  </a:lnTo>
                  <a:lnTo>
                    <a:pt x="13495" y="236"/>
                  </a:lnTo>
                  <a:lnTo>
                    <a:pt x="14045" y="374"/>
                  </a:lnTo>
                  <a:lnTo>
                    <a:pt x="14595" y="531"/>
                  </a:lnTo>
                  <a:lnTo>
                    <a:pt x="15126" y="708"/>
                  </a:lnTo>
                  <a:lnTo>
                    <a:pt x="15656" y="924"/>
                  </a:lnTo>
                  <a:lnTo>
                    <a:pt x="15656" y="924"/>
                  </a:lnTo>
                  <a:lnTo>
                    <a:pt x="16186" y="1179"/>
                  </a:lnTo>
                  <a:lnTo>
                    <a:pt x="16677" y="1435"/>
                  </a:lnTo>
                  <a:lnTo>
                    <a:pt x="17169" y="1729"/>
                  </a:lnTo>
                  <a:lnTo>
                    <a:pt x="17640" y="2044"/>
                  </a:lnTo>
                  <a:lnTo>
                    <a:pt x="18072" y="2378"/>
                  </a:lnTo>
                  <a:lnTo>
                    <a:pt x="18504" y="2731"/>
                  </a:lnTo>
                  <a:lnTo>
                    <a:pt x="18917" y="3085"/>
                  </a:lnTo>
                  <a:lnTo>
                    <a:pt x="19290" y="3478"/>
                  </a:lnTo>
                  <a:lnTo>
                    <a:pt x="19663" y="3890"/>
                  </a:lnTo>
                  <a:lnTo>
                    <a:pt x="19997" y="4303"/>
                  </a:lnTo>
                  <a:lnTo>
                    <a:pt x="20311" y="4735"/>
                  </a:lnTo>
                  <a:lnTo>
                    <a:pt x="20626" y="5186"/>
                  </a:lnTo>
                  <a:lnTo>
                    <a:pt x="20901" y="5638"/>
                  </a:lnTo>
                  <a:lnTo>
                    <a:pt x="21156" y="6110"/>
                  </a:lnTo>
                  <a:lnTo>
                    <a:pt x="21372" y="6601"/>
                  </a:lnTo>
                  <a:lnTo>
                    <a:pt x="21588" y="7092"/>
                  </a:lnTo>
                  <a:lnTo>
                    <a:pt x="21765" y="7603"/>
                  </a:lnTo>
                  <a:lnTo>
                    <a:pt x="21942" y="8113"/>
                  </a:lnTo>
                  <a:lnTo>
                    <a:pt x="22060" y="8644"/>
                  </a:lnTo>
                  <a:lnTo>
                    <a:pt x="22177" y="9154"/>
                  </a:lnTo>
                  <a:lnTo>
                    <a:pt x="22256" y="9685"/>
                  </a:lnTo>
                  <a:lnTo>
                    <a:pt x="22315" y="10235"/>
                  </a:lnTo>
                  <a:lnTo>
                    <a:pt x="22354" y="10765"/>
                  </a:lnTo>
                  <a:lnTo>
                    <a:pt x="22354" y="11315"/>
                  </a:lnTo>
                  <a:lnTo>
                    <a:pt x="22335" y="11865"/>
                  </a:lnTo>
                  <a:lnTo>
                    <a:pt x="22295" y="12415"/>
                  </a:lnTo>
                  <a:lnTo>
                    <a:pt x="22217" y="12945"/>
                  </a:lnTo>
                  <a:lnTo>
                    <a:pt x="22119" y="13495"/>
                  </a:lnTo>
                  <a:lnTo>
                    <a:pt x="21981" y="14045"/>
                  </a:lnTo>
                  <a:lnTo>
                    <a:pt x="21824" y="14576"/>
                  </a:lnTo>
                  <a:lnTo>
                    <a:pt x="21647" y="15126"/>
                  </a:lnTo>
                  <a:lnTo>
                    <a:pt x="21431" y="156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9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9"/>
            <p:cNvSpPr/>
            <p:nvPr/>
          </p:nvSpPr>
          <p:spPr>
            <a:xfrm>
              <a:off x="7158063" y="4054925"/>
              <a:ext cx="441975" cy="171425"/>
            </a:xfrm>
            <a:custGeom>
              <a:avLst/>
              <a:gdLst/>
              <a:ahLst/>
              <a:cxnLst/>
              <a:rect l="l" t="t" r="r" b="b"/>
              <a:pathLst>
                <a:path w="17679" h="6857" extrusionOk="0">
                  <a:moveTo>
                    <a:pt x="3124" y="6012"/>
                  </a:move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lnTo>
                    <a:pt x="3124" y="6012"/>
                  </a:lnTo>
                  <a:close/>
                  <a:moveTo>
                    <a:pt x="2908" y="5933"/>
                  </a:moveTo>
                  <a:lnTo>
                    <a:pt x="2908" y="5933"/>
                  </a:lnTo>
                  <a:lnTo>
                    <a:pt x="3104" y="6012"/>
                  </a:lnTo>
                  <a:lnTo>
                    <a:pt x="3104" y="6012"/>
                  </a:lnTo>
                  <a:lnTo>
                    <a:pt x="2908" y="5933"/>
                  </a:lnTo>
                  <a:close/>
                  <a:moveTo>
                    <a:pt x="0" y="4087"/>
                  </a:moveTo>
                  <a:lnTo>
                    <a:pt x="0" y="4087"/>
                  </a:lnTo>
                  <a:lnTo>
                    <a:pt x="0" y="4087"/>
                  </a:lnTo>
                  <a:lnTo>
                    <a:pt x="0" y="4087"/>
                  </a:lnTo>
                  <a:lnTo>
                    <a:pt x="315" y="4362"/>
                  </a:lnTo>
                  <a:lnTo>
                    <a:pt x="649" y="4617"/>
                  </a:lnTo>
                  <a:lnTo>
                    <a:pt x="1002" y="4872"/>
                  </a:lnTo>
                  <a:lnTo>
                    <a:pt x="1356" y="5108"/>
                  </a:lnTo>
                  <a:lnTo>
                    <a:pt x="1729" y="5324"/>
                  </a:lnTo>
                  <a:lnTo>
                    <a:pt x="2102" y="5540"/>
                  </a:lnTo>
                  <a:lnTo>
                    <a:pt x="2495" y="5737"/>
                  </a:lnTo>
                  <a:lnTo>
                    <a:pt x="2888" y="5913"/>
                  </a:lnTo>
                  <a:lnTo>
                    <a:pt x="2888" y="5913"/>
                  </a:lnTo>
                  <a:lnTo>
                    <a:pt x="2495" y="5737"/>
                  </a:lnTo>
                  <a:lnTo>
                    <a:pt x="2102" y="5540"/>
                  </a:lnTo>
                  <a:lnTo>
                    <a:pt x="1729" y="5324"/>
                  </a:lnTo>
                  <a:lnTo>
                    <a:pt x="1356" y="5108"/>
                  </a:lnTo>
                  <a:lnTo>
                    <a:pt x="1002" y="4872"/>
                  </a:lnTo>
                  <a:lnTo>
                    <a:pt x="649" y="4617"/>
                  </a:lnTo>
                  <a:lnTo>
                    <a:pt x="315" y="4362"/>
                  </a:lnTo>
                  <a:lnTo>
                    <a:pt x="0" y="4087"/>
                  </a:lnTo>
                  <a:close/>
                  <a:moveTo>
                    <a:pt x="17679" y="1"/>
                  </a:moveTo>
                  <a:lnTo>
                    <a:pt x="17679" y="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424" y="551"/>
                  </a:lnTo>
                  <a:lnTo>
                    <a:pt x="17247" y="924"/>
                  </a:lnTo>
                  <a:lnTo>
                    <a:pt x="17031" y="1297"/>
                  </a:lnTo>
                  <a:lnTo>
                    <a:pt x="16815" y="1651"/>
                  </a:lnTo>
                  <a:lnTo>
                    <a:pt x="16599" y="2005"/>
                  </a:lnTo>
                  <a:lnTo>
                    <a:pt x="16363" y="2338"/>
                  </a:lnTo>
                  <a:lnTo>
                    <a:pt x="16108" y="2653"/>
                  </a:lnTo>
                  <a:lnTo>
                    <a:pt x="15833" y="2967"/>
                  </a:lnTo>
                  <a:lnTo>
                    <a:pt x="15577" y="3281"/>
                  </a:lnTo>
                  <a:lnTo>
                    <a:pt x="15283" y="3576"/>
                  </a:lnTo>
                  <a:lnTo>
                    <a:pt x="15008" y="3851"/>
                  </a:lnTo>
                  <a:lnTo>
                    <a:pt x="14693" y="4126"/>
                  </a:lnTo>
                  <a:lnTo>
                    <a:pt x="14399" y="4381"/>
                  </a:lnTo>
                  <a:lnTo>
                    <a:pt x="14065" y="4617"/>
                  </a:lnTo>
                  <a:lnTo>
                    <a:pt x="13750" y="4853"/>
                  </a:lnTo>
                  <a:lnTo>
                    <a:pt x="13416" y="5088"/>
                  </a:lnTo>
                  <a:lnTo>
                    <a:pt x="13083" y="5285"/>
                  </a:lnTo>
                  <a:lnTo>
                    <a:pt x="12729" y="5481"/>
                  </a:lnTo>
                  <a:lnTo>
                    <a:pt x="12375" y="5678"/>
                  </a:lnTo>
                  <a:lnTo>
                    <a:pt x="12022" y="5835"/>
                  </a:lnTo>
                  <a:lnTo>
                    <a:pt x="11649" y="6012"/>
                  </a:lnTo>
                  <a:lnTo>
                    <a:pt x="11275" y="6149"/>
                  </a:lnTo>
                  <a:lnTo>
                    <a:pt x="10902" y="6287"/>
                  </a:lnTo>
                  <a:lnTo>
                    <a:pt x="10529" y="6405"/>
                  </a:lnTo>
                  <a:lnTo>
                    <a:pt x="10136" y="6503"/>
                  </a:lnTo>
                  <a:lnTo>
                    <a:pt x="9743" y="6601"/>
                  </a:lnTo>
                  <a:lnTo>
                    <a:pt x="9350" y="6680"/>
                  </a:lnTo>
                  <a:lnTo>
                    <a:pt x="8958" y="6738"/>
                  </a:lnTo>
                  <a:lnTo>
                    <a:pt x="8565" y="6797"/>
                  </a:lnTo>
                  <a:lnTo>
                    <a:pt x="8172" y="6837"/>
                  </a:lnTo>
                  <a:lnTo>
                    <a:pt x="7759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6934" y="6856"/>
                  </a:lnTo>
                  <a:lnTo>
                    <a:pt x="6483" y="6817"/>
                  </a:lnTo>
                  <a:lnTo>
                    <a:pt x="6483" y="6817"/>
                  </a:lnTo>
                  <a:lnTo>
                    <a:pt x="6934" y="6856"/>
                  </a:lnTo>
                  <a:lnTo>
                    <a:pt x="7366" y="6856"/>
                  </a:lnTo>
                  <a:lnTo>
                    <a:pt x="7366" y="6856"/>
                  </a:lnTo>
                  <a:lnTo>
                    <a:pt x="7759" y="6856"/>
                  </a:lnTo>
                  <a:lnTo>
                    <a:pt x="8172" y="6837"/>
                  </a:lnTo>
                  <a:lnTo>
                    <a:pt x="8565" y="6797"/>
                  </a:lnTo>
                  <a:lnTo>
                    <a:pt x="8958" y="6738"/>
                  </a:lnTo>
                  <a:lnTo>
                    <a:pt x="9350" y="6680"/>
                  </a:lnTo>
                  <a:lnTo>
                    <a:pt x="9743" y="6601"/>
                  </a:lnTo>
                  <a:lnTo>
                    <a:pt x="10136" y="6503"/>
                  </a:lnTo>
                  <a:lnTo>
                    <a:pt x="10529" y="6405"/>
                  </a:lnTo>
                  <a:lnTo>
                    <a:pt x="10902" y="6287"/>
                  </a:lnTo>
                  <a:lnTo>
                    <a:pt x="11275" y="6149"/>
                  </a:lnTo>
                  <a:lnTo>
                    <a:pt x="11649" y="6012"/>
                  </a:lnTo>
                  <a:lnTo>
                    <a:pt x="12022" y="5835"/>
                  </a:lnTo>
                  <a:lnTo>
                    <a:pt x="12375" y="5678"/>
                  </a:lnTo>
                  <a:lnTo>
                    <a:pt x="12729" y="5481"/>
                  </a:lnTo>
                  <a:lnTo>
                    <a:pt x="13083" y="5285"/>
                  </a:lnTo>
                  <a:lnTo>
                    <a:pt x="13416" y="5088"/>
                  </a:lnTo>
                  <a:lnTo>
                    <a:pt x="13750" y="4853"/>
                  </a:lnTo>
                  <a:lnTo>
                    <a:pt x="14065" y="4617"/>
                  </a:lnTo>
                  <a:lnTo>
                    <a:pt x="14399" y="4381"/>
                  </a:lnTo>
                  <a:lnTo>
                    <a:pt x="14693" y="4126"/>
                  </a:lnTo>
                  <a:lnTo>
                    <a:pt x="15008" y="3851"/>
                  </a:lnTo>
                  <a:lnTo>
                    <a:pt x="15283" y="3576"/>
                  </a:lnTo>
                  <a:lnTo>
                    <a:pt x="15577" y="3281"/>
                  </a:lnTo>
                  <a:lnTo>
                    <a:pt x="15833" y="2967"/>
                  </a:lnTo>
                  <a:lnTo>
                    <a:pt x="16108" y="2653"/>
                  </a:lnTo>
                  <a:lnTo>
                    <a:pt x="16363" y="2338"/>
                  </a:lnTo>
                  <a:lnTo>
                    <a:pt x="16599" y="2005"/>
                  </a:lnTo>
                  <a:lnTo>
                    <a:pt x="16815" y="1651"/>
                  </a:lnTo>
                  <a:lnTo>
                    <a:pt x="17031" y="1297"/>
                  </a:lnTo>
                  <a:lnTo>
                    <a:pt x="17247" y="924"/>
                  </a:lnTo>
                  <a:lnTo>
                    <a:pt x="17424" y="551"/>
                  </a:lnTo>
                  <a:lnTo>
                    <a:pt x="17620" y="158"/>
                  </a:lnTo>
                  <a:lnTo>
                    <a:pt x="17620" y="158"/>
                  </a:lnTo>
                  <a:lnTo>
                    <a:pt x="17679" y="1"/>
                  </a:lnTo>
                  <a:close/>
                </a:path>
              </a:pathLst>
            </a:custGeom>
            <a:solidFill>
              <a:srgbClr val="A48E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9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9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9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9"/>
            <p:cNvSpPr/>
            <p:nvPr/>
          </p:nvSpPr>
          <p:spPr>
            <a:xfrm>
              <a:off x="7320113" y="4054925"/>
              <a:ext cx="279925" cy="171425"/>
            </a:xfrm>
            <a:custGeom>
              <a:avLst/>
              <a:gdLst/>
              <a:ahLst/>
              <a:cxnLst/>
              <a:rect l="l" t="t" r="r" b="b"/>
              <a:pathLst>
                <a:path w="11197" h="6857" fill="none" extrusionOk="0">
                  <a:moveTo>
                    <a:pt x="11197" y="1"/>
                  </a:moveTo>
                  <a:lnTo>
                    <a:pt x="11197" y="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0942" y="551"/>
                  </a:lnTo>
                  <a:lnTo>
                    <a:pt x="10765" y="924"/>
                  </a:lnTo>
                  <a:lnTo>
                    <a:pt x="10549" y="1297"/>
                  </a:lnTo>
                  <a:lnTo>
                    <a:pt x="10333" y="1651"/>
                  </a:lnTo>
                  <a:lnTo>
                    <a:pt x="10117" y="2005"/>
                  </a:lnTo>
                  <a:lnTo>
                    <a:pt x="9881" y="2338"/>
                  </a:lnTo>
                  <a:lnTo>
                    <a:pt x="9626" y="2653"/>
                  </a:lnTo>
                  <a:lnTo>
                    <a:pt x="9351" y="2967"/>
                  </a:lnTo>
                  <a:lnTo>
                    <a:pt x="9095" y="3281"/>
                  </a:lnTo>
                  <a:lnTo>
                    <a:pt x="8801" y="3576"/>
                  </a:lnTo>
                  <a:lnTo>
                    <a:pt x="8526" y="3851"/>
                  </a:lnTo>
                  <a:lnTo>
                    <a:pt x="8211" y="4126"/>
                  </a:lnTo>
                  <a:lnTo>
                    <a:pt x="7917" y="4381"/>
                  </a:lnTo>
                  <a:lnTo>
                    <a:pt x="7583" y="4617"/>
                  </a:lnTo>
                  <a:lnTo>
                    <a:pt x="7268" y="4853"/>
                  </a:lnTo>
                  <a:lnTo>
                    <a:pt x="6934" y="5088"/>
                  </a:lnTo>
                  <a:lnTo>
                    <a:pt x="6601" y="5285"/>
                  </a:lnTo>
                  <a:lnTo>
                    <a:pt x="6247" y="5481"/>
                  </a:lnTo>
                  <a:lnTo>
                    <a:pt x="5893" y="5678"/>
                  </a:lnTo>
                  <a:lnTo>
                    <a:pt x="5540" y="5835"/>
                  </a:lnTo>
                  <a:lnTo>
                    <a:pt x="5167" y="6012"/>
                  </a:lnTo>
                  <a:lnTo>
                    <a:pt x="4793" y="6149"/>
                  </a:lnTo>
                  <a:lnTo>
                    <a:pt x="4420" y="6287"/>
                  </a:lnTo>
                  <a:lnTo>
                    <a:pt x="4047" y="6405"/>
                  </a:lnTo>
                  <a:lnTo>
                    <a:pt x="3654" y="6503"/>
                  </a:lnTo>
                  <a:lnTo>
                    <a:pt x="3261" y="6601"/>
                  </a:lnTo>
                  <a:lnTo>
                    <a:pt x="2868" y="6680"/>
                  </a:lnTo>
                  <a:lnTo>
                    <a:pt x="2476" y="6738"/>
                  </a:lnTo>
                  <a:lnTo>
                    <a:pt x="2083" y="6797"/>
                  </a:lnTo>
                  <a:lnTo>
                    <a:pt x="1690" y="6837"/>
                  </a:lnTo>
                  <a:lnTo>
                    <a:pt x="1277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452" y="6856"/>
                  </a:lnTo>
                  <a:lnTo>
                    <a:pt x="1" y="6817"/>
                  </a:lnTo>
                  <a:lnTo>
                    <a:pt x="1" y="6817"/>
                  </a:lnTo>
                  <a:lnTo>
                    <a:pt x="452" y="6856"/>
                  </a:lnTo>
                  <a:lnTo>
                    <a:pt x="884" y="6856"/>
                  </a:lnTo>
                  <a:lnTo>
                    <a:pt x="884" y="6856"/>
                  </a:lnTo>
                  <a:lnTo>
                    <a:pt x="1277" y="6856"/>
                  </a:lnTo>
                  <a:lnTo>
                    <a:pt x="1690" y="6837"/>
                  </a:lnTo>
                  <a:lnTo>
                    <a:pt x="2083" y="6797"/>
                  </a:lnTo>
                  <a:lnTo>
                    <a:pt x="2476" y="6738"/>
                  </a:lnTo>
                  <a:lnTo>
                    <a:pt x="2868" y="6680"/>
                  </a:lnTo>
                  <a:lnTo>
                    <a:pt x="3261" y="6601"/>
                  </a:lnTo>
                  <a:lnTo>
                    <a:pt x="3654" y="6503"/>
                  </a:lnTo>
                  <a:lnTo>
                    <a:pt x="4047" y="6405"/>
                  </a:lnTo>
                  <a:lnTo>
                    <a:pt x="4420" y="6287"/>
                  </a:lnTo>
                  <a:lnTo>
                    <a:pt x="4793" y="6149"/>
                  </a:lnTo>
                  <a:lnTo>
                    <a:pt x="5167" y="6012"/>
                  </a:lnTo>
                  <a:lnTo>
                    <a:pt x="5540" y="5835"/>
                  </a:lnTo>
                  <a:lnTo>
                    <a:pt x="5893" y="5678"/>
                  </a:lnTo>
                  <a:lnTo>
                    <a:pt x="6247" y="5481"/>
                  </a:lnTo>
                  <a:lnTo>
                    <a:pt x="6601" y="5285"/>
                  </a:lnTo>
                  <a:lnTo>
                    <a:pt x="6934" y="5088"/>
                  </a:lnTo>
                  <a:lnTo>
                    <a:pt x="7268" y="4853"/>
                  </a:lnTo>
                  <a:lnTo>
                    <a:pt x="7583" y="4617"/>
                  </a:lnTo>
                  <a:lnTo>
                    <a:pt x="7917" y="4381"/>
                  </a:lnTo>
                  <a:lnTo>
                    <a:pt x="8211" y="4126"/>
                  </a:lnTo>
                  <a:lnTo>
                    <a:pt x="8526" y="3851"/>
                  </a:lnTo>
                  <a:lnTo>
                    <a:pt x="8801" y="3576"/>
                  </a:lnTo>
                  <a:lnTo>
                    <a:pt x="9095" y="3281"/>
                  </a:lnTo>
                  <a:lnTo>
                    <a:pt x="9351" y="2967"/>
                  </a:lnTo>
                  <a:lnTo>
                    <a:pt x="9626" y="2653"/>
                  </a:lnTo>
                  <a:lnTo>
                    <a:pt x="9881" y="2338"/>
                  </a:lnTo>
                  <a:lnTo>
                    <a:pt x="10117" y="2005"/>
                  </a:lnTo>
                  <a:lnTo>
                    <a:pt x="10333" y="1651"/>
                  </a:lnTo>
                  <a:lnTo>
                    <a:pt x="10549" y="1297"/>
                  </a:lnTo>
                  <a:lnTo>
                    <a:pt x="10765" y="924"/>
                  </a:lnTo>
                  <a:lnTo>
                    <a:pt x="10942" y="551"/>
                  </a:lnTo>
                  <a:lnTo>
                    <a:pt x="11138" y="158"/>
                  </a:lnTo>
                  <a:lnTo>
                    <a:pt x="11138" y="158"/>
                  </a:lnTo>
                  <a:lnTo>
                    <a:pt x="111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9"/>
            <p:cNvSpPr/>
            <p:nvPr/>
          </p:nvSpPr>
          <p:spPr>
            <a:xfrm>
              <a:off x="7062788" y="3798100"/>
              <a:ext cx="552000" cy="428250"/>
            </a:xfrm>
            <a:custGeom>
              <a:avLst/>
              <a:gdLst/>
              <a:ahLst/>
              <a:cxnLst/>
              <a:rect l="l" t="t" r="r" b="b"/>
              <a:pathLst>
                <a:path w="22080" h="17130" fill="none" extrusionOk="0">
                  <a:moveTo>
                    <a:pt x="1710" y="1"/>
                  </a:moveTo>
                  <a:lnTo>
                    <a:pt x="1710" y="1"/>
                  </a:lnTo>
                  <a:lnTo>
                    <a:pt x="1494" y="354"/>
                  </a:lnTo>
                  <a:lnTo>
                    <a:pt x="1297" y="728"/>
                  </a:lnTo>
                  <a:lnTo>
                    <a:pt x="1120" y="1081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944" y="1474"/>
                  </a:lnTo>
                  <a:lnTo>
                    <a:pt x="708" y="2024"/>
                  </a:lnTo>
                  <a:lnTo>
                    <a:pt x="708" y="2024"/>
                  </a:lnTo>
                  <a:lnTo>
                    <a:pt x="551" y="2515"/>
                  </a:lnTo>
                  <a:lnTo>
                    <a:pt x="394" y="2986"/>
                  </a:lnTo>
                  <a:lnTo>
                    <a:pt x="276" y="3478"/>
                  </a:lnTo>
                  <a:lnTo>
                    <a:pt x="178" y="3969"/>
                  </a:lnTo>
                  <a:lnTo>
                    <a:pt x="99" y="4460"/>
                  </a:lnTo>
                  <a:lnTo>
                    <a:pt x="40" y="4970"/>
                  </a:lnTo>
                  <a:lnTo>
                    <a:pt x="1" y="5461"/>
                  </a:lnTo>
                  <a:lnTo>
                    <a:pt x="1" y="5953"/>
                  </a:lnTo>
                  <a:lnTo>
                    <a:pt x="1" y="5953"/>
                  </a:lnTo>
                  <a:lnTo>
                    <a:pt x="20" y="6542"/>
                  </a:lnTo>
                  <a:lnTo>
                    <a:pt x="60" y="7131"/>
                  </a:lnTo>
                  <a:lnTo>
                    <a:pt x="138" y="7720"/>
                  </a:lnTo>
                  <a:lnTo>
                    <a:pt x="256" y="8310"/>
                  </a:lnTo>
                  <a:lnTo>
                    <a:pt x="394" y="8879"/>
                  </a:lnTo>
                  <a:lnTo>
                    <a:pt x="570" y="9449"/>
                  </a:lnTo>
                  <a:lnTo>
                    <a:pt x="767" y="9999"/>
                  </a:lnTo>
                  <a:lnTo>
                    <a:pt x="1003" y="10549"/>
                  </a:lnTo>
                  <a:lnTo>
                    <a:pt x="1258" y="11079"/>
                  </a:lnTo>
                  <a:lnTo>
                    <a:pt x="1533" y="11610"/>
                  </a:lnTo>
                  <a:lnTo>
                    <a:pt x="1847" y="12101"/>
                  </a:lnTo>
                  <a:lnTo>
                    <a:pt x="2181" y="12592"/>
                  </a:lnTo>
                  <a:lnTo>
                    <a:pt x="2554" y="13063"/>
                  </a:lnTo>
                  <a:lnTo>
                    <a:pt x="2947" y="13515"/>
                  </a:lnTo>
                  <a:lnTo>
                    <a:pt x="3360" y="13947"/>
                  </a:lnTo>
                  <a:lnTo>
                    <a:pt x="3811" y="14360"/>
                  </a:lnTo>
                  <a:lnTo>
                    <a:pt x="3811" y="14360"/>
                  </a:lnTo>
                  <a:lnTo>
                    <a:pt x="4126" y="14635"/>
                  </a:lnTo>
                  <a:lnTo>
                    <a:pt x="4460" y="14890"/>
                  </a:lnTo>
                  <a:lnTo>
                    <a:pt x="4813" y="15145"/>
                  </a:lnTo>
                  <a:lnTo>
                    <a:pt x="5167" y="15381"/>
                  </a:lnTo>
                  <a:lnTo>
                    <a:pt x="5540" y="15597"/>
                  </a:lnTo>
                  <a:lnTo>
                    <a:pt x="5913" y="15813"/>
                  </a:lnTo>
                  <a:lnTo>
                    <a:pt x="6306" y="16010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699" y="16186"/>
                  </a:lnTo>
                  <a:lnTo>
                    <a:pt x="6719" y="16206"/>
                  </a:lnTo>
                  <a:lnTo>
                    <a:pt x="6719" y="16206"/>
                  </a:lnTo>
                  <a:lnTo>
                    <a:pt x="6915" y="16285"/>
                  </a:lnTo>
                  <a:lnTo>
                    <a:pt x="691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6935" y="16285"/>
                  </a:lnTo>
                  <a:lnTo>
                    <a:pt x="7347" y="16461"/>
                  </a:lnTo>
                  <a:lnTo>
                    <a:pt x="7779" y="16599"/>
                  </a:lnTo>
                  <a:lnTo>
                    <a:pt x="8192" y="16717"/>
                  </a:lnTo>
                  <a:lnTo>
                    <a:pt x="8604" y="16835"/>
                  </a:lnTo>
                  <a:lnTo>
                    <a:pt x="9036" y="16913"/>
                  </a:lnTo>
                  <a:lnTo>
                    <a:pt x="9449" y="16992"/>
                  </a:lnTo>
                  <a:lnTo>
                    <a:pt x="9881" y="17051"/>
                  </a:lnTo>
                  <a:lnTo>
                    <a:pt x="10294" y="17090"/>
                  </a:lnTo>
                  <a:lnTo>
                    <a:pt x="10294" y="17090"/>
                  </a:lnTo>
                  <a:lnTo>
                    <a:pt x="10745" y="17129"/>
                  </a:lnTo>
                  <a:lnTo>
                    <a:pt x="11177" y="17129"/>
                  </a:lnTo>
                  <a:lnTo>
                    <a:pt x="11177" y="17129"/>
                  </a:lnTo>
                  <a:lnTo>
                    <a:pt x="11570" y="17129"/>
                  </a:lnTo>
                  <a:lnTo>
                    <a:pt x="11983" y="17110"/>
                  </a:lnTo>
                  <a:lnTo>
                    <a:pt x="12376" y="17070"/>
                  </a:lnTo>
                  <a:lnTo>
                    <a:pt x="12769" y="17011"/>
                  </a:lnTo>
                  <a:lnTo>
                    <a:pt x="13161" y="16953"/>
                  </a:lnTo>
                  <a:lnTo>
                    <a:pt x="13554" y="16874"/>
                  </a:lnTo>
                  <a:lnTo>
                    <a:pt x="13947" y="16776"/>
                  </a:lnTo>
                  <a:lnTo>
                    <a:pt x="14340" y="16678"/>
                  </a:lnTo>
                  <a:lnTo>
                    <a:pt x="14713" y="16560"/>
                  </a:lnTo>
                  <a:lnTo>
                    <a:pt x="15086" y="16422"/>
                  </a:lnTo>
                  <a:lnTo>
                    <a:pt x="15460" y="16285"/>
                  </a:lnTo>
                  <a:lnTo>
                    <a:pt x="15833" y="16108"/>
                  </a:lnTo>
                  <a:lnTo>
                    <a:pt x="16186" y="15951"/>
                  </a:lnTo>
                  <a:lnTo>
                    <a:pt x="16540" y="15754"/>
                  </a:lnTo>
                  <a:lnTo>
                    <a:pt x="16894" y="15558"/>
                  </a:lnTo>
                  <a:lnTo>
                    <a:pt x="17227" y="15361"/>
                  </a:lnTo>
                  <a:lnTo>
                    <a:pt x="17561" y="15126"/>
                  </a:lnTo>
                  <a:lnTo>
                    <a:pt x="17876" y="14890"/>
                  </a:lnTo>
                  <a:lnTo>
                    <a:pt x="18210" y="14654"/>
                  </a:lnTo>
                  <a:lnTo>
                    <a:pt x="18504" y="14399"/>
                  </a:lnTo>
                  <a:lnTo>
                    <a:pt x="18819" y="14124"/>
                  </a:lnTo>
                  <a:lnTo>
                    <a:pt x="19094" y="13849"/>
                  </a:lnTo>
                  <a:lnTo>
                    <a:pt x="19388" y="13554"/>
                  </a:lnTo>
                  <a:lnTo>
                    <a:pt x="19644" y="13240"/>
                  </a:lnTo>
                  <a:lnTo>
                    <a:pt x="19919" y="12926"/>
                  </a:lnTo>
                  <a:lnTo>
                    <a:pt x="20174" y="12611"/>
                  </a:lnTo>
                  <a:lnTo>
                    <a:pt x="20410" y="12278"/>
                  </a:lnTo>
                  <a:lnTo>
                    <a:pt x="20626" y="11924"/>
                  </a:lnTo>
                  <a:lnTo>
                    <a:pt x="20842" y="11570"/>
                  </a:lnTo>
                  <a:lnTo>
                    <a:pt x="21058" y="11197"/>
                  </a:lnTo>
                  <a:lnTo>
                    <a:pt x="21235" y="10824"/>
                  </a:lnTo>
                  <a:lnTo>
                    <a:pt x="21431" y="10431"/>
                  </a:lnTo>
                  <a:lnTo>
                    <a:pt x="21431" y="10431"/>
                  </a:lnTo>
                  <a:lnTo>
                    <a:pt x="21490" y="10274"/>
                  </a:lnTo>
                  <a:lnTo>
                    <a:pt x="21490" y="10274"/>
                  </a:lnTo>
                  <a:lnTo>
                    <a:pt x="21667" y="9803"/>
                  </a:lnTo>
                  <a:lnTo>
                    <a:pt x="21824" y="9351"/>
                  </a:lnTo>
                  <a:lnTo>
                    <a:pt x="21961" y="8879"/>
                  </a:lnTo>
                  <a:lnTo>
                    <a:pt x="22079" y="8408"/>
                  </a:lnTo>
                  <a:lnTo>
                    <a:pt x="22079" y="8408"/>
                  </a:lnTo>
                  <a:lnTo>
                    <a:pt x="21883" y="8703"/>
                  </a:lnTo>
                  <a:lnTo>
                    <a:pt x="21686" y="9017"/>
                  </a:lnTo>
                  <a:lnTo>
                    <a:pt x="21235" y="9586"/>
                  </a:lnTo>
                  <a:lnTo>
                    <a:pt x="20763" y="10117"/>
                  </a:lnTo>
                  <a:lnTo>
                    <a:pt x="20272" y="10628"/>
                  </a:lnTo>
                  <a:lnTo>
                    <a:pt x="19722" y="11079"/>
                  </a:lnTo>
                  <a:lnTo>
                    <a:pt x="19172" y="11511"/>
                  </a:lnTo>
                  <a:lnTo>
                    <a:pt x="18583" y="11904"/>
                  </a:lnTo>
                  <a:lnTo>
                    <a:pt x="17994" y="12258"/>
                  </a:lnTo>
                  <a:lnTo>
                    <a:pt x="17365" y="12572"/>
                  </a:lnTo>
                  <a:lnTo>
                    <a:pt x="16717" y="12847"/>
                  </a:lnTo>
                  <a:lnTo>
                    <a:pt x="16069" y="13083"/>
                  </a:lnTo>
                  <a:lnTo>
                    <a:pt x="15401" y="13279"/>
                  </a:lnTo>
                  <a:lnTo>
                    <a:pt x="14713" y="13436"/>
                  </a:lnTo>
                  <a:lnTo>
                    <a:pt x="14026" y="13554"/>
                  </a:lnTo>
                  <a:lnTo>
                    <a:pt x="13319" y="13613"/>
                  </a:lnTo>
                  <a:lnTo>
                    <a:pt x="12611" y="13633"/>
                  </a:lnTo>
                  <a:lnTo>
                    <a:pt x="12611" y="13633"/>
                  </a:lnTo>
                  <a:lnTo>
                    <a:pt x="12042" y="13633"/>
                  </a:lnTo>
                  <a:lnTo>
                    <a:pt x="11492" y="13574"/>
                  </a:lnTo>
                  <a:lnTo>
                    <a:pt x="10922" y="13515"/>
                  </a:lnTo>
                  <a:lnTo>
                    <a:pt x="10372" y="13417"/>
                  </a:lnTo>
                  <a:lnTo>
                    <a:pt x="9802" y="13279"/>
                  </a:lnTo>
                  <a:lnTo>
                    <a:pt x="9252" y="13122"/>
                  </a:lnTo>
                  <a:lnTo>
                    <a:pt x="8683" y="12926"/>
                  </a:lnTo>
                  <a:lnTo>
                    <a:pt x="8133" y="12710"/>
                  </a:lnTo>
                  <a:lnTo>
                    <a:pt x="8133" y="12710"/>
                  </a:lnTo>
                  <a:lnTo>
                    <a:pt x="7681" y="12494"/>
                  </a:lnTo>
                  <a:lnTo>
                    <a:pt x="7229" y="12258"/>
                  </a:lnTo>
                  <a:lnTo>
                    <a:pt x="6797" y="12003"/>
                  </a:lnTo>
                  <a:lnTo>
                    <a:pt x="6385" y="11747"/>
                  </a:lnTo>
                  <a:lnTo>
                    <a:pt x="5972" y="11453"/>
                  </a:lnTo>
                  <a:lnTo>
                    <a:pt x="5599" y="11158"/>
                  </a:lnTo>
                  <a:lnTo>
                    <a:pt x="5226" y="10844"/>
                  </a:lnTo>
                  <a:lnTo>
                    <a:pt x="4872" y="10510"/>
                  </a:lnTo>
                  <a:lnTo>
                    <a:pt x="4519" y="10176"/>
                  </a:lnTo>
                  <a:lnTo>
                    <a:pt x="4204" y="9822"/>
                  </a:lnTo>
                  <a:lnTo>
                    <a:pt x="3890" y="9449"/>
                  </a:lnTo>
                  <a:lnTo>
                    <a:pt x="3615" y="9076"/>
                  </a:lnTo>
                  <a:lnTo>
                    <a:pt x="3340" y="8683"/>
                  </a:lnTo>
                  <a:lnTo>
                    <a:pt x="3085" y="8290"/>
                  </a:lnTo>
                  <a:lnTo>
                    <a:pt x="2849" y="7878"/>
                  </a:lnTo>
                  <a:lnTo>
                    <a:pt x="2613" y="7465"/>
                  </a:lnTo>
                  <a:lnTo>
                    <a:pt x="2417" y="7033"/>
                  </a:lnTo>
                  <a:lnTo>
                    <a:pt x="2240" y="6601"/>
                  </a:lnTo>
                  <a:lnTo>
                    <a:pt x="2063" y="6149"/>
                  </a:lnTo>
                  <a:lnTo>
                    <a:pt x="1926" y="5697"/>
                  </a:lnTo>
                  <a:lnTo>
                    <a:pt x="1788" y="5245"/>
                  </a:lnTo>
                  <a:lnTo>
                    <a:pt x="1690" y="4774"/>
                  </a:lnTo>
                  <a:lnTo>
                    <a:pt x="1592" y="4322"/>
                  </a:lnTo>
                  <a:lnTo>
                    <a:pt x="1533" y="3851"/>
                  </a:lnTo>
                  <a:lnTo>
                    <a:pt x="1474" y="3360"/>
                  </a:lnTo>
                  <a:lnTo>
                    <a:pt x="1454" y="2888"/>
                  </a:lnTo>
                  <a:lnTo>
                    <a:pt x="1435" y="2417"/>
                  </a:lnTo>
                  <a:lnTo>
                    <a:pt x="1454" y="1926"/>
                  </a:lnTo>
                  <a:lnTo>
                    <a:pt x="1494" y="1454"/>
                  </a:lnTo>
                  <a:lnTo>
                    <a:pt x="1533" y="963"/>
                  </a:lnTo>
                  <a:lnTo>
                    <a:pt x="1611" y="492"/>
                  </a:lnTo>
                  <a:lnTo>
                    <a:pt x="17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9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9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9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9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9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9"/>
          <p:cNvGrpSpPr/>
          <p:nvPr/>
        </p:nvGrpSpPr>
        <p:grpSpPr>
          <a:xfrm>
            <a:off x="234137" y="2729269"/>
            <a:ext cx="1184637" cy="2162618"/>
            <a:chOff x="5124450" y="2384375"/>
            <a:chExt cx="669400" cy="1222025"/>
          </a:xfrm>
        </p:grpSpPr>
        <p:sp>
          <p:nvSpPr>
            <p:cNvPr id="868" name="Google Shape;868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9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9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9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9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9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9"/>
          <p:cNvGrpSpPr/>
          <p:nvPr/>
        </p:nvGrpSpPr>
        <p:grpSpPr>
          <a:xfrm>
            <a:off x="7990225" y="392562"/>
            <a:ext cx="962053" cy="405217"/>
            <a:chOff x="774450" y="2691700"/>
            <a:chExt cx="543625" cy="228975"/>
          </a:xfrm>
        </p:grpSpPr>
        <p:sp>
          <p:nvSpPr>
            <p:cNvPr id="886" name="Google Shape;886;p9"/>
            <p:cNvSpPr/>
            <p:nvPr/>
          </p:nvSpPr>
          <p:spPr>
            <a:xfrm>
              <a:off x="980275" y="2795450"/>
              <a:ext cx="41175" cy="48525"/>
            </a:xfrm>
            <a:custGeom>
              <a:avLst/>
              <a:gdLst/>
              <a:ahLst/>
              <a:cxnLst/>
              <a:rect l="l" t="t" r="r" b="b"/>
              <a:pathLst>
                <a:path w="1647" h="1941" fill="none" extrusionOk="0">
                  <a:moveTo>
                    <a:pt x="1376" y="1"/>
                  </a:moveTo>
                  <a:lnTo>
                    <a:pt x="1376" y="1"/>
                  </a:lnTo>
                  <a:lnTo>
                    <a:pt x="1309" y="1"/>
                  </a:lnTo>
                  <a:lnTo>
                    <a:pt x="1241" y="23"/>
                  </a:lnTo>
                  <a:lnTo>
                    <a:pt x="1196" y="46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0" y="1580"/>
                  </a:lnTo>
                  <a:lnTo>
                    <a:pt x="0" y="1693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181" y="1918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896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02" y="452"/>
                  </a:lnTo>
                  <a:lnTo>
                    <a:pt x="1647" y="362"/>
                  </a:lnTo>
                  <a:lnTo>
                    <a:pt x="1647" y="249"/>
                  </a:lnTo>
                  <a:lnTo>
                    <a:pt x="1624" y="136"/>
                  </a:lnTo>
                  <a:lnTo>
                    <a:pt x="1557" y="46"/>
                  </a:lnTo>
                  <a:lnTo>
                    <a:pt x="1557" y="46"/>
                  </a:lnTo>
                  <a:lnTo>
                    <a:pt x="1466" y="1"/>
                  </a:lnTo>
                  <a:lnTo>
                    <a:pt x="137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9"/>
            <p:cNvSpPr/>
            <p:nvPr/>
          </p:nvSpPr>
          <p:spPr>
            <a:xfrm>
              <a:off x="933475" y="2855225"/>
              <a:ext cx="40625" cy="47975"/>
            </a:xfrm>
            <a:custGeom>
              <a:avLst/>
              <a:gdLst/>
              <a:ahLst/>
              <a:cxnLst/>
              <a:rect l="l" t="t" r="r" b="b"/>
              <a:pathLst>
                <a:path w="1625" h="1919" fill="none" extrusionOk="0">
                  <a:moveTo>
                    <a:pt x="1331" y="1"/>
                  </a:moveTo>
                  <a:lnTo>
                    <a:pt x="1331" y="1"/>
                  </a:lnTo>
                  <a:lnTo>
                    <a:pt x="1286" y="1"/>
                  </a:lnTo>
                  <a:lnTo>
                    <a:pt x="1218" y="23"/>
                  </a:lnTo>
                  <a:lnTo>
                    <a:pt x="1173" y="68"/>
                  </a:lnTo>
                  <a:lnTo>
                    <a:pt x="1105" y="114"/>
                  </a:lnTo>
                  <a:lnTo>
                    <a:pt x="45" y="1444"/>
                  </a:lnTo>
                  <a:lnTo>
                    <a:pt x="45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0" y="1850"/>
                  </a:lnTo>
                  <a:lnTo>
                    <a:pt x="90" y="1850"/>
                  </a:lnTo>
                  <a:lnTo>
                    <a:pt x="181" y="1896"/>
                  </a:lnTo>
                  <a:lnTo>
                    <a:pt x="271" y="1918"/>
                  </a:lnTo>
                  <a:lnTo>
                    <a:pt x="271" y="1918"/>
                  </a:lnTo>
                  <a:lnTo>
                    <a:pt x="316" y="1918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6" y="1805"/>
                  </a:lnTo>
                  <a:lnTo>
                    <a:pt x="1557" y="474"/>
                  </a:lnTo>
                  <a:lnTo>
                    <a:pt x="1557" y="474"/>
                  </a:lnTo>
                  <a:lnTo>
                    <a:pt x="1624" y="362"/>
                  </a:lnTo>
                  <a:lnTo>
                    <a:pt x="1624" y="249"/>
                  </a:lnTo>
                  <a:lnTo>
                    <a:pt x="1602" y="159"/>
                  </a:lnTo>
                  <a:lnTo>
                    <a:pt x="1511" y="68"/>
                  </a:lnTo>
                  <a:lnTo>
                    <a:pt x="1511" y="68"/>
                  </a:lnTo>
                  <a:lnTo>
                    <a:pt x="1444" y="23"/>
                  </a:lnTo>
                  <a:lnTo>
                    <a:pt x="13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9"/>
            <p:cNvSpPr/>
            <p:nvPr/>
          </p:nvSpPr>
          <p:spPr>
            <a:xfrm>
              <a:off x="1243050" y="2762175"/>
              <a:ext cx="41750" cy="48525"/>
            </a:xfrm>
            <a:custGeom>
              <a:avLst/>
              <a:gdLst/>
              <a:ahLst/>
              <a:cxnLst/>
              <a:rect l="l" t="t" r="r" b="b"/>
              <a:pathLst>
                <a:path w="1670" h="1941" fill="none" extrusionOk="0">
                  <a:moveTo>
                    <a:pt x="1377" y="1"/>
                  </a:moveTo>
                  <a:lnTo>
                    <a:pt x="1377" y="1"/>
                  </a:lnTo>
                  <a:lnTo>
                    <a:pt x="1309" y="1"/>
                  </a:lnTo>
                  <a:lnTo>
                    <a:pt x="1264" y="24"/>
                  </a:lnTo>
                  <a:lnTo>
                    <a:pt x="1196" y="69"/>
                  </a:lnTo>
                  <a:lnTo>
                    <a:pt x="1151" y="114"/>
                  </a:lnTo>
                  <a:lnTo>
                    <a:pt x="68" y="1467"/>
                  </a:lnTo>
                  <a:lnTo>
                    <a:pt x="68" y="1467"/>
                  </a:lnTo>
                  <a:lnTo>
                    <a:pt x="23" y="1580"/>
                  </a:lnTo>
                  <a:lnTo>
                    <a:pt x="1" y="1693"/>
                  </a:lnTo>
                  <a:lnTo>
                    <a:pt x="46" y="1805"/>
                  </a:lnTo>
                  <a:lnTo>
                    <a:pt x="113" y="1873"/>
                  </a:lnTo>
                  <a:lnTo>
                    <a:pt x="113" y="1873"/>
                  </a:lnTo>
                  <a:lnTo>
                    <a:pt x="204" y="1941"/>
                  </a:lnTo>
                  <a:lnTo>
                    <a:pt x="294" y="1941"/>
                  </a:lnTo>
                  <a:lnTo>
                    <a:pt x="294" y="1941"/>
                  </a:lnTo>
                  <a:lnTo>
                    <a:pt x="316" y="1941"/>
                  </a:lnTo>
                  <a:lnTo>
                    <a:pt x="316" y="1941"/>
                  </a:lnTo>
                  <a:lnTo>
                    <a:pt x="429" y="1918"/>
                  </a:lnTo>
                  <a:lnTo>
                    <a:pt x="519" y="1828"/>
                  </a:lnTo>
                  <a:lnTo>
                    <a:pt x="1602" y="475"/>
                  </a:lnTo>
                  <a:lnTo>
                    <a:pt x="1602" y="475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59"/>
                  </a:lnTo>
                  <a:lnTo>
                    <a:pt x="1557" y="69"/>
                  </a:lnTo>
                  <a:lnTo>
                    <a:pt x="1557" y="69"/>
                  </a:lnTo>
                  <a:lnTo>
                    <a:pt x="1467" y="24"/>
                  </a:lnTo>
                  <a:lnTo>
                    <a:pt x="13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9"/>
            <p:cNvSpPr/>
            <p:nvPr/>
          </p:nvSpPr>
          <p:spPr>
            <a:xfrm>
              <a:off x="1194000" y="2821950"/>
              <a:ext cx="42875" cy="50800"/>
            </a:xfrm>
            <a:custGeom>
              <a:avLst/>
              <a:gdLst/>
              <a:ahLst/>
              <a:cxnLst/>
              <a:rect l="l" t="t" r="r" b="b"/>
              <a:pathLst>
                <a:path w="1715" h="2032" fill="none" extrusionOk="0">
                  <a:moveTo>
                    <a:pt x="1444" y="1"/>
                  </a:moveTo>
                  <a:lnTo>
                    <a:pt x="1444" y="1"/>
                  </a:lnTo>
                  <a:lnTo>
                    <a:pt x="1376" y="1"/>
                  </a:lnTo>
                  <a:lnTo>
                    <a:pt x="1308" y="24"/>
                  </a:lnTo>
                  <a:lnTo>
                    <a:pt x="1263" y="69"/>
                  </a:lnTo>
                  <a:lnTo>
                    <a:pt x="1218" y="114"/>
                  </a:lnTo>
                  <a:lnTo>
                    <a:pt x="45" y="1580"/>
                  </a:lnTo>
                  <a:lnTo>
                    <a:pt x="45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6"/>
                  </a:lnTo>
                  <a:lnTo>
                    <a:pt x="90" y="1986"/>
                  </a:lnTo>
                  <a:lnTo>
                    <a:pt x="90" y="1986"/>
                  </a:lnTo>
                  <a:lnTo>
                    <a:pt x="181" y="2031"/>
                  </a:lnTo>
                  <a:lnTo>
                    <a:pt x="271" y="2031"/>
                  </a:lnTo>
                  <a:lnTo>
                    <a:pt x="271" y="2031"/>
                  </a:lnTo>
                  <a:lnTo>
                    <a:pt x="316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6" y="1941"/>
                  </a:lnTo>
                  <a:lnTo>
                    <a:pt x="1669" y="475"/>
                  </a:lnTo>
                  <a:lnTo>
                    <a:pt x="1669" y="475"/>
                  </a:lnTo>
                  <a:lnTo>
                    <a:pt x="1714" y="362"/>
                  </a:lnTo>
                  <a:lnTo>
                    <a:pt x="1714" y="249"/>
                  </a:lnTo>
                  <a:lnTo>
                    <a:pt x="1692" y="159"/>
                  </a:lnTo>
                  <a:lnTo>
                    <a:pt x="1624" y="69"/>
                  </a:lnTo>
                  <a:lnTo>
                    <a:pt x="1624" y="69"/>
                  </a:lnTo>
                  <a:lnTo>
                    <a:pt x="1534" y="24"/>
                  </a:lnTo>
                  <a:lnTo>
                    <a:pt x="14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9"/>
            <p:cNvSpPr/>
            <p:nvPr/>
          </p:nvSpPr>
          <p:spPr>
            <a:xfrm>
              <a:off x="880450" y="2762750"/>
              <a:ext cx="90825" cy="111125"/>
            </a:xfrm>
            <a:custGeom>
              <a:avLst/>
              <a:gdLst/>
              <a:ahLst/>
              <a:cxnLst/>
              <a:rect l="l" t="t" r="r" b="b"/>
              <a:pathLst>
                <a:path w="3633" h="4445" extrusionOk="0">
                  <a:moveTo>
                    <a:pt x="3317" y="1"/>
                  </a:moveTo>
                  <a:lnTo>
                    <a:pt x="3204" y="46"/>
                  </a:lnTo>
                  <a:lnTo>
                    <a:pt x="3114" y="113"/>
                  </a:lnTo>
                  <a:lnTo>
                    <a:pt x="46" y="3970"/>
                  </a:lnTo>
                  <a:lnTo>
                    <a:pt x="1" y="4083"/>
                  </a:lnTo>
                  <a:lnTo>
                    <a:pt x="1" y="4196"/>
                  </a:lnTo>
                  <a:lnTo>
                    <a:pt x="23" y="4286"/>
                  </a:lnTo>
                  <a:lnTo>
                    <a:pt x="91" y="4376"/>
                  </a:lnTo>
                  <a:lnTo>
                    <a:pt x="204" y="4422"/>
                  </a:lnTo>
                  <a:lnTo>
                    <a:pt x="317" y="4444"/>
                  </a:lnTo>
                  <a:lnTo>
                    <a:pt x="407" y="4399"/>
                  </a:lnTo>
                  <a:lnTo>
                    <a:pt x="497" y="4331"/>
                  </a:lnTo>
                  <a:lnTo>
                    <a:pt x="3565" y="474"/>
                  </a:lnTo>
                  <a:lnTo>
                    <a:pt x="3610" y="361"/>
                  </a:lnTo>
                  <a:lnTo>
                    <a:pt x="3632" y="271"/>
                  </a:lnTo>
                  <a:lnTo>
                    <a:pt x="3587" y="158"/>
                  </a:lnTo>
                  <a:lnTo>
                    <a:pt x="3520" y="68"/>
                  </a:lnTo>
                  <a:lnTo>
                    <a:pt x="3407" y="23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9"/>
            <p:cNvSpPr/>
            <p:nvPr/>
          </p:nvSpPr>
          <p:spPr>
            <a:xfrm>
              <a:off x="948125" y="2777975"/>
              <a:ext cx="41200" cy="48525"/>
            </a:xfrm>
            <a:custGeom>
              <a:avLst/>
              <a:gdLst/>
              <a:ahLst/>
              <a:cxnLst/>
              <a:rect l="l" t="t" r="r" b="b"/>
              <a:pathLst>
                <a:path w="1648" h="1941" extrusionOk="0">
                  <a:moveTo>
                    <a:pt x="1331" y="1"/>
                  </a:moveTo>
                  <a:lnTo>
                    <a:pt x="1241" y="23"/>
                  </a:lnTo>
                  <a:lnTo>
                    <a:pt x="1151" y="91"/>
                  </a:lnTo>
                  <a:lnTo>
                    <a:pt x="68" y="1467"/>
                  </a:lnTo>
                  <a:lnTo>
                    <a:pt x="1" y="1579"/>
                  </a:lnTo>
                  <a:lnTo>
                    <a:pt x="1" y="1692"/>
                  </a:lnTo>
                  <a:lnTo>
                    <a:pt x="23" y="1783"/>
                  </a:lnTo>
                  <a:lnTo>
                    <a:pt x="113" y="1873"/>
                  </a:lnTo>
                  <a:lnTo>
                    <a:pt x="204" y="1918"/>
                  </a:lnTo>
                  <a:lnTo>
                    <a:pt x="316" y="1940"/>
                  </a:lnTo>
                  <a:lnTo>
                    <a:pt x="429" y="1895"/>
                  </a:lnTo>
                  <a:lnTo>
                    <a:pt x="519" y="1828"/>
                  </a:lnTo>
                  <a:lnTo>
                    <a:pt x="1602" y="452"/>
                  </a:lnTo>
                  <a:lnTo>
                    <a:pt x="1647" y="361"/>
                  </a:lnTo>
                  <a:lnTo>
                    <a:pt x="1647" y="249"/>
                  </a:lnTo>
                  <a:lnTo>
                    <a:pt x="1625" y="136"/>
                  </a:lnTo>
                  <a:lnTo>
                    <a:pt x="1557" y="46"/>
                  </a:lnTo>
                  <a:lnTo>
                    <a:pt x="1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9"/>
            <p:cNvSpPr/>
            <p:nvPr/>
          </p:nvSpPr>
          <p:spPr>
            <a:xfrm>
              <a:off x="901325" y="2837750"/>
              <a:ext cx="40625" cy="47950"/>
            </a:xfrm>
            <a:custGeom>
              <a:avLst/>
              <a:gdLst/>
              <a:ahLst/>
              <a:cxnLst/>
              <a:rect l="l" t="t" r="r" b="b"/>
              <a:pathLst>
                <a:path w="1625" h="1918" extrusionOk="0">
                  <a:moveTo>
                    <a:pt x="1309" y="1"/>
                  </a:moveTo>
                  <a:lnTo>
                    <a:pt x="1196" y="23"/>
                  </a:lnTo>
                  <a:lnTo>
                    <a:pt x="1106" y="113"/>
                  </a:lnTo>
                  <a:lnTo>
                    <a:pt x="46" y="1444"/>
                  </a:lnTo>
                  <a:lnTo>
                    <a:pt x="0" y="1557"/>
                  </a:lnTo>
                  <a:lnTo>
                    <a:pt x="0" y="1670"/>
                  </a:lnTo>
                  <a:lnTo>
                    <a:pt x="23" y="1760"/>
                  </a:lnTo>
                  <a:lnTo>
                    <a:pt x="91" y="1850"/>
                  </a:lnTo>
                  <a:lnTo>
                    <a:pt x="203" y="1895"/>
                  </a:lnTo>
                  <a:lnTo>
                    <a:pt x="316" y="1918"/>
                  </a:lnTo>
                  <a:lnTo>
                    <a:pt x="406" y="1873"/>
                  </a:lnTo>
                  <a:lnTo>
                    <a:pt x="497" y="1805"/>
                  </a:lnTo>
                  <a:lnTo>
                    <a:pt x="1579" y="474"/>
                  </a:lnTo>
                  <a:lnTo>
                    <a:pt x="1624" y="361"/>
                  </a:lnTo>
                  <a:lnTo>
                    <a:pt x="1624" y="249"/>
                  </a:lnTo>
                  <a:lnTo>
                    <a:pt x="1602" y="158"/>
                  </a:lnTo>
                  <a:lnTo>
                    <a:pt x="1512" y="68"/>
                  </a:lnTo>
                  <a:lnTo>
                    <a:pt x="14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9"/>
            <p:cNvSpPr/>
            <p:nvPr/>
          </p:nvSpPr>
          <p:spPr>
            <a:xfrm>
              <a:off x="1143250" y="2730050"/>
              <a:ext cx="90800" cy="110550"/>
            </a:xfrm>
            <a:custGeom>
              <a:avLst/>
              <a:gdLst/>
              <a:ahLst/>
              <a:cxnLst/>
              <a:rect l="l" t="t" r="r" b="b"/>
              <a:pathLst>
                <a:path w="3632" h="4422" extrusionOk="0">
                  <a:moveTo>
                    <a:pt x="3316" y="0"/>
                  </a:moveTo>
                  <a:lnTo>
                    <a:pt x="3203" y="23"/>
                  </a:lnTo>
                  <a:lnTo>
                    <a:pt x="3113" y="90"/>
                  </a:lnTo>
                  <a:lnTo>
                    <a:pt x="68" y="3948"/>
                  </a:lnTo>
                  <a:lnTo>
                    <a:pt x="0" y="4060"/>
                  </a:lnTo>
                  <a:lnTo>
                    <a:pt x="0" y="4173"/>
                  </a:lnTo>
                  <a:lnTo>
                    <a:pt x="23" y="4263"/>
                  </a:lnTo>
                  <a:lnTo>
                    <a:pt x="113" y="4354"/>
                  </a:lnTo>
                  <a:lnTo>
                    <a:pt x="203" y="4421"/>
                  </a:lnTo>
                  <a:lnTo>
                    <a:pt x="316" y="4421"/>
                  </a:lnTo>
                  <a:lnTo>
                    <a:pt x="429" y="4376"/>
                  </a:lnTo>
                  <a:lnTo>
                    <a:pt x="519" y="4309"/>
                  </a:lnTo>
                  <a:lnTo>
                    <a:pt x="3564" y="451"/>
                  </a:lnTo>
                  <a:lnTo>
                    <a:pt x="3632" y="361"/>
                  </a:lnTo>
                  <a:lnTo>
                    <a:pt x="3632" y="248"/>
                  </a:lnTo>
                  <a:lnTo>
                    <a:pt x="3609" y="136"/>
                  </a:lnTo>
                  <a:lnTo>
                    <a:pt x="3519" y="45"/>
                  </a:lnTo>
                  <a:lnTo>
                    <a:pt x="34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9"/>
            <p:cNvSpPr/>
            <p:nvPr/>
          </p:nvSpPr>
          <p:spPr>
            <a:xfrm>
              <a:off x="1210900" y="2744700"/>
              <a:ext cx="41775" cy="48525"/>
            </a:xfrm>
            <a:custGeom>
              <a:avLst/>
              <a:gdLst/>
              <a:ahLst/>
              <a:cxnLst/>
              <a:rect l="l" t="t" r="r" b="b"/>
              <a:pathLst>
                <a:path w="1671" h="1941" extrusionOk="0">
                  <a:moveTo>
                    <a:pt x="1354" y="1"/>
                  </a:moveTo>
                  <a:lnTo>
                    <a:pt x="1241" y="23"/>
                  </a:lnTo>
                  <a:lnTo>
                    <a:pt x="1151" y="113"/>
                  </a:lnTo>
                  <a:lnTo>
                    <a:pt x="69" y="1467"/>
                  </a:lnTo>
                  <a:lnTo>
                    <a:pt x="23" y="1580"/>
                  </a:lnTo>
                  <a:lnTo>
                    <a:pt x="1" y="1692"/>
                  </a:lnTo>
                  <a:lnTo>
                    <a:pt x="46" y="1783"/>
                  </a:lnTo>
                  <a:lnTo>
                    <a:pt x="114" y="1873"/>
                  </a:lnTo>
                  <a:lnTo>
                    <a:pt x="204" y="1941"/>
                  </a:lnTo>
                  <a:lnTo>
                    <a:pt x="317" y="1941"/>
                  </a:lnTo>
                  <a:lnTo>
                    <a:pt x="429" y="1918"/>
                  </a:lnTo>
                  <a:lnTo>
                    <a:pt x="520" y="1828"/>
                  </a:lnTo>
                  <a:lnTo>
                    <a:pt x="1602" y="474"/>
                  </a:lnTo>
                  <a:lnTo>
                    <a:pt x="1647" y="362"/>
                  </a:lnTo>
                  <a:lnTo>
                    <a:pt x="1670" y="249"/>
                  </a:lnTo>
                  <a:lnTo>
                    <a:pt x="1625" y="136"/>
                  </a:lnTo>
                  <a:lnTo>
                    <a:pt x="1557" y="68"/>
                  </a:lnTo>
                  <a:lnTo>
                    <a:pt x="14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9"/>
            <p:cNvSpPr/>
            <p:nvPr/>
          </p:nvSpPr>
          <p:spPr>
            <a:xfrm>
              <a:off x="1161850" y="2804475"/>
              <a:ext cx="42875" cy="50775"/>
            </a:xfrm>
            <a:custGeom>
              <a:avLst/>
              <a:gdLst/>
              <a:ahLst/>
              <a:cxnLst/>
              <a:rect l="l" t="t" r="r" b="b"/>
              <a:pathLst>
                <a:path w="1715" h="2031" extrusionOk="0">
                  <a:moveTo>
                    <a:pt x="1399" y="1"/>
                  </a:moveTo>
                  <a:lnTo>
                    <a:pt x="1309" y="46"/>
                  </a:lnTo>
                  <a:lnTo>
                    <a:pt x="1219" y="113"/>
                  </a:lnTo>
                  <a:lnTo>
                    <a:pt x="46" y="1580"/>
                  </a:lnTo>
                  <a:lnTo>
                    <a:pt x="0" y="1670"/>
                  </a:lnTo>
                  <a:lnTo>
                    <a:pt x="0" y="1783"/>
                  </a:lnTo>
                  <a:lnTo>
                    <a:pt x="23" y="1895"/>
                  </a:lnTo>
                  <a:lnTo>
                    <a:pt x="91" y="1986"/>
                  </a:lnTo>
                  <a:lnTo>
                    <a:pt x="203" y="2031"/>
                  </a:lnTo>
                  <a:lnTo>
                    <a:pt x="316" y="2031"/>
                  </a:lnTo>
                  <a:lnTo>
                    <a:pt x="406" y="2008"/>
                  </a:lnTo>
                  <a:lnTo>
                    <a:pt x="497" y="1941"/>
                  </a:lnTo>
                  <a:lnTo>
                    <a:pt x="1670" y="474"/>
                  </a:lnTo>
                  <a:lnTo>
                    <a:pt x="1715" y="362"/>
                  </a:lnTo>
                  <a:lnTo>
                    <a:pt x="1715" y="249"/>
                  </a:lnTo>
                  <a:lnTo>
                    <a:pt x="1692" y="159"/>
                  </a:lnTo>
                  <a:lnTo>
                    <a:pt x="1625" y="68"/>
                  </a:lnTo>
                  <a:lnTo>
                    <a:pt x="1512" y="23"/>
                  </a:lnTo>
                  <a:lnTo>
                    <a:pt x="1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9"/>
            <p:cNvSpPr/>
            <p:nvPr/>
          </p:nvSpPr>
          <p:spPr>
            <a:xfrm>
              <a:off x="774450" y="2691700"/>
              <a:ext cx="543625" cy="228975"/>
            </a:xfrm>
            <a:custGeom>
              <a:avLst/>
              <a:gdLst/>
              <a:ahLst/>
              <a:cxnLst/>
              <a:rect l="l" t="t" r="r" b="b"/>
              <a:pathLst>
                <a:path w="21745" h="9159" extrusionOk="0">
                  <a:moveTo>
                    <a:pt x="18293" y="1015"/>
                  </a:moveTo>
                  <a:lnTo>
                    <a:pt x="18474" y="1038"/>
                  </a:lnTo>
                  <a:lnTo>
                    <a:pt x="18632" y="1106"/>
                  </a:lnTo>
                  <a:lnTo>
                    <a:pt x="18790" y="1173"/>
                  </a:lnTo>
                  <a:lnTo>
                    <a:pt x="18902" y="1286"/>
                  </a:lnTo>
                  <a:lnTo>
                    <a:pt x="19015" y="1421"/>
                  </a:lnTo>
                  <a:lnTo>
                    <a:pt x="19105" y="1602"/>
                  </a:lnTo>
                  <a:lnTo>
                    <a:pt x="19173" y="1805"/>
                  </a:lnTo>
                  <a:lnTo>
                    <a:pt x="19218" y="2076"/>
                  </a:lnTo>
                  <a:lnTo>
                    <a:pt x="19421" y="3880"/>
                  </a:lnTo>
                  <a:lnTo>
                    <a:pt x="19421" y="4151"/>
                  </a:lnTo>
                  <a:lnTo>
                    <a:pt x="19421" y="4444"/>
                  </a:lnTo>
                  <a:lnTo>
                    <a:pt x="19376" y="4715"/>
                  </a:lnTo>
                  <a:lnTo>
                    <a:pt x="19309" y="4963"/>
                  </a:lnTo>
                  <a:lnTo>
                    <a:pt x="19218" y="5211"/>
                  </a:lnTo>
                  <a:lnTo>
                    <a:pt x="19105" y="5459"/>
                  </a:lnTo>
                  <a:lnTo>
                    <a:pt x="18970" y="5685"/>
                  </a:lnTo>
                  <a:lnTo>
                    <a:pt x="18812" y="5910"/>
                  </a:lnTo>
                  <a:lnTo>
                    <a:pt x="18632" y="6091"/>
                  </a:lnTo>
                  <a:lnTo>
                    <a:pt x="18451" y="6271"/>
                  </a:lnTo>
                  <a:lnTo>
                    <a:pt x="18226" y="6452"/>
                  </a:lnTo>
                  <a:lnTo>
                    <a:pt x="18000" y="6587"/>
                  </a:lnTo>
                  <a:lnTo>
                    <a:pt x="17775" y="6700"/>
                  </a:lnTo>
                  <a:lnTo>
                    <a:pt x="17504" y="6790"/>
                  </a:lnTo>
                  <a:lnTo>
                    <a:pt x="17256" y="6880"/>
                  </a:lnTo>
                  <a:lnTo>
                    <a:pt x="16963" y="6925"/>
                  </a:lnTo>
                  <a:lnTo>
                    <a:pt x="16060" y="7015"/>
                  </a:lnTo>
                  <a:lnTo>
                    <a:pt x="15767" y="7038"/>
                  </a:lnTo>
                  <a:lnTo>
                    <a:pt x="15496" y="7015"/>
                  </a:lnTo>
                  <a:lnTo>
                    <a:pt x="15226" y="6970"/>
                  </a:lnTo>
                  <a:lnTo>
                    <a:pt x="14978" y="6925"/>
                  </a:lnTo>
                  <a:lnTo>
                    <a:pt x="14730" y="6835"/>
                  </a:lnTo>
                  <a:lnTo>
                    <a:pt x="14481" y="6722"/>
                  </a:lnTo>
                  <a:lnTo>
                    <a:pt x="14256" y="6587"/>
                  </a:lnTo>
                  <a:lnTo>
                    <a:pt x="14030" y="6429"/>
                  </a:lnTo>
                  <a:lnTo>
                    <a:pt x="13850" y="6249"/>
                  </a:lnTo>
                  <a:lnTo>
                    <a:pt x="13647" y="6046"/>
                  </a:lnTo>
                  <a:lnTo>
                    <a:pt x="13489" y="5843"/>
                  </a:lnTo>
                  <a:lnTo>
                    <a:pt x="13354" y="5617"/>
                  </a:lnTo>
                  <a:lnTo>
                    <a:pt x="13241" y="5369"/>
                  </a:lnTo>
                  <a:lnTo>
                    <a:pt x="13128" y="5121"/>
                  </a:lnTo>
                  <a:lnTo>
                    <a:pt x="13060" y="4850"/>
                  </a:lnTo>
                  <a:lnTo>
                    <a:pt x="13015" y="4579"/>
                  </a:lnTo>
                  <a:lnTo>
                    <a:pt x="12993" y="4354"/>
                  </a:lnTo>
                  <a:lnTo>
                    <a:pt x="12993" y="4083"/>
                  </a:lnTo>
                  <a:lnTo>
                    <a:pt x="12993" y="3790"/>
                  </a:lnTo>
                  <a:lnTo>
                    <a:pt x="13038" y="3542"/>
                  </a:lnTo>
                  <a:lnTo>
                    <a:pt x="13105" y="3271"/>
                  </a:lnTo>
                  <a:lnTo>
                    <a:pt x="13196" y="3023"/>
                  </a:lnTo>
                  <a:lnTo>
                    <a:pt x="13308" y="2775"/>
                  </a:lnTo>
                  <a:lnTo>
                    <a:pt x="13444" y="2549"/>
                  </a:lnTo>
                  <a:lnTo>
                    <a:pt x="13602" y="2346"/>
                  </a:lnTo>
                  <a:lnTo>
                    <a:pt x="13760" y="2143"/>
                  </a:lnTo>
                  <a:lnTo>
                    <a:pt x="13963" y="1963"/>
                  </a:lnTo>
                  <a:lnTo>
                    <a:pt x="14166" y="1805"/>
                  </a:lnTo>
                  <a:lnTo>
                    <a:pt x="14391" y="1647"/>
                  </a:lnTo>
                  <a:lnTo>
                    <a:pt x="14639" y="1534"/>
                  </a:lnTo>
                  <a:lnTo>
                    <a:pt x="14887" y="1444"/>
                  </a:lnTo>
                  <a:lnTo>
                    <a:pt x="15158" y="1376"/>
                  </a:lnTo>
                  <a:lnTo>
                    <a:pt x="15451" y="1331"/>
                  </a:lnTo>
                  <a:lnTo>
                    <a:pt x="16354" y="1218"/>
                  </a:lnTo>
                  <a:lnTo>
                    <a:pt x="16895" y="1151"/>
                  </a:lnTo>
                  <a:lnTo>
                    <a:pt x="17414" y="1083"/>
                  </a:lnTo>
                  <a:lnTo>
                    <a:pt x="17887" y="1015"/>
                  </a:lnTo>
                  <a:close/>
                  <a:moveTo>
                    <a:pt x="6542" y="2301"/>
                  </a:moveTo>
                  <a:lnTo>
                    <a:pt x="6835" y="2324"/>
                  </a:lnTo>
                  <a:lnTo>
                    <a:pt x="7105" y="2346"/>
                  </a:lnTo>
                  <a:lnTo>
                    <a:pt x="7354" y="2414"/>
                  </a:lnTo>
                  <a:lnTo>
                    <a:pt x="7602" y="2504"/>
                  </a:lnTo>
                  <a:lnTo>
                    <a:pt x="7850" y="2617"/>
                  </a:lnTo>
                  <a:lnTo>
                    <a:pt x="8075" y="2752"/>
                  </a:lnTo>
                  <a:lnTo>
                    <a:pt x="8301" y="2910"/>
                  </a:lnTo>
                  <a:lnTo>
                    <a:pt x="8481" y="3091"/>
                  </a:lnTo>
                  <a:lnTo>
                    <a:pt x="8662" y="3271"/>
                  </a:lnTo>
                  <a:lnTo>
                    <a:pt x="8842" y="3497"/>
                  </a:lnTo>
                  <a:lnTo>
                    <a:pt x="8978" y="3722"/>
                  </a:lnTo>
                  <a:lnTo>
                    <a:pt x="9090" y="3948"/>
                  </a:lnTo>
                  <a:lnTo>
                    <a:pt x="9181" y="4218"/>
                  </a:lnTo>
                  <a:lnTo>
                    <a:pt x="9271" y="4489"/>
                  </a:lnTo>
                  <a:lnTo>
                    <a:pt x="9316" y="4760"/>
                  </a:lnTo>
                  <a:lnTo>
                    <a:pt x="9339" y="4963"/>
                  </a:lnTo>
                  <a:lnTo>
                    <a:pt x="9339" y="5256"/>
                  </a:lnTo>
                  <a:lnTo>
                    <a:pt x="9339" y="5527"/>
                  </a:lnTo>
                  <a:lnTo>
                    <a:pt x="9293" y="5797"/>
                  </a:lnTo>
                  <a:lnTo>
                    <a:pt x="9226" y="6068"/>
                  </a:lnTo>
                  <a:lnTo>
                    <a:pt x="9136" y="6316"/>
                  </a:lnTo>
                  <a:lnTo>
                    <a:pt x="9023" y="6542"/>
                  </a:lnTo>
                  <a:lnTo>
                    <a:pt x="8887" y="6790"/>
                  </a:lnTo>
                  <a:lnTo>
                    <a:pt x="8730" y="6993"/>
                  </a:lnTo>
                  <a:lnTo>
                    <a:pt x="8549" y="7196"/>
                  </a:lnTo>
                  <a:lnTo>
                    <a:pt x="8369" y="7376"/>
                  </a:lnTo>
                  <a:lnTo>
                    <a:pt x="8166" y="7534"/>
                  </a:lnTo>
                  <a:lnTo>
                    <a:pt x="7918" y="7670"/>
                  </a:lnTo>
                  <a:lnTo>
                    <a:pt x="7692" y="7805"/>
                  </a:lnTo>
                  <a:lnTo>
                    <a:pt x="7444" y="7895"/>
                  </a:lnTo>
                  <a:lnTo>
                    <a:pt x="7173" y="7963"/>
                  </a:lnTo>
                  <a:lnTo>
                    <a:pt x="6880" y="8008"/>
                  </a:lnTo>
                  <a:lnTo>
                    <a:pt x="5978" y="8098"/>
                  </a:lnTo>
                  <a:lnTo>
                    <a:pt x="5707" y="8121"/>
                  </a:lnTo>
                  <a:lnTo>
                    <a:pt x="5414" y="8121"/>
                  </a:lnTo>
                  <a:lnTo>
                    <a:pt x="5143" y="8076"/>
                  </a:lnTo>
                  <a:lnTo>
                    <a:pt x="4895" y="8008"/>
                  </a:lnTo>
                  <a:lnTo>
                    <a:pt x="4647" y="7918"/>
                  </a:lnTo>
                  <a:lnTo>
                    <a:pt x="4399" y="7805"/>
                  </a:lnTo>
                  <a:lnTo>
                    <a:pt x="4173" y="7670"/>
                  </a:lnTo>
                  <a:lnTo>
                    <a:pt x="3948" y="7512"/>
                  </a:lnTo>
                  <a:lnTo>
                    <a:pt x="3767" y="7331"/>
                  </a:lnTo>
                  <a:lnTo>
                    <a:pt x="3587" y="7151"/>
                  </a:lnTo>
                  <a:lnTo>
                    <a:pt x="3406" y="6925"/>
                  </a:lnTo>
                  <a:lnTo>
                    <a:pt x="3271" y="6700"/>
                  </a:lnTo>
                  <a:lnTo>
                    <a:pt x="3158" y="6474"/>
                  </a:lnTo>
                  <a:lnTo>
                    <a:pt x="3068" y="6203"/>
                  </a:lnTo>
                  <a:lnTo>
                    <a:pt x="2978" y="5933"/>
                  </a:lnTo>
                  <a:lnTo>
                    <a:pt x="2933" y="5662"/>
                  </a:lnTo>
                  <a:lnTo>
                    <a:pt x="2752" y="3858"/>
                  </a:lnTo>
                  <a:lnTo>
                    <a:pt x="2730" y="3587"/>
                  </a:lnTo>
                  <a:lnTo>
                    <a:pt x="2752" y="3361"/>
                  </a:lnTo>
                  <a:lnTo>
                    <a:pt x="2797" y="3181"/>
                  </a:lnTo>
                  <a:lnTo>
                    <a:pt x="2865" y="3023"/>
                  </a:lnTo>
                  <a:lnTo>
                    <a:pt x="2978" y="2888"/>
                  </a:lnTo>
                  <a:lnTo>
                    <a:pt x="3113" y="2775"/>
                  </a:lnTo>
                  <a:lnTo>
                    <a:pt x="3248" y="2685"/>
                  </a:lnTo>
                  <a:lnTo>
                    <a:pt x="3429" y="2640"/>
                  </a:lnTo>
                  <a:lnTo>
                    <a:pt x="3609" y="2572"/>
                  </a:lnTo>
                  <a:lnTo>
                    <a:pt x="3835" y="2549"/>
                  </a:lnTo>
                  <a:lnTo>
                    <a:pt x="4286" y="2504"/>
                  </a:lnTo>
                  <a:lnTo>
                    <a:pt x="4805" y="2459"/>
                  </a:lnTo>
                  <a:lnTo>
                    <a:pt x="5369" y="2414"/>
                  </a:lnTo>
                  <a:lnTo>
                    <a:pt x="6271" y="2324"/>
                  </a:lnTo>
                  <a:lnTo>
                    <a:pt x="6542" y="2301"/>
                  </a:lnTo>
                  <a:close/>
                  <a:moveTo>
                    <a:pt x="19669" y="0"/>
                  </a:moveTo>
                  <a:lnTo>
                    <a:pt x="18970" y="23"/>
                  </a:lnTo>
                  <a:lnTo>
                    <a:pt x="18158" y="46"/>
                  </a:lnTo>
                  <a:lnTo>
                    <a:pt x="17233" y="113"/>
                  </a:lnTo>
                  <a:lnTo>
                    <a:pt x="16196" y="203"/>
                  </a:lnTo>
                  <a:lnTo>
                    <a:pt x="15496" y="294"/>
                  </a:lnTo>
                  <a:lnTo>
                    <a:pt x="14865" y="429"/>
                  </a:lnTo>
                  <a:lnTo>
                    <a:pt x="14256" y="587"/>
                  </a:lnTo>
                  <a:lnTo>
                    <a:pt x="13692" y="767"/>
                  </a:lnTo>
                  <a:lnTo>
                    <a:pt x="13173" y="970"/>
                  </a:lnTo>
                  <a:lnTo>
                    <a:pt x="12699" y="1173"/>
                  </a:lnTo>
                  <a:lnTo>
                    <a:pt x="11865" y="1557"/>
                  </a:lnTo>
                  <a:lnTo>
                    <a:pt x="11166" y="1873"/>
                  </a:lnTo>
                  <a:lnTo>
                    <a:pt x="10872" y="1985"/>
                  </a:lnTo>
                  <a:lnTo>
                    <a:pt x="10647" y="2030"/>
                  </a:lnTo>
                  <a:lnTo>
                    <a:pt x="10376" y="2030"/>
                  </a:lnTo>
                  <a:lnTo>
                    <a:pt x="10060" y="1985"/>
                  </a:lnTo>
                  <a:lnTo>
                    <a:pt x="9677" y="1895"/>
                  </a:lnTo>
                  <a:lnTo>
                    <a:pt x="9271" y="1805"/>
                  </a:lnTo>
                  <a:lnTo>
                    <a:pt x="8684" y="1647"/>
                  </a:lnTo>
                  <a:lnTo>
                    <a:pt x="8008" y="1489"/>
                  </a:lnTo>
                  <a:lnTo>
                    <a:pt x="7647" y="1444"/>
                  </a:lnTo>
                  <a:lnTo>
                    <a:pt x="7241" y="1376"/>
                  </a:lnTo>
                  <a:lnTo>
                    <a:pt x="6835" y="1354"/>
                  </a:lnTo>
                  <a:lnTo>
                    <a:pt x="6384" y="1331"/>
                  </a:lnTo>
                  <a:lnTo>
                    <a:pt x="5820" y="1331"/>
                  </a:lnTo>
                  <a:lnTo>
                    <a:pt x="5233" y="1354"/>
                  </a:lnTo>
                  <a:lnTo>
                    <a:pt x="4647" y="1421"/>
                  </a:lnTo>
                  <a:lnTo>
                    <a:pt x="4083" y="1489"/>
                  </a:lnTo>
                  <a:lnTo>
                    <a:pt x="2978" y="1670"/>
                  </a:lnTo>
                  <a:lnTo>
                    <a:pt x="2008" y="1873"/>
                  </a:lnTo>
                  <a:lnTo>
                    <a:pt x="1263" y="2030"/>
                  </a:lnTo>
                  <a:lnTo>
                    <a:pt x="699" y="2121"/>
                  </a:lnTo>
                  <a:lnTo>
                    <a:pt x="542" y="2143"/>
                  </a:lnTo>
                  <a:lnTo>
                    <a:pt x="384" y="2211"/>
                  </a:lnTo>
                  <a:lnTo>
                    <a:pt x="271" y="2301"/>
                  </a:lnTo>
                  <a:lnTo>
                    <a:pt x="158" y="2414"/>
                  </a:lnTo>
                  <a:lnTo>
                    <a:pt x="68" y="2527"/>
                  </a:lnTo>
                  <a:lnTo>
                    <a:pt x="23" y="2662"/>
                  </a:lnTo>
                  <a:lnTo>
                    <a:pt x="0" y="2820"/>
                  </a:lnTo>
                  <a:lnTo>
                    <a:pt x="0" y="2978"/>
                  </a:lnTo>
                  <a:lnTo>
                    <a:pt x="23" y="3158"/>
                  </a:lnTo>
                  <a:lnTo>
                    <a:pt x="90" y="3294"/>
                  </a:lnTo>
                  <a:lnTo>
                    <a:pt x="181" y="3429"/>
                  </a:lnTo>
                  <a:lnTo>
                    <a:pt x="293" y="3519"/>
                  </a:lnTo>
                  <a:lnTo>
                    <a:pt x="1466" y="5549"/>
                  </a:lnTo>
                  <a:lnTo>
                    <a:pt x="2391" y="7218"/>
                  </a:lnTo>
                  <a:lnTo>
                    <a:pt x="2436" y="7241"/>
                  </a:lnTo>
                  <a:lnTo>
                    <a:pt x="2572" y="7489"/>
                  </a:lnTo>
                  <a:lnTo>
                    <a:pt x="2707" y="7692"/>
                  </a:lnTo>
                  <a:lnTo>
                    <a:pt x="2865" y="7895"/>
                  </a:lnTo>
                  <a:lnTo>
                    <a:pt x="3045" y="8098"/>
                  </a:lnTo>
                  <a:lnTo>
                    <a:pt x="3226" y="8279"/>
                  </a:lnTo>
                  <a:lnTo>
                    <a:pt x="3429" y="8437"/>
                  </a:lnTo>
                  <a:lnTo>
                    <a:pt x="3632" y="8594"/>
                  </a:lnTo>
                  <a:lnTo>
                    <a:pt x="3857" y="8730"/>
                  </a:lnTo>
                  <a:lnTo>
                    <a:pt x="4105" y="8843"/>
                  </a:lnTo>
                  <a:lnTo>
                    <a:pt x="4331" y="8955"/>
                  </a:lnTo>
                  <a:lnTo>
                    <a:pt x="4579" y="9023"/>
                  </a:lnTo>
                  <a:lnTo>
                    <a:pt x="4850" y="9091"/>
                  </a:lnTo>
                  <a:lnTo>
                    <a:pt x="5098" y="9136"/>
                  </a:lnTo>
                  <a:lnTo>
                    <a:pt x="5369" y="9158"/>
                  </a:lnTo>
                  <a:lnTo>
                    <a:pt x="5933" y="9158"/>
                  </a:lnTo>
                  <a:lnTo>
                    <a:pt x="7083" y="9023"/>
                  </a:lnTo>
                  <a:lnTo>
                    <a:pt x="7444" y="8978"/>
                  </a:lnTo>
                  <a:lnTo>
                    <a:pt x="7782" y="8888"/>
                  </a:lnTo>
                  <a:lnTo>
                    <a:pt x="8098" y="8752"/>
                  </a:lnTo>
                  <a:lnTo>
                    <a:pt x="8414" y="8594"/>
                  </a:lnTo>
                  <a:lnTo>
                    <a:pt x="8707" y="8414"/>
                  </a:lnTo>
                  <a:lnTo>
                    <a:pt x="8978" y="8211"/>
                  </a:lnTo>
                  <a:lnTo>
                    <a:pt x="9203" y="7985"/>
                  </a:lnTo>
                  <a:lnTo>
                    <a:pt x="9429" y="7737"/>
                  </a:lnTo>
                  <a:lnTo>
                    <a:pt x="9632" y="7467"/>
                  </a:lnTo>
                  <a:lnTo>
                    <a:pt x="9812" y="7173"/>
                  </a:lnTo>
                  <a:lnTo>
                    <a:pt x="9948" y="6858"/>
                  </a:lnTo>
                  <a:lnTo>
                    <a:pt x="10060" y="6542"/>
                  </a:lnTo>
                  <a:lnTo>
                    <a:pt x="10151" y="6203"/>
                  </a:lnTo>
                  <a:lnTo>
                    <a:pt x="10196" y="5865"/>
                  </a:lnTo>
                  <a:lnTo>
                    <a:pt x="10218" y="5527"/>
                  </a:lnTo>
                  <a:lnTo>
                    <a:pt x="10196" y="5166"/>
                  </a:lnTo>
                  <a:lnTo>
                    <a:pt x="10218" y="5030"/>
                  </a:lnTo>
                  <a:lnTo>
                    <a:pt x="10263" y="4918"/>
                  </a:lnTo>
                  <a:lnTo>
                    <a:pt x="10331" y="4760"/>
                  </a:lnTo>
                  <a:lnTo>
                    <a:pt x="10444" y="4624"/>
                  </a:lnTo>
                  <a:lnTo>
                    <a:pt x="10511" y="4534"/>
                  </a:lnTo>
                  <a:lnTo>
                    <a:pt x="10602" y="4467"/>
                  </a:lnTo>
                  <a:lnTo>
                    <a:pt x="10714" y="4421"/>
                  </a:lnTo>
                  <a:lnTo>
                    <a:pt x="10827" y="4376"/>
                  </a:lnTo>
                  <a:lnTo>
                    <a:pt x="10963" y="4331"/>
                  </a:lnTo>
                  <a:lnTo>
                    <a:pt x="11121" y="4309"/>
                  </a:lnTo>
                  <a:lnTo>
                    <a:pt x="11278" y="4286"/>
                  </a:lnTo>
                  <a:lnTo>
                    <a:pt x="11436" y="4309"/>
                  </a:lnTo>
                  <a:lnTo>
                    <a:pt x="11549" y="4331"/>
                  </a:lnTo>
                  <a:lnTo>
                    <a:pt x="11684" y="4354"/>
                  </a:lnTo>
                  <a:lnTo>
                    <a:pt x="11775" y="4399"/>
                  </a:lnTo>
                  <a:lnTo>
                    <a:pt x="11865" y="4467"/>
                  </a:lnTo>
                  <a:lnTo>
                    <a:pt x="12023" y="4579"/>
                  </a:lnTo>
                  <a:lnTo>
                    <a:pt x="12113" y="4715"/>
                  </a:lnTo>
                  <a:lnTo>
                    <a:pt x="12181" y="4827"/>
                  </a:lnTo>
                  <a:lnTo>
                    <a:pt x="12248" y="4940"/>
                  </a:lnTo>
                  <a:lnTo>
                    <a:pt x="12293" y="5301"/>
                  </a:lnTo>
                  <a:lnTo>
                    <a:pt x="12384" y="5640"/>
                  </a:lnTo>
                  <a:lnTo>
                    <a:pt x="12496" y="5955"/>
                  </a:lnTo>
                  <a:lnTo>
                    <a:pt x="12654" y="6271"/>
                  </a:lnTo>
                  <a:lnTo>
                    <a:pt x="12835" y="6542"/>
                  </a:lnTo>
                  <a:lnTo>
                    <a:pt x="13038" y="6812"/>
                  </a:lnTo>
                  <a:lnTo>
                    <a:pt x="13286" y="7061"/>
                  </a:lnTo>
                  <a:lnTo>
                    <a:pt x="13534" y="7286"/>
                  </a:lnTo>
                  <a:lnTo>
                    <a:pt x="13805" y="7489"/>
                  </a:lnTo>
                  <a:lnTo>
                    <a:pt x="14098" y="7670"/>
                  </a:lnTo>
                  <a:lnTo>
                    <a:pt x="14391" y="7805"/>
                  </a:lnTo>
                  <a:lnTo>
                    <a:pt x="14707" y="7918"/>
                  </a:lnTo>
                  <a:lnTo>
                    <a:pt x="15045" y="8008"/>
                  </a:lnTo>
                  <a:lnTo>
                    <a:pt x="15384" y="8053"/>
                  </a:lnTo>
                  <a:lnTo>
                    <a:pt x="15745" y="8076"/>
                  </a:lnTo>
                  <a:lnTo>
                    <a:pt x="16105" y="8053"/>
                  </a:lnTo>
                  <a:lnTo>
                    <a:pt x="17256" y="7918"/>
                  </a:lnTo>
                  <a:lnTo>
                    <a:pt x="17549" y="7873"/>
                  </a:lnTo>
                  <a:lnTo>
                    <a:pt x="17820" y="7805"/>
                  </a:lnTo>
                  <a:lnTo>
                    <a:pt x="18090" y="7737"/>
                  </a:lnTo>
                  <a:lnTo>
                    <a:pt x="18339" y="7624"/>
                  </a:lnTo>
                  <a:lnTo>
                    <a:pt x="18587" y="7489"/>
                  </a:lnTo>
                  <a:lnTo>
                    <a:pt x="18812" y="7354"/>
                  </a:lnTo>
                  <a:lnTo>
                    <a:pt x="19038" y="7196"/>
                  </a:lnTo>
                  <a:lnTo>
                    <a:pt x="19241" y="7015"/>
                  </a:lnTo>
                  <a:lnTo>
                    <a:pt x="19421" y="6835"/>
                  </a:lnTo>
                  <a:lnTo>
                    <a:pt x="19602" y="6632"/>
                  </a:lnTo>
                  <a:lnTo>
                    <a:pt x="19760" y="6406"/>
                  </a:lnTo>
                  <a:lnTo>
                    <a:pt x="19918" y="6181"/>
                  </a:lnTo>
                  <a:lnTo>
                    <a:pt x="20030" y="5933"/>
                  </a:lnTo>
                  <a:lnTo>
                    <a:pt x="20143" y="5685"/>
                  </a:lnTo>
                  <a:lnTo>
                    <a:pt x="20233" y="5437"/>
                  </a:lnTo>
                  <a:lnTo>
                    <a:pt x="20301" y="5166"/>
                  </a:lnTo>
                  <a:lnTo>
                    <a:pt x="21632" y="1241"/>
                  </a:lnTo>
                  <a:lnTo>
                    <a:pt x="21699" y="1083"/>
                  </a:lnTo>
                  <a:lnTo>
                    <a:pt x="21745" y="925"/>
                  </a:lnTo>
                  <a:lnTo>
                    <a:pt x="21745" y="767"/>
                  </a:lnTo>
                  <a:lnTo>
                    <a:pt x="21699" y="609"/>
                  </a:lnTo>
                  <a:lnTo>
                    <a:pt x="21654" y="474"/>
                  </a:lnTo>
                  <a:lnTo>
                    <a:pt x="21564" y="339"/>
                  </a:lnTo>
                  <a:lnTo>
                    <a:pt x="21451" y="226"/>
                  </a:lnTo>
                  <a:lnTo>
                    <a:pt x="21316" y="158"/>
                  </a:lnTo>
                  <a:lnTo>
                    <a:pt x="21181" y="91"/>
                  </a:lnTo>
                  <a:lnTo>
                    <a:pt x="21023" y="68"/>
                  </a:lnTo>
                  <a:lnTo>
                    <a:pt x="20639" y="23"/>
                  </a:lnTo>
                  <a:lnTo>
                    <a:pt x="20233" y="23"/>
                  </a:lnTo>
                  <a:lnTo>
                    <a:pt x="196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" name="Google Shape;939;p11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11"/>
          <p:cNvSpPr/>
          <p:nvPr/>
        </p:nvSpPr>
        <p:spPr>
          <a:xfrm>
            <a:off x="1088700" y="947250"/>
            <a:ext cx="6966600" cy="32490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33350" dir="282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694995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42" name="Google Shape;942;p11"/>
          <p:cNvSpPr txBox="1">
            <a:spLocks noGrp="1"/>
          </p:cNvSpPr>
          <p:nvPr>
            <p:ph type="subTitle" idx="1"/>
          </p:nvPr>
        </p:nvSpPr>
        <p:spPr>
          <a:xfrm>
            <a:off x="996750" y="2965205"/>
            <a:ext cx="7150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43" name="Google Shape;943;p11"/>
          <p:cNvSpPr/>
          <p:nvPr/>
        </p:nvSpPr>
        <p:spPr>
          <a:xfrm>
            <a:off x="1514700" y="210486"/>
            <a:ext cx="7810500" cy="2071125"/>
          </a:xfrm>
          <a:custGeom>
            <a:avLst/>
            <a:gdLst/>
            <a:ahLst/>
            <a:cxnLst/>
            <a:rect l="l" t="t" r="r" b="b"/>
            <a:pathLst>
              <a:path w="312420" h="82845" extrusionOk="0">
                <a:moveTo>
                  <a:pt x="0" y="37506"/>
                </a:moveTo>
                <a:cubicBezTo>
                  <a:pt x="5104" y="24746"/>
                  <a:pt x="16044" y="10298"/>
                  <a:pt x="29718" y="8931"/>
                </a:cubicBezTo>
                <a:cubicBezTo>
                  <a:pt x="55864" y="6316"/>
                  <a:pt x="81749" y="22858"/>
                  <a:pt x="107823" y="19599"/>
                </a:cubicBezTo>
                <a:cubicBezTo>
                  <a:pt x="121162" y="17932"/>
                  <a:pt x="132501" y="8880"/>
                  <a:pt x="145161" y="4359"/>
                </a:cubicBezTo>
                <a:cubicBezTo>
                  <a:pt x="156358" y="360"/>
                  <a:pt x="176072" y="1461"/>
                  <a:pt x="179832" y="12741"/>
                </a:cubicBezTo>
                <a:cubicBezTo>
                  <a:pt x="180446" y="14584"/>
                  <a:pt x="182141" y="16902"/>
                  <a:pt x="180975" y="18456"/>
                </a:cubicBezTo>
                <a:cubicBezTo>
                  <a:pt x="178180" y="22182"/>
                  <a:pt x="170552" y="24416"/>
                  <a:pt x="167259" y="21123"/>
                </a:cubicBezTo>
                <a:cubicBezTo>
                  <a:pt x="162359" y="16223"/>
                  <a:pt x="170034" y="5184"/>
                  <a:pt x="176403" y="2454"/>
                </a:cubicBezTo>
                <a:cubicBezTo>
                  <a:pt x="197350" y="-6523"/>
                  <a:pt x="220869" y="12777"/>
                  <a:pt x="243459" y="15789"/>
                </a:cubicBezTo>
                <a:cubicBezTo>
                  <a:pt x="257884" y="17712"/>
                  <a:pt x="272519" y="4552"/>
                  <a:pt x="286512" y="8550"/>
                </a:cubicBezTo>
                <a:cubicBezTo>
                  <a:pt x="293839" y="10643"/>
                  <a:pt x="301306" y="19295"/>
                  <a:pt x="300228" y="26838"/>
                </a:cubicBezTo>
                <a:cubicBezTo>
                  <a:pt x="298967" y="35667"/>
                  <a:pt x="289823" y="43155"/>
                  <a:pt x="291084" y="51984"/>
                </a:cubicBezTo>
                <a:cubicBezTo>
                  <a:pt x="292853" y="64364"/>
                  <a:pt x="306827" y="71659"/>
                  <a:pt x="312420" y="82845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944" name="Google Shape;944;p11"/>
          <p:cNvGrpSpPr/>
          <p:nvPr/>
        </p:nvGrpSpPr>
        <p:grpSpPr>
          <a:xfrm rot="-2864756">
            <a:off x="6428261" y="145773"/>
            <a:ext cx="342892" cy="319092"/>
            <a:chOff x="-1003774" y="3010923"/>
            <a:chExt cx="671424" cy="624822"/>
          </a:xfrm>
        </p:grpSpPr>
        <p:sp>
          <p:nvSpPr>
            <p:cNvPr id="945" name="Google Shape;945;p11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1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1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1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1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1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1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1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1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1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1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1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1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1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1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1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1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1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1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1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1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" name="Google Shape;982;p11"/>
          <p:cNvGrpSpPr/>
          <p:nvPr/>
        </p:nvGrpSpPr>
        <p:grpSpPr>
          <a:xfrm>
            <a:off x="7801440" y="2330132"/>
            <a:ext cx="959605" cy="1542140"/>
            <a:chOff x="9840651" y="2066749"/>
            <a:chExt cx="701773" cy="1127790"/>
          </a:xfrm>
        </p:grpSpPr>
        <p:sp>
          <p:nvSpPr>
            <p:cNvPr id="983" name="Google Shape;983;p11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1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1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1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1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1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1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1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1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1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1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1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1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1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1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1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1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1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1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1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1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1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1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" name="Google Shape;1014;p11"/>
          <p:cNvGrpSpPr/>
          <p:nvPr/>
        </p:nvGrpSpPr>
        <p:grpSpPr>
          <a:xfrm>
            <a:off x="196021" y="2660572"/>
            <a:ext cx="1288943" cy="954529"/>
            <a:chOff x="1156200" y="3428725"/>
            <a:chExt cx="684625" cy="507000"/>
          </a:xfrm>
        </p:grpSpPr>
        <p:sp>
          <p:nvSpPr>
            <p:cNvPr id="1015" name="Google Shape;1015;p1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1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1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1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1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1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1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1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1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1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1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1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1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1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1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1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1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1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1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" name="Google Shape;1046;p11"/>
          <p:cNvGrpSpPr/>
          <p:nvPr/>
        </p:nvGrpSpPr>
        <p:grpSpPr>
          <a:xfrm>
            <a:off x="7725246" y="4196257"/>
            <a:ext cx="1122563" cy="670479"/>
            <a:chOff x="7734396" y="189920"/>
            <a:chExt cx="1122563" cy="670479"/>
          </a:xfrm>
        </p:grpSpPr>
        <p:sp>
          <p:nvSpPr>
            <p:cNvPr id="1047" name="Google Shape;1047;p11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1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1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1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1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1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1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1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1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1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1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1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1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1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1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1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1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11"/>
          <p:cNvGrpSpPr/>
          <p:nvPr/>
        </p:nvGrpSpPr>
        <p:grpSpPr>
          <a:xfrm>
            <a:off x="196037" y="317094"/>
            <a:ext cx="1184637" cy="2162618"/>
            <a:chOff x="5124450" y="2384375"/>
            <a:chExt cx="669400" cy="1222025"/>
          </a:xfrm>
        </p:grpSpPr>
        <p:sp>
          <p:nvSpPr>
            <p:cNvPr id="1069" name="Google Shape;1069;p11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extrusionOk="0">
                  <a:moveTo>
                    <a:pt x="2301" y="0"/>
                  </a:moveTo>
                  <a:lnTo>
                    <a:pt x="2076" y="23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1"/>
            <p:cNvSpPr/>
            <p:nvPr/>
          </p:nvSpPr>
          <p:spPr>
            <a:xfrm>
              <a:off x="5619000" y="3437200"/>
              <a:ext cx="115075" cy="115050"/>
            </a:xfrm>
            <a:custGeom>
              <a:avLst/>
              <a:gdLst/>
              <a:ahLst/>
              <a:cxnLst/>
              <a:rect l="l" t="t" r="r" b="b"/>
              <a:pathLst>
                <a:path w="4603" h="4602" fill="none" extrusionOk="0">
                  <a:moveTo>
                    <a:pt x="68" y="2775"/>
                  </a:moveTo>
                  <a:lnTo>
                    <a:pt x="68" y="2775"/>
                  </a:lnTo>
                  <a:lnTo>
                    <a:pt x="113" y="3000"/>
                  </a:lnTo>
                  <a:lnTo>
                    <a:pt x="204" y="3203"/>
                  </a:lnTo>
                  <a:lnTo>
                    <a:pt x="294" y="3406"/>
                  </a:lnTo>
                  <a:lnTo>
                    <a:pt x="407" y="3609"/>
                  </a:lnTo>
                  <a:lnTo>
                    <a:pt x="542" y="3790"/>
                  </a:lnTo>
                  <a:lnTo>
                    <a:pt x="700" y="3947"/>
                  </a:lnTo>
                  <a:lnTo>
                    <a:pt x="858" y="4083"/>
                  </a:lnTo>
                  <a:lnTo>
                    <a:pt x="1038" y="4218"/>
                  </a:lnTo>
                  <a:lnTo>
                    <a:pt x="1241" y="4331"/>
                  </a:lnTo>
                  <a:lnTo>
                    <a:pt x="1444" y="4421"/>
                  </a:lnTo>
                  <a:lnTo>
                    <a:pt x="1647" y="4511"/>
                  </a:lnTo>
                  <a:lnTo>
                    <a:pt x="1873" y="4557"/>
                  </a:lnTo>
                  <a:lnTo>
                    <a:pt x="2076" y="4579"/>
                  </a:lnTo>
                  <a:lnTo>
                    <a:pt x="2301" y="4602"/>
                  </a:lnTo>
                  <a:lnTo>
                    <a:pt x="2549" y="4579"/>
                  </a:lnTo>
                  <a:lnTo>
                    <a:pt x="2775" y="4557"/>
                  </a:lnTo>
                  <a:lnTo>
                    <a:pt x="2775" y="4557"/>
                  </a:lnTo>
                  <a:lnTo>
                    <a:pt x="3001" y="4489"/>
                  </a:lnTo>
                  <a:lnTo>
                    <a:pt x="3226" y="4421"/>
                  </a:lnTo>
                  <a:lnTo>
                    <a:pt x="3429" y="4308"/>
                  </a:lnTo>
                  <a:lnTo>
                    <a:pt x="3610" y="4196"/>
                  </a:lnTo>
                  <a:lnTo>
                    <a:pt x="3790" y="4060"/>
                  </a:lnTo>
                  <a:lnTo>
                    <a:pt x="3948" y="3902"/>
                  </a:lnTo>
                  <a:lnTo>
                    <a:pt x="4106" y="3744"/>
                  </a:lnTo>
                  <a:lnTo>
                    <a:pt x="4241" y="3564"/>
                  </a:lnTo>
                  <a:lnTo>
                    <a:pt x="4354" y="3384"/>
                  </a:lnTo>
                  <a:lnTo>
                    <a:pt x="4444" y="3181"/>
                  </a:lnTo>
                  <a:lnTo>
                    <a:pt x="4512" y="2955"/>
                  </a:lnTo>
                  <a:lnTo>
                    <a:pt x="4557" y="2752"/>
                  </a:lnTo>
                  <a:lnTo>
                    <a:pt x="4602" y="2526"/>
                  </a:lnTo>
                  <a:lnTo>
                    <a:pt x="4602" y="2301"/>
                  </a:lnTo>
                  <a:lnTo>
                    <a:pt x="4602" y="2075"/>
                  </a:lnTo>
                  <a:lnTo>
                    <a:pt x="4557" y="1827"/>
                  </a:lnTo>
                  <a:lnTo>
                    <a:pt x="4557" y="1827"/>
                  </a:lnTo>
                  <a:lnTo>
                    <a:pt x="4512" y="1602"/>
                  </a:lnTo>
                  <a:lnTo>
                    <a:pt x="4422" y="1399"/>
                  </a:lnTo>
                  <a:lnTo>
                    <a:pt x="4331" y="1196"/>
                  </a:lnTo>
                  <a:lnTo>
                    <a:pt x="4196" y="993"/>
                  </a:lnTo>
                  <a:lnTo>
                    <a:pt x="4061" y="812"/>
                  </a:lnTo>
                  <a:lnTo>
                    <a:pt x="3925" y="654"/>
                  </a:lnTo>
                  <a:lnTo>
                    <a:pt x="3745" y="519"/>
                  </a:lnTo>
                  <a:lnTo>
                    <a:pt x="3564" y="384"/>
                  </a:lnTo>
                  <a:lnTo>
                    <a:pt x="3384" y="271"/>
                  </a:lnTo>
                  <a:lnTo>
                    <a:pt x="3181" y="181"/>
                  </a:lnTo>
                  <a:lnTo>
                    <a:pt x="2978" y="90"/>
                  </a:lnTo>
                  <a:lnTo>
                    <a:pt x="2752" y="45"/>
                  </a:lnTo>
                  <a:lnTo>
                    <a:pt x="2527" y="0"/>
                  </a:lnTo>
                  <a:lnTo>
                    <a:pt x="2301" y="0"/>
                  </a:lnTo>
                  <a:lnTo>
                    <a:pt x="2076" y="23"/>
                  </a:lnTo>
                  <a:lnTo>
                    <a:pt x="1850" y="45"/>
                  </a:lnTo>
                  <a:lnTo>
                    <a:pt x="1850" y="45"/>
                  </a:lnTo>
                  <a:lnTo>
                    <a:pt x="1625" y="113"/>
                  </a:lnTo>
                  <a:lnTo>
                    <a:pt x="1399" y="181"/>
                  </a:lnTo>
                  <a:lnTo>
                    <a:pt x="1196" y="293"/>
                  </a:lnTo>
                  <a:lnTo>
                    <a:pt x="1016" y="406"/>
                  </a:lnTo>
                  <a:lnTo>
                    <a:pt x="835" y="541"/>
                  </a:lnTo>
                  <a:lnTo>
                    <a:pt x="655" y="699"/>
                  </a:lnTo>
                  <a:lnTo>
                    <a:pt x="519" y="857"/>
                  </a:lnTo>
                  <a:lnTo>
                    <a:pt x="384" y="1038"/>
                  </a:lnTo>
                  <a:lnTo>
                    <a:pt x="271" y="1218"/>
                  </a:lnTo>
                  <a:lnTo>
                    <a:pt x="181" y="1421"/>
                  </a:lnTo>
                  <a:lnTo>
                    <a:pt x="113" y="1624"/>
                  </a:lnTo>
                  <a:lnTo>
                    <a:pt x="46" y="1850"/>
                  </a:lnTo>
                  <a:lnTo>
                    <a:pt x="23" y="2075"/>
                  </a:lnTo>
                  <a:lnTo>
                    <a:pt x="1" y="2301"/>
                  </a:lnTo>
                  <a:lnTo>
                    <a:pt x="23" y="2526"/>
                  </a:lnTo>
                  <a:lnTo>
                    <a:pt x="68" y="277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extrusionOk="0">
                  <a:moveTo>
                    <a:pt x="2054" y="1"/>
                  </a:move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5357900" y="3491325"/>
              <a:ext cx="115075" cy="115075"/>
            </a:xfrm>
            <a:custGeom>
              <a:avLst/>
              <a:gdLst/>
              <a:ahLst/>
              <a:cxnLst/>
              <a:rect l="l" t="t" r="r" b="b"/>
              <a:pathLst>
                <a:path w="4603" h="4603" fill="none" extrusionOk="0">
                  <a:moveTo>
                    <a:pt x="46" y="2752"/>
                  </a:moveTo>
                  <a:lnTo>
                    <a:pt x="46" y="2752"/>
                  </a:lnTo>
                  <a:lnTo>
                    <a:pt x="114" y="2978"/>
                  </a:lnTo>
                  <a:lnTo>
                    <a:pt x="181" y="3204"/>
                  </a:lnTo>
                  <a:lnTo>
                    <a:pt x="294" y="3407"/>
                  </a:lnTo>
                  <a:lnTo>
                    <a:pt x="407" y="3610"/>
                  </a:lnTo>
                  <a:lnTo>
                    <a:pt x="542" y="3767"/>
                  </a:lnTo>
                  <a:lnTo>
                    <a:pt x="700" y="3948"/>
                  </a:lnTo>
                  <a:lnTo>
                    <a:pt x="858" y="4083"/>
                  </a:lnTo>
                  <a:lnTo>
                    <a:pt x="1039" y="4219"/>
                  </a:lnTo>
                  <a:lnTo>
                    <a:pt x="1219" y="4331"/>
                  </a:lnTo>
                  <a:lnTo>
                    <a:pt x="1422" y="4422"/>
                  </a:lnTo>
                  <a:lnTo>
                    <a:pt x="1625" y="4489"/>
                  </a:lnTo>
                  <a:lnTo>
                    <a:pt x="1851" y="4557"/>
                  </a:lnTo>
                  <a:lnTo>
                    <a:pt x="2076" y="4579"/>
                  </a:lnTo>
                  <a:lnTo>
                    <a:pt x="2302" y="4602"/>
                  </a:lnTo>
                  <a:lnTo>
                    <a:pt x="2527" y="4579"/>
                  </a:lnTo>
                  <a:lnTo>
                    <a:pt x="2753" y="4557"/>
                  </a:lnTo>
                  <a:lnTo>
                    <a:pt x="2753" y="4557"/>
                  </a:lnTo>
                  <a:lnTo>
                    <a:pt x="3001" y="4489"/>
                  </a:lnTo>
                  <a:lnTo>
                    <a:pt x="3204" y="4399"/>
                  </a:lnTo>
                  <a:lnTo>
                    <a:pt x="3407" y="4309"/>
                  </a:lnTo>
                  <a:lnTo>
                    <a:pt x="3610" y="4196"/>
                  </a:lnTo>
                  <a:lnTo>
                    <a:pt x="3768" y="4061"/>
                  </a:lnTo>
                  <a:lnTo>
                    <a:pt x="3948" y="3903"/>
                  </a:lnTo>
                  <a:lnTo>
                    <a:pt x="4084" y="3745"/>
                  </a:lnTo>
                  <a:lnTo>
                    <a:pt x="4219" y="3564"/>
                  </a:lnTo>
                  <a:lnTo>
                    <a:pt x="4332" y="3361"/>
                  </a:lnTo>
                  <a:lnTo>
                    <a:pt x="4422" y="3158"/>
                  </a:lnTo>
                  <a:lnTo>
                    <a:pt x="4490" y="2955"/>
                  </a:lnTo>
                  <a:lnTo>
                    <a:pt x="4557" y="2752"/>
                  </a:lnTo>
                  <a:lnTo>
                    <a:pt x="4580" y="2527"/>
                  </a:lnTo>
                  <a:lnTo>
                    <a:pt x="4602" y="2301"/>
                  </a:lnTo>
                  <a:lnTo>
                    <a:pt x="4580" y="2053"/>
                  </a:lnTo>
                  <a:lnTo>
                    <a:pt x="4557" y="1828"/>
                  </a:lnTo>
                  <a:lnTo>
                    <a:pt x="4557" y="1828"/>
                  </a:lnTo>
                  <a:lnTo>
                    <a:pt x="4490" y="1602"/>
                  </a:lnTo>
                  <a:lnTo>
                    <a:pt x="4399" y="1376"/>
                  </a:lnTo>
                  <a:lnTo>
                    <a:pt x="4309" y="1173"/>
                  </a:lnTo>
                  <a:lnTo>
                    <a:pt x="4196" y="993"/>
                  </a:lnTo>
                  <a:lnTo>
                    <a:pt x="4061" y="813"/>
                  </a:lnTo>
                  <a:lnTo>
                    <a:pt x="3903" y="655"/>
                  </a:lnTo>
                  <a:lnTo>
                    <a:pt x="3745" y="497"/>
                  </a:lnTo>
                  <a:lnTo>
                    <a:pt x="3565" y="384"/>
                  </a:lnTo>
                  <a:lnTo>
                    <a:pt x="3362" y="271"/>
                  </a:lnTo>
                  <a:lnTo>
                    <a:pt x="3159" y="158"/>
                  </a:lnTo>
                  <a:lnTo>
                    <a:pt x="2956" y="91"/>
                  </a:lnTo>
                  <a:lnTo>
                    <a:pt x="2753" y="46"/>
                  </a:lnTo>
                  <a:lnTo>
                    <a:pt x="2527" y="1"/>
                  </a:lnTo>
                  <a:lnTo>
                    <a:pt x="2302" y="1"/>
                  </a:lnTo>
                  <a:lnTo>
                    <a:pt x="2054" y="1"/>
                  </a:lnTo>
                  <a:lnTo>
                    <a:pt x="1828" y="46"/>
                  </a:lnTo>
                  <a:lnTo>
                    <a:pt x="1828" y="46"/>
                  </a:lnTo>
                  <a:lnTo>
                    <a:pt x="1602" y="113"/>
                  </a:lnTo>
                  <a:lnTo>
                    <a:pt x="1377" y="181"/>
                  </a:lnTo>
                  <a:lnTo>
                    <a:pt x="1174" y="294"/>
                  </a:lnTo>
                  <a:lnTo>
                    <a:pt x="993" y="407"/>
                  </a:lnTo>
                  <a:lnTo>
                    <a:pt x="813" y="542"/>
                  </a:lnTo>
                  <a:lnTo>
                    <a:pt x="655" y="677"/>
                  </a:lnTo>
                  <a:lnTo>
                    <a:pt x="497" y="858"/>
                  </a:lnTo>
                  <a:lnTo>
                    <a:pt x="384" y="1038"/>
                  </a:lnTo>
                  <a:lnTo>
                    <a:pt x="272" y="1219"/>
                  </a:lnTo>
                  <a:lnTo>
                    <a:pt x="159" y="1422"/>
                  </a:lnTo>
                  <a:lnTo>
                    <a:pt x="91" y="1625"/>
                  </a:lnTo>
                  <a:lnTo>
                    <a:pt x="46" y="1850"/>
                  </a:lnTo>
                  <a:lnTo>
                    <a:pt x="1" y="2076"/>
                  </a:lnTo>
                  <a:lnTo>
                    <a:pt x="1" y="2301"/>
                  </a:lnTo>
                  <a:lnTo>
                    <a:pt x="1" y="2527"/>
                  </a:lnTo>
                  <a:lnTo>
                    <a:pt x="46" y="2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5163925" y="2409175"/>
              <a:ext cx="391950" cy="424100"/>
            </a:xfrm>
            <a:custGeom>
              <a:avLst/>
              <a:gdLst/>
              <a:ahLst/>
              <a:cxnLst/>
              <a:rect l="l" t="t" r="r" b="b"/>
              <a:pathLst>
                <a:path w="15678" h="16964" extrusionOk="0">
                  <a:moveTo>
                    <a:pt x="11843" y="1331"/>
                  </a:moveTo>
                  <a:lnTo>
                    <a:pt x="14346" y="13444"/>
                  </a:lnTo>
                  <a:lnTo>
                    <a:pt x="3835" y="15632"/>
                  </a:lnTo>
                  <a:lnTo>
                    <a:pt x="1331" y="3519"/>
                  </a:lnTo>
                  <a:lnTo>
                    <a:pt x="11843" y="1331"/>
                  </a:lnTo>
                  <a:close/>
                  <a:moveTo>
                    <a:pt x="12722" y="1"/>
                  </a:moveTo>
                  <a:lnTo>
                    <a:pt x="1" y="2640"/>
                  </a:lnTo>
                  <a:lnTo>
                    <a:pt x="2955" y="16963"/>
                  </a:lnTo>
                  <a:lnTo>
                    <a:pt x="15677" y="14324"/>
                  </a:lnTo>
                  <a:lnTo>
                    <a:pt x="127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5144750" y="2384375"/>
              <a:ext cx="362625" cy="128575"/>
            </a:xfrm>
            <a:custGeom>
              <a:avLst/>
              <a:gdLst/>
              <a:ahLst/>
              <a:cxnLst/>
              <a:rect l="l" t="t" r="r" b="b"/>
              <a:pathLst>
                <a:path w="14505" h="5143" extrusionOk="0">
                  <a:moveTo>
                    <a:pt x="13918" y="0"/>
                  </a:moveTo>
                  <a:lnTo>
                    <a:pt x="136" y="2865"/>
                  </a:lnTo>
                  <a:lnTo>
                    <a:pt x="68" y="2887"/>
                  </a:lnTo>
                  <a:lnTo>
                    <a:pt x="23" y="2932"/>
                  </a:lnTo>
                  <a:lnTo>
                    <a:pt x="1" y="2978"/>
                  </a:lnTo>
                  <a:lnTo>
                    <a:pt x="1" y="3045"/>
                  </a:lnTo>
                  <a:lnTo>
                    <a:pt x="429" y="5030"/>
                  </a:lnTo>
                  <a:lnTo>
                    <a:pt x="452" y="5075"/>
                  </a:lnTo>
                  <a:lnTo>
                    <a:pt x="497" y="5120"/>
                  </a:lnTo>
                  <a:lnTo>
                    <a:pt x="542" y="5143"/>
                  </a:lnTo>
                  <a:lnTo>
                    <a:pt x="587" y="5143"/>
                  </a:lnTo>
                  <a:lnTo>
                    <a:pt x="14392" y="2301"/>
                  </a:lnTo>
                  <a:lnTo>
                    <a:pt x="14459" y="2278"/>
                  </a:lnTo>
                  <a:lnTo>
                    <a:pt x="14482" y="2233"/>
                  </a:lnTo>
                  <a:lnTo>
                    <a:pt x="14504" y="2188"/>
                  </a:lnTo>
                  <a:lnTo>
                    <a:pt x="14504" y="2120"/>
                  </a:lnTo>
                  <a:lnTo>
                    <a:pt x="14098" y="135"/>
                  </a:lnTo>
                  <a:lnTo>
                    <a:pt x="14076" y="68"/>
                  </a:lnTo>
                  <a:lnTo>
                    <a:pt x="14031" y="23"/>
                  </a:lnTo>
                  <a:lnTo>
                    <a:pt x="13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5611675" y="3398850"/>
              <a:ext cx="108850" cy="75025"/>
            </a:xfrm>
            <a:custGeom>
              <a:avLst/>
              <a:gdLst/>
              <a:ahLst/>
              <a:cxnLst/>
              <a:rect l="l" t="t" r="r" b="b"/>
              <a:pathLst>
                <a:path w="4354" h="3001" fill="none" extrusionOk="0">
                  <a:moveTo>
                    <a:pt x="3880" y="0"/>
                  </a:moveTo>
                  <a:lnTo>
                    <a:pt x="0" y="812"/>
                  </a:lnTo>
                  <a:lnTo>
                    <a:pt x="451" y="3000"/>
                  </a:lnTo>
                  <a:lnTo>
                    <a:pt x="451" y="3000"/>
                  </a:lnTo>
                  <a:lnTo>
                    <a:pt x="587" y="2752"/>
                  </a:lnTo>
                  <a:lnTo>
                    <a:pt x="722" y="2504"/>
                  </a:lnTo>
                  <a:lnTo>
                    <a:pt x="903" y="2278"/>
                  </a:lnTo>
                  <a:lnTo>
                    <a:pt x="1106" y="2098"/>
                  </a:lnTo>
                  <a:lnTo>
                    <a:pt x="1331" y="1918"/>
                  </a:lnTo>
                  <a:lnTo>
                    <a:pt x="1579" y="1782"/>
                  </a:lnTo>
                  <a:lnTo>
                    <a:pt x="1850" y="1669"/>
                  </a:lnTo>
                  <a:lnTo>
                    <a:pt x="2143" y="1579"/>
                  </a:lnTo>
                  <a:lnTo>
                    <a:pt x="2143" y="1579"/>
                  </a:lnTo>
                  <a:lnTo>
                    <a:pt x="2369" y="1557"/>
                  </a:lnTo>
                  <a:lnTo>
                    <a:pt x="2617" y="1534"/>
                  </a:lnTo>
                  <a:lnTo>
                    <a:pt x="2617" y="1534"/>
                  </a:lnTo>
                  <a:lnTo>
                    <a:pt x="2865" y="1557"/>
                  </a:lnTo>
                  <a:lnTo>
                    <a:pt x="3113" y="1602"/>
                  </a:lnTo>
                  <a:lnTo>
                    <a:pt x="3361" y="1669"/>
                  </a:lnTo>
                  <a:lnTo>
                    <a:pt x="3587" y="1760"/>
                  </a:lnTo>
                  <a:lnTo>
                    <a:pt x="3790" y="1872"/>
                  </a:lnTo>
                  <a:lnTo>
                    <a:pt x="3993" y="2008"/>
                  </a:lnTo>
                  <a:lnTo>
                    <a:pt x="4196" y="2166"/>
                  </a:lnTo>
                  <a:lnTo>
                    <a:pt x="4354" y="2346"/>
                  </a:lnTo>
                  <a:lnTo>
                    <a:pt x="38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5622950" y="3437200"/>
              <a:ext cx="103225" cy="65425"/>
            </a:xfrm>
            <a:custGeom>
              <a:avLst/>
              <a:gdLst/>
              <a:ahLst/>
              <a:cxnLst/>
              <a:rect l="l" t="t" r="r" b="b"/>
              <a:pathLst>
                <a:path w="4129" h="2617" fill="none" extrusionOk="0">
                  <a:moveTo>
                    <a:pt x="2166" y="0"/>
                  </a:moveTo>
                  <a:lnTo>
                    <a:pt x="2166" y="0"/>
                  </a:lnTo>
                  <a:lnTo>
                    <a:pt x="1918" y="23"/>
                  </a:lnTo>
                  <a:lnTo>
                    <a:pt x="1692" y="45"/>
                  </a:lnTo>
                  <a:lnTo>
                    <a:pt x="1692" y="45"/>
                  </a:lnTo>
                  <a:lnTo>
                    <a:pt x="1399" y="135"/>
                  </a:lnTo>
                  <a:lnTo>
                    <a:pt x="1128" y="248"/>
                  </a:lnTo>
                  <a:lnTo>
                    <a:pt x="880" y="384"/>
                  </a:lnTo>
                  <a:lnTo>
                    <a:pt x="655" y="564"/>
                  </a:lnTo>
                  <a:lnTo>
                    <a:pt x="452" y="744"/>
                  </a:lnTo>
                  <a:lnTo>
                    <a:pt x="271" y="970"/>
                  </a:lnTo>
                  <a:lnTo>
                    <a:pt x="136" y="1218"/>
                  </a:lnTo>
                  <a:lnTo>
                    <a:pt x="0" y="1466"/>
                  </a:lnTo>
                  <a:lnTo>
                    <a:pt x="249" y="2617"/>
                  </a:lnTo>
                  <a:lnTo>
                    <a:pt x="4128" y="1827"/>
                  </a:lnTo>
                  <a:lnTo>
                    <a:pt x="3903" y="812"/>
                  </a:lnTo>
                  <a:lnTo>
                    <a:pt x="3903" y="812"/>
                  </a:lnTo>
                  <a:lnTo>
                    <a:pt x="3745" y="632"/>
                  </a:lnTo>
                  <a:lnTo>
                    <a:pt x="3542" y="474"/>
                  </a:lnTo>
                  <a:lnTo>
                    <a:pt x="3339" y="338"/>
                  </a:lnTo>
                  <a:lnTo>
                    <a:pt x="3136" y="226"/>
                  </a:lnTo>
                  <a:lnTo>
                    <a:pt x="2910" y="135"/>
                  </a:lnTo>
                  <a:lnTo>
                    <a:pt x="2662" y="68"/>
                  </a:lnTo>
                  <a:lnTo>
                    <a:pt x="2414" y="23"/>
                  </a:lnTo>
                  <a:lnTo>
                    <a:pt x="21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C3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5350575" y="3452975"/>
              <a:ext cx="107725" cy="75025"/>
            </a:xfrm>
            <a:custGeom>
              <a:avLst/>
              <a:gdLst/>
              <a:ahLst/>
              <a:cxnLst/>
              <a:rect l="l" t="t" r="r" b="b"/>
              <a:pathLst>
                <a:path w="4309" h="3001" fill="none" extrusionOk="0">
                  <a:moveTo>
                    <a:pt x="3835" y="1"/>
                  </a:moveTo>
                  <a:lnTo>
                    <a:pt x="1" y="813"/>
                  </a:lnTo>
                  <a:lnTo>
                    <a:pt x="452" y="3001"/>
                  </a:lnTo>
                  <a:lnTo>
                    <a:pt x="452" y="3001"/>
                  </a:lnTo>
                  <a:lnTo>
                    <a:pt x="565" y="2730"/>
                  </a:lnTo>
                  <a:lnTo>
                    <a:pt x="723" y="2504"/>
                  </a:lnTo>
                  <a:lnTo>
                    <a:pt x="880" y="2279"/>
                  </a:lnTo>
                  <a:lnTo>
                    <a:pt x="1083" y="2076"/>
                  </a:lnTo>
                  <a:lnTo>
                    <a:pt x="1309" y="1918"/>
                  </a:lnTo>
                  <a:lnTo>
                    <a:pt x="1557" y="1760"/>
                  </a:lnTo>
                  <a:lnTo>
                    <a:pt x="1828" y="1647"/>
                  </a:lnTo>
                  <a:lnTo>
                    <a:pt x="2121" y="1580"/>
                  </a:lnTo>
                  <a:lnTo>
                    <a:pt x="2121" y="1580"/>
                  </a:lnTo>
                  <a:lnTo>
                    <a:pt x="2369" y="1535"/>
                  </a:lnTo>
                  <a:lnTo>
                    <a:pt x="2595" y="1535"/>
                  </a:lnTo>
                  <a:lnTo>
                    <a:pt x="2595" y="1535"/>
                  </a:lnTo>
                  <a:lnTo>
                    <a:pt x="2843" y="1535"/>
                  </a:lnTo>
                  <a:lnTo>
                    <a:pt x="3091" y="1580"/>
                  </a:lnTo>
                  <a:lnTo>
                    <a:pt x="3316" y="1647"/>
                  </a:lnTo>
                  <a:lnTo>
                    <a:pt x="3542" y="1738"/>
                  </a:lnTo>
                  <a:lnTo>
                    <a:pt x="3768" y="1850"/>
                  </a:lnTo>
                  <a:lnTo>
                    <a:pt x="3948" y="1986"/>
                  </a:lnTo>
                  <a:lnTo>
                    <a:pt x="4151" y="2144"/>
                  </a:lnTo>
                  <a:lnTo>
                    <a:pt x="4309" y="2301"/>
                  </a:lnTo>
                  <a:lnTo>
                    <a:pt x="38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5361850" y="3491325"/>
              <a:ext cx="102100" cy="65450"/>
            </a:xfrm>
            <a:custGeom>
              <a:avLst/>
              <a:gdLst/>
              <a:ahLst/>
              <a:cxnLst/>
              <a:rect l="l" t="t" r="r" b="b"/>
              <a:pathLst>
                <a:path w="4084" h="2618" fill="none" extrusionOk="0">
                  <a:moveTo>
                    <a:pt x="2144" y="1"/>
                  </a:moveTo>
                  <a:lnTo>
                    <a:pt x="2144" y="1"/>
                  </a:lnTo>
                  <a:lnTo>
                    <a:pt x="1918" y="1"/>
                  </a:lnTo>
                  <a:lnTo>
                    <a:pt x="1670" y="46"/>
                  </a:lnTo>
                  <a:lnTo>
                    <a:pt x="1670" y="46"/>
                  </a:lnTo>
                  <a:lnTo>
                    <a:pt x="1377" y="113"/>
                  </a:lnTo>
                  <a:lnTo>
                    <a:pt x="1106" y="226"/>
                  </a:lnTo>
                  <a:lnTo>
                    <a:pt x="858" y="384"/>
                  </a:lnTo>
                  <a:lnTo>
                    <a:pt x="632" y="542"/>
                  </a:lnTo>
                  <a:lnTo>
                    <a:pt x="429" y="745"/>
                  </a:lnTo>
                  <a:lnTo>
                    <a:pt x="272" y="970"/>
                  </a:lnTo>
                  <a:lnTo>
                    <a:pt x="114" y="1196"/>
                  </a:lnTo>
                  <a:lnTo>
                    <a:pt x="1" y="1467"/>
                  </a:lnTo>
                  <a:lnTo>
                    <a:pt x="226" y="2617"/>
                  </a:lnTo>
                  <a:lnTo>
                    <a:pt x="4084" y="1828"/>
                  </a:lnTo>
                  <a:lnTo>
                    <a:pt x="3858" y="767"/>
                  </a:lnTo>
                  <a:lnTo>
                    <a:pt x="3858" y="767"/>
                  </a:lnTo>
                  <a:lnTo>
                    <a:pt x="3700" y="610"/>
                  </a:lnTo>
                  <a:lnTo>
                    <a:pt x="3497" y="452"/>
                  </a:lnTo>
                  <a:lnTo>
                    <a:pt x="3317" y="316"/>
                  </a:lnTo>
                  <a:lnTo>
                    <a:pt x="3091" y="204"/>
                  </a:lnTo>
                  <a:lnTo>
                    <a:pt x="2865" y="113"/>
                  </a:lnTo>
                  <a:lnTo>
                    <a:pt x="2640" y="46"/>
                  </a:lnTo>
                  <a:lnTo>
                    <a:pt x="2392" y="1"/>
                  </a:lnTo>
                  <a:lnTo>
                    <a:pt x="21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5124450" y="2674775"/>
              <a:ext cx="669400" cy="854350"/>
            </a:xfrm>
            <a:custGeom>
              <a:avLst/>
              <a:gdLst/>
              <a:ahLst/>
              <a:cxnLst/>
              <a:rect l="l" t="t" r="r" b="b"/>
              <a:pathLst>
                <a:path w="26776" h="34174" extrusionOk="0">
                  <a:moveTo>
                    <a:pt x="17392" y="1"/>
                  </a:moveTo>
                  <a:lnTo>
                    <a:pt x="16895" y="23"/>
                  </a:lnTo>
                  <a:lnTo>
                    <a:pt x="16399" y="91"/>
                  </a:lnTo>
                  <a:lnTo>
                    <a:pt x="3903" y="2685"/>
                  </a:lnTo>
                  <a:lnTo>
                    <a:pt x="3429" y="2798"/>
                  </a:lnTo>
                  <a:lnTo>
                    <a:pt x="2955" y="2978"/>
                  </a:lnTo>
                  <a:lnTo>
                    <a:pt x="2527" y="3181"/>
                  </a:lnTo>
                  <a:lnTo>
                    <a:pt x="2121" y="3452"/>
                  </a:lnTo>
                  <a:lnTo>
                    <a:pt x="1737" y="3723"/>
                  </a:lnTo>
                  <a:lnTo>
                    <a:pt x="1399" y="4061"/>
                  </a:lnTo>
                  <a:lnTo>
                    <a:pt x="1083" y="4399"/>
                  </a:lnTo>
                  <a:lnTo>
                    <a:pt x="813" y="4783"/>
                  </a:lnTo>
                  <a:lnTo>
                    <a:pt x="564" y="5189"/>
                  </a:lnTo>
                  <a:lnTo>
                    <a:pt x="361" y="5617"/>
                  </a:lnTo>
                  <a:lnTo>
                    <a:pt x="204" y="6068"/>
                  </a:lnTo>
                  <a:lnTo>
                    <a:pt x="91" y="6520"/>
                  </a:lnTo>
                  <a:lnTo>
                    <a:pt x="23" y="6993"/>
                  </a:lnTo>
                  <a:lnTo>
                    <a:pt x="1" y="7489"/>
                  </a:lnTo>
                  <a:lnTo>
                    <a:pt x="23" y="7963"/>
                  </a:lnTo>
                  <a:lnTo>
                    <a:pt x="113" y="8459"/>
                  </a:lnTo>
                  <a:lnTo>
                    <a:pt x="4602" y="30272"/>
                  </a:lnTo>
                  <a:lnTo>
                    <a:pt x="4737" y="30745"/>
                  </a:lnTo>
                  <a:lnTo>
                    <a:pt x="4895" y="31219"/>
                  </a:lnTo>
                  <a:lnTo>
                    <a:pt x="5121" y="31647"/>
                  </a:lnTo>
                  <a:lnTo>
                    <a:pt x="5369" y="32054"/>
                  </a:lnTo>
                  <a:lnTo>
                    <a:pt x="5662" y="32437"/>
                  </a:lnTo>
                  <a:lnTo>
                    <a:pt x="5978" y="32775"/>
                  </a:lnTo>
                  <a:lnTo>
                    <a:pt x="6339" y="33091"/>
                  </a:lnTo>
                  <a:lnTo>
                    <a:pt x="6722" y="33362"/>
                  </a:lnTo>
                  <a:lnTo>
                    <a:pt x="7106" y="33610"/>
                  </a:lnTo>
                  <a:lnTo>
                    <a:pt x="7534" y="33813"/>
                  </a:lnTo>
                  <a:lnTo>
                    <a:pt x="7986" y="33971"/>
                  </a:lnTo>
                  <a:lnTo>
                    <a:pt x="8459" y="34084"/>
                  </a:lnTo>
                  <a:lnTo>
                    <a:pt x="8933" y="34151"/>
                  </a:lnTo>
                  <a:lnTo>
                    <a:pt x="9407" y="34174"/>
                  </a:lnTo>
                  <a:lnTo>
                    <a:pt x="9903" y="34151"/>
                  </a:lnTo>
                  <a:lnTo>
                    <a:pt x="10399" y="34061"/>
                  </a:lnTo>
                  <a:lnTo>
                    <a:pt x="22873" y="31490"/>
                  </a:lnTo>
                  <a:lnTo>
                    <a:pt x="23369" y="31354"/>
                  </a:lnTo>
                  <a:lnTo>
                    <a:pt x="23820" y="31196"/>
                  </a:lnTo>
                  <a:lnTo>
                    <a:pt x="24271" y="30971"/>
                  </a:lnTo>
                  <a:lnTo>
                    <a:pt x="24677" y="30723"/>
                  </a:lnTo>
                  <a:lnTo>
                    <a:pt x="25038" y="30429"/>
                  </a:lnTo>
                  <a:lnTo>
                    <a:pt x="25399" y="30114"/>
                  </a:lnTo>
                  <a:lnTo>
                    <a:pt x="25715" y="29753"/>
                  </a:lnTo>
                  <a:lnTo>
                    <a:pt x="25986" y="29392"/>
                  </a:lnTo>
                  <a:lnTo>
                    <a:pt x="26211" y="28986"/>
                  </a:lnTo>
                  <a:lnTo>
                    <a:pt x="26414" y="28557"/>
                  </a:lnTo>
                  <a:lnTo>
                    <a:pt x="26572" y="28106"/>
                  </a:lnTo>
                  <a:lnTo>
                    <a:pt x="26685" y="27655"/>
                  </a:lnTo>
                  <a:lnTo>
                    <a:pt x="26753" y="27181"/>
                  </a:lnTo>
                  <a:lnTo>
                    <a:pt x="26775" y="26685"/>
                  </a:lnTo>
                  <a:lnTo>
                    <a:pt x="26753" y="26189"/>
                  </a:lnTo>
                  <a:lnTo>
                    <a:pt x="26685" y="25693"/>
                  </a:lnTo>
                  <a:lnTo>
                    <a:pt x="22174" y="3903"/>
                  </a:lnTo>
                  <a:lnTo>
                    <a:pt x="22061" y="3407"/>
                  </a:lnTo>
                  <a:lnTo>
                    <a:pt x="21880" y="2956"/>
                  </a:lnTo>
                  <a:lnTo>
                    <a:pt x="21677" y="2527"/>
                  </a:lnTo>
                  <a:lnTo>
                    <a:pt x="21407" y="2121"/>
                  </a:lnTo>
                  <a:lnTo>
                    <a:pt x="21136" y="1738"/>
                  </a:lnTo>
                  <a:lnTo>
                    <a:pt x="20798" y="1399"/>
                  </a:lnTo>
                  <a:lnTo>
                    <a:pt x="20459" y="1083"/>
                  </a:lnTo>
                  <a:lnTo>
                    <a:pt x="20076" y="813"/>
                  </a:lnTo>
                  <a:lnTo>
                    <a:pt x="19670" y="565"/>
                  </a:lnTo>
                  <a:lnTo>
                    <a:pt x="19241" y="362"/>
                  </a:lnTo>
                  <a:lnTo>
                    <a:pt x="18790" y="204"/>
                  </a:lnTo>
                  <a:lnTo>
                    <a:pt x="18339" y="91"/>
                  </a:lnTo>
                  <a:lnTo>
                    <a:pt x="17865" y="23"/>
                  </a:lnTo>
                  <a:lnTo>
                    <a:pt x="173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6667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5553600" y="274695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49"/>
                  </a:lnTo>
                  <a:lnTo>
                    <a:pt x="5233" y="25512"/>
                  </a:lnTo>
                  <a:lnTo>
                    <a:pt x="6383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1"/>
            <p:cNvSpPr/>
            <p:nvPr/>
          </p:nvSpPr>
          <p:spPr>
            <a:xfrm>
              <a:off x="5437425" y="2771200"/>
              <a:ext cx="159600" cy="637825"/>
            </a:xfrm>
            <a:custGeom>
              <a:avLst/>
              <a:gdLst/>
              <a:ahLst/>
              <a:cxnLst/>
              <a:rect l="l" t="t" r="r" b="b"/>
              <a:pathLst>
                <a:path w="6384" h="25513" extrusionOk="0">
                  <a:moveTo>
                    <a:pt x="1173" y="1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4"/>
                  </a:lnTo>
                  <a:lnTo>
                    <a:pt x="1173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1"/>
            <p:cNvSpPr/>
            <p:nvPr/>
          </p:nvSpPr>
          <p:spPr>
            <a:xfrm>
              <a:off x="5321250" y="2794900"/>
              <a:ext cx="159625" cy="637800"/>
            </a:xfrm>
            <a:custGeom>
              <a:avLst/>
              <a:gdLst/>
              <a:ahLst/>
              <a:cxnLst/>
              <a:rect l="l" t="t" r="r" b="b"/>
              <a:pathLst>
                <a:path w="6385" h="25512" extrusionOk="0">
                  <a:moveTo>
                    <a:pt x="1174" y="0"/>
                  </a:moveTo>
                  <a:lnTo>
                    <a:pt x="1" y="248"/>
                  </a:lnTo>
                  <a:lnTo>
                    <a:pt x="5234" y="25512"/>
                  </a:lnTo>
                  <a:lnTo>
                    <a:pt x="6384" y="25264"/>
                  </a:lnTo>
                  <a:lnTo>
                    <a:pt x="1174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1"/>
            <p:cNvSpPr/>
            <p:nvPr/>
          </p:nvSpPr>
          <p:spPr>
            <a:xfrm>
              <a:off x="5205100" y="2819150"/>
              <a:ext cx="159600" cy="637800"/>
            </a:xfrm>
            <a:custGeom>
              <a:avLst/>
              <a:gdLst/>
              <a:ahLst/>
              <a:cxnLst/>
              <a:rect l="l" t="t" r="r" b="b"/>
              <a:pathLst>
                <a:path w="6384" h="25512" extrusionOk="0">
                  <a:moveTo>
                    <a:pt x="1173" y="0"/>
                  </a:moveTo>
                  <a:lnTo>
                    <a:pt x="0" y="226"/>
                  </a:lnTo>
                  <a:lnTo>
                    <a:pt x="5233" y="25512"/>
                  </a:lnTo>
                  <a:lnTo>
                    <a:pt x="6384" y="25263"/>
                  </a:lnTo>
                  <a:lnTo>
                    <a:pt x="1173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hewy"/>
              <a:buNone/>
              <a:defRPr sz="37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914400" lvl="1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371600" lvl="2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1828800" lvl="3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2286000" lvl="4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2743200" lvl="5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3200400" lvl="6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●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3657600" lvl="7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○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4114800" lvl="8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"/>
              <a:buChar char="■"/>
              <a:defRPr sz="1500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1" name="Google Shape;3311;p35"/>
          <p:cNvGrpSpPr/>
          <p:nvPr/>
        </p:nvGrpSpPr>
        <p:grpSpPr>
          <a:xfrm>
            <a:off x="7449019" y="3859359"/>
            <a:ext cx="1612721" cy="1191278"/>
            <a:chOff x="1942875" y="4263875"/>
            <a:chExt cx="856600" cy="632750"/>
          </a:xfrm>
        </p:grpSpPr>
        <p:sp>
          <p:nvSpPr>
            <p:cNvPr id="3312" name="Google Shape;3312;p35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35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35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35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35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35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35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35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35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35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35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35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35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35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35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35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5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5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5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5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5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3" name="Google Shape;3343;p35"/>
          <p:cNvGrpSpPr/>
          <p:nvPr/>
        </p:nvGrpSpPr>
        <p:grpSpPr>
          <a:xfrm>
            <a:off x="7785525" y="2829225"/>
            <a:ext cx="790736" cy="869130"/>
            <a:chOff x="7709325" y="2753025"/>
            <a:chExt cx="790736" cy="869130"/>
          </a:xfrm>
        </p:grpSpPr>
        <p:sp>
          <p:nvSpPr>
            <p:cNvPr id="3344" name="Google Shape;3344;p35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5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5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5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5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5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5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5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5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5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5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5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5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5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5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5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5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5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5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5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5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5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5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35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8" name="Google Shape;3368;p35"/>
          <p:cNvGrpSpPr/>
          <p:nvPr/>
        </p:nvGrpSpPr>
        <p:grpSpPr>
          <a:xfrm>
            <a:off x="249221" y="235997"/>
            <a:ext cx="1288943" cy="954529"/>
            <a:chOff x="1156200" y="3428725"/>
            <a:chExt cx="684625" cy="507000"/>
          </a:xfrm>
        </p:grpSpPr>
        <p:sp>
          <p:nvSpPr>
            <p:cNvPr id="3369" name="Google Shape;3369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3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0" name="Google Shape;3400;p35"/>
          <p:cNvGrpSpPr/>
          <p:nvPr/>
        </p:nvGrpSpPr>
        <p:grpSpPr>
          <a:xfrm>
            <a:off x="176413" y="1372550"/>
            <a:ext cx="1073629" cy="720788"/>
            <a:chOff x="7681600" y="381950"/>
            <a:chExt cx="1073629" cy="720788"/>
          </a:xfrm>
        </p:grpSpPr>
        <p:sp>
          <p:nvSpPr>
            <p:cNvPr id="3401" name="Google Shape;3401;p35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5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5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5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5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5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5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5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5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5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5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5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5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5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5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5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5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5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5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5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5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5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5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5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5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0" name="Google Shape;3430;p35"/>
          <p:cNvGrpSpPr/>
          <p:nvPr/>
        </p:nvGrpSpPr>
        <p:grpSpPr>
          <a:xfrm>
            <a:off x="278190" y="2227032"/>
            <a:ext cx="959605" cy="1542140"/>
            <a:chOff x="9840651" y="2066749"/>
            <a:chExt cx="701773" cy="1127790"/>
          </a:xfrm>
        </p:grpSpPr>
        <p:sp>
          <p:nvSpPr>
            <p:cNvPr id="3431" name="Google Shape;3431;p35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5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5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5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5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5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5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5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5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5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5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5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5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5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35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5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5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5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5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5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5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5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5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183925" y="1570292"/>
            <a:ext cx="6893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ĐẾN VỚI TIẾT HỌC HÔM NAY!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0" name="Google Shape;3980;p52"/>
          <p:cNvSpPr/>
          <p:nvPr/>
        </p:nvSpPr>
        <p:spPr>
          <a:xfrm>
            <a:off x="3071973" y="467650"/>
            <a:ext cx="2835667" cy="600900"/>
          </a:xfrm>
          <a:prstGeom prst="roundRect">
            <a:avLst>
              <a:gd name="adj" fmla="val 2097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Ví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dụ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2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83" name="Google Shape;3983;p52"/>
          <p:cNvGrpSpPr/>
          <p:nvPr/>
        </p:nvGrpSpPr>
        <p:grpSpPr>
          <a:xfrm>
            <a:off x="7574385" y="4045638"/>
            <a:ext cx="1612721" cy="1191278"/>
            <a:chOff x="1942875" y="4263875"/>
            <a:chExt cx="856600" cy="632750"/>
          </a:xfrm>
        </p:grpSpPr>
        <p:sp>
          <p:nvSpPr>
            <p:cNvPr id="3984" name="Google Shape;3984;p52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5" name="Google Shape;3985;p52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6" name="Google Shape;3986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52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52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52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52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52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52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52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52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52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52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52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52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15" name="Google Shape;4015;p52"/>
          <p:cNvGrpSpPr/>
          <p:nvPr/>
        </p:nvGrpSpPr>
        <p:grpSpPr>
          <a:xfrm>
            <a:off x="8237720" y="1615054"/>
            <a:ext cx="754593" cy="1003232"/>
            <a:chOff x="7062788" y="3483325"/>
            <a:chExt cx="558875" cy="743025"/>
          </a:xfrm>
        </p:grpSpPr>
        <p:sp>
          <p:nvSpPr>
            <p:cNvPr id="4016" name="Google Shape;4016;p52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52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52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52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52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52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52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52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52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52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52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52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52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52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52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46" name="Google Shape;4046;p52"/>
          <p:cNvGrpSpPr/>
          <p:nvPr/>
        </p:nvGrpSpPr>
        <p:grpSpPr>
          <a:xfrm>
            <a:off x="68175" y="1312700"/>
            <a:ext cx="790736" cy="869130"/>
            <a:chOff x="7709325" y="2753025"/>
            <a:chExt cx="790736" cy="869130"/>
          </a:xfrm>
        </p:grpSpPr>
        <p:sp>
          <p:nvSpPr>
            <p:cNvPr id="4047" name="Google Shape;4047;p5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5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5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5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5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5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5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5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5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5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5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5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5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5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5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5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5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5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5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5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5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5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5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5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3072">
            <a:off x="2285091" y="2119054"/>
            <a:ext cx="559653" cy="6860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5322" y="1530955"/>
            <a:ext cx="4971233" cy="397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BN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CP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000" y="2106669"/>
            <a:ext cx="3092871" cy="253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02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p51"/>
          <p:cNvSpPr/>
          <p:nvPr/>
        </p:nvSpPr>
        <p:spPr>
          <a:xfrm>
            <a:off x="3383006" y="376804"/>
            <a:ext cx="2357438" cy="600900"/>
          </a:xfrm>
          <a:prstGeom prst="roundRect">
            <a:avLst>
              <a:gd name="adj" fmla="val 20977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3" name="Google Shape;3963;p51"/>
          <p:cNvSpPr txBox="1">
            <a:spLocks noGrp="1"/>
          </p:cNvSpPr>
          <p:nvPr>
            <p:ph type="title" idx="9"/>
          </p:nvPr>
        </p:nvSpPr>
        <p:spPr>
          <a:xfrm>
            <a:off x="709726" y="448654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lt1"/>
                </a:solidFill>
                <a:latin typeface="+mn-lt"/>
              </a:rPr>
              <a:t>Luyện</a:t>
            </a:r>
            <a:r>
              <a:rPr lang="en-US" sz="2400" b="1" dirty="0">
                <a:solidFill>
                  <a:schemeClr val="lt1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+mn-lt"/>
              </a:rPr>
              <a:t>tập</a:t>
            </a:r>
            <a:r>
              <a:rPr lang="en-US" sz="2400" b="1" dirty="0">
                <a:solidFill>
                  <a:schemeClr val="lt1"/>
                </a:solidFill>
                <a:latin typeface="+mn-lt"/>
              </a:rPr>
              <a:t> 1</a:t>
            </a:r>
            <a:endParaRPr sz="24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1903" y="1021572"/>
            <a:ext cx="6680991" cy="96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 B,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 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91903" y="3745480"/>
            <a:ext cx="5786337" cy="888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lnSpc>
                <a:spcPct val="107000"/>
              </a:lnSpc>
              <a:spcAft>
                <a:spcPts val="120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B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07000"/>
              </a:lnSpc>
              <a:spcAft>
                <a:spcPts val="120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8" y="3372010"/>
            <a:ext cx="655475" cy="7457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108" y="2014081"/>
            <a:ext cx="2260052" cy="1704859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" grpId="0" animBg="1"/>
      <p:bldP spid="3963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p50"/>
          <p:cNvSpPr/>
          <p:nvPr/>
        </p:nvSpPr>
        <p:spPr>
          <a:xfrm>
            <a:off x="3474788" y="1292181"/>
            <a:ext cx="1925117" cy="465734"/>
          </a:xfrm>
          <a:prstGeom prst="roundRect">
            <a:avLst>
              <a:gd name="adj" fmla="val 20977"/>
            </a:avLst>
          </a:prstGeom>
          <a:solidFill>
            <a:srgbClr val="FF5F5F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bg1"/>
                </a:solidFill>
              </a:rPr>
              <a:t>Nhận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xét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04002" y="1906771"/>
            <a:ext cx="593017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3466;p36"/>
          <p:cNvSpPr/>
          <p:nvPr/>
        </p:nvSpPr>
        <p:spPr>
          <a:xfrm>
            <a:off x="1690424" y="298453"/>
            <a:ext cx="5830338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921203" y="353873"/>
            <a:ext cx="5542854" cy="457200"/>
          </a:xfrm>
        </p:spPr>
        <p:txBody>
          <a:bodyPr/>
          <a:lstStyle/>
          <a:p>
            <a:pPr lvl="0" algn="just">
              <a:lnSpc>
                <a:spcPct val="150000"/>
              </a:lnSpc>
              <a:buClr>
                <a:srgbClr val="000000"/>
              </a:buClr>
              <a:buSzTx/>
              <a:tabLst>
                <a:tab pos="360045" algn="l"/>
                <a:tab pos="720090" algn="l"/>
              </a:tabLst>
            </a:pPr>
            <a:r>
              <a:rPr lang="en-US" sz="2200" b="1" dirty="0" smtClean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2. </a:t>
            </a:r>
            <a:r>
              <a:rPr lang="vi-VN" sz="2200" b="1" dirty="0" smtClean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Tính </a:t>
            </a:r>
            <a:r>
              <a:rPr lang="vi-VN" sz="2200" b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chất ba đường cao của tam giác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98072" y="1123983"/>
            <a:ext cx="784785" cy="600900"/>
            <a:chOff x="1483578" y="1606678"/>
            <a:chExt cx="784785" cy="600900"/>
          </a:xfrm>
        </p:grpSpPr>
        <p:sp>
          <p:nvSpPr>
            <p:cNvPr id="16" name="Google Shape;3502;p39"/>
            <p:cNvSpPr/>
            <p:nvPr/>
          </p:nvSpPr>
          <p:spPr>
            <a:xfrm>
              <a:off x="1503725" y="1606678"/>
              <a:ext cx="744492" cy="600900"/>
            </a:xfrm>
            <a:prstGeom prst="roundRect">
              <a:avLst>
                <a:gd name="adj" fmla="val 20977"/>
              </a:avLst>
            </a:prstGeom>
            <a:solidFill>
              <a:srgbClr val="00B050"/>
            </a:solidFill>
            <a:ln>
              <a:noFill/>
            </a:ln>
            <a:effectLst>
              <a:outerShdw dist="66675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04;p39"/>
            <p:cNvSpPr txBox="1">
              <a:spLocks/>
            </p:cNvSpPr>
            <p:nvPr/>
          </p:nvSpPr>
          <p:spPr>
            <a:xfrm>
              <a:off x="1483578" y="1751879"/>
              <a:ext cx="784785" cy="31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ind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914400" marR="0" lvl="1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371600" marR="0" lvl="2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1828800" marR="0" lvl="3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rabi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2286000" marR="0" lvl="4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2743200" marR="0" lvl="5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3200400" marR="0" lvl="6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rabi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3657600" marR="0" lvl="7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4114800" marR="0" lvl="8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Font typeface="Hind"/>
                <a:buNone/>
              </a:pPr>
              <a:r>
                <a:rPr lang="en-US" sz="2000" b="1" dirty="0" smtClean="0">
                  <a:solidFill>
                    <a:schemeClr val="bg1"/>
                  </a:solidFill>
                  <a:latin typeface="+mn-lt"/>
                </a:rPr>
                <a:t>HĐ2</a:t>
              </a:r>
              <a:endParaRPr 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019746" y="1257837"/>
            <a:ext cx="4349668" cy="446837"/>
            <a:chOff x="2351574" y="2130825"/>
            <a:chExt cx="4349668" cy="446837"/>
          </a:xfrm>
        </p:grpSpPr>
        <p:sp>
          <p:nvSpPr>
            <p:cNvPr id="19" name="Rectangle 18"/>
            <p:cNvSpPr/>
            <p:nvPr/>
          </p:nvSpPr>
          <p:spPr>
            <a:xfrm>
              <a:off x="2977146" y="2169578"/>
              <a:ext cx="37240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HĐ2</a:t>
              </a:r>
              <a:endPara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574" y="2130825"/>
              <a:ext cx="625572" cy="446837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963042" y="1778867"/>
                <a:ext cx="5514652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sát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𝐴𝑀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𝐵𝑁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𝐶𝑃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137),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qua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hay </a:t>
                </a: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042" y="1778867"/>
                <a:ext cx="5514652" cy="1477328"/>
              </a:xfrm>
              <a:prstGeom prst="rect">
                <a:avLst/>
              </a:prstGeom>
              <a:blipFill>
                <a:blip r:embed="rId4"/>
                <a:stretch>
                  <a:fillRect l="-1105" r="-1105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56" y="2066362"/>
            <a:ext cx="2409055" cy="219232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963042" y="3730693"/>
            <a:ext cx="4132521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AM, BN, CP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25472">
            <a:off x="3546121" y="3306434"/>
            <a:ext cx="402641" cy="4580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3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8" name="Google Shape;3938;p49"/>
          <p:cNvSpPr/>
          <p:nvPr/>
        </p:nvSpPr>
        <p:spPr>
          <a:xfrm>
            <a:off x="2350276" y="586569"/>
            <a:ext cx="44229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0" name="Google Shape;3940;p49"/>
          <p:cNvSpPr txBox="1">
            <a:spLocks noGrp="1"/>
          </p:cNvSpPr>
          <p:nvPr>
            <p:ph type="subTitle" idx="1"/>
          </p:nvPr>
        </p:nvSpPr>
        <p:spPr>
          <a:xfrm>
            <a:off x="986476" y="704174"/>
            <a:ext cx="7150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ĐỊNH LÍ</a:t>
            </a:r>
            <a:endParaRPr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9360" y="1347603"/>
            <a:ext cx="638620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21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71258" y="2409432"/>
            <a:ext cx="63543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18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ta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bất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8" grpId="0" animBg="1"/>
      <p:bldP spid="3940" grpId="0" build="p"/>
      <p:bldP spid="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38816" y="870030"/>
                <a:ext cx="7302673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Cho 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nhọn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𝐵𝑁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thằng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816" y="870030"/>
                <a:ext cx="7302673" cy="1477328"/>
              </a:xfrm>
              <a:prstGeom prst="rect">
                <a:avLst/>
              </a:prstGeom>
              <a:blipFill>
                <a:blip r:embed="rId3"/>
                <a:stretch>
                  <a:fillRect l="-835" r="-918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3980;p52">
            <a:extLst>
              <a:ext uri="{FF2B5EF4-FFF2-40B4-BE49-F238E27FC236}">
                <a16:creationId xmlns:a16="http://schemas.microsoft.com/office/drawing/2014/main" id="{60C712BD-9652-4E4A-078A-2051BE4E47B0}"/>
              </a:ext>
            </a:extLst>
          </p:cNvPr>
          <p:cNvSpPr/>
          <p:nvPr/>
        </p:nvSpPr>
        <p:spPr>
          <a:xfrm>
            <a:off x="1238816" y="891124"/>
            <a:ext cx="1258319" cy="519635"/>
          </a:xfrm>
          <a:prstGeom prst="roundRect">
            <a:avLst>
              <a:gd name="adj" fmla="val 2097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FFFFFF"/>
                </a:solidFill>
              </a:rPr>
              <a:t>Ví</a:t>
            </a:r>
            <a:r>
              <a:rPr lang="en-US" sz="1800" b="1" dirty="0" smtClean="0">
                <a:solidFill>
                  <a:srgbClr val="FFFFFF"/>
                </a:solidFill>
              </a:rPr>
              <a:t> </a:t>
            </a:r>
            <a:r>
              <a:rPr lang="en-US" sz="1800" b="1" dirty="0" err="1" smtClean="0">
                <a:solidFill>
                  <a:srgbClr val="FFFFFF"/>
                </a:solidFill>
              </a:rPr>
              <a:t>dụ</a:t>
            </a:r>
            <a:r>
              <a:rPr lang="en-US" sz="1800" b="1" dirty="0" smtClean="0">
                <a:solidFill>
                  <a:srgbClr val="FFFFFF"/>
                </a:solidFill>
              </a:rPr>
              <a:t> 3:</a:t>
            </a:r>
            <a:endParaRPr sz="1800" b="1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7198" y="2347358"/>
            <a:ext cx="752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b="1" dirty="0" err="1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Giải</a:t>
            </a:r>
            <a:r>
              <a:rPr lang="en-US" sz="2000" b="1" dirty="0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:</a:t>
            </a:r>
            <a:endParaRPr lang="en-US" sz="2000" b="1" dirty="0">
              <a:solidFill>
                <a:srgbClr val="DFDFDF">
                  <a:lumMod val="10000"/>
                </a:srgbClr>
              </a:solidFill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238816" y="2754556"/>
                <a:ext cx="6671807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qua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một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𝐵𝑁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cũng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thuộc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qua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Vậy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CH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816" y="2754556"/>
                <a:ext cx="6671807" cy="1938992"/>
              </a:xfrm>
              <a:prstGeom prst="rect">
                <a:avLst/>
              </a:prstGeom>
              <a:blipFill>
                <a:blip r:embed="rId4"/>
                <a:stretch>
                  <a:fillRect l="-913" r="-913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14133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53"/>
          <p:cNvSpPr/>
          <p:nvPr/>
        </p:nvSpPr>
        <p:spPr>
          <a:xfrm>
            <a:off x="3041150" y="467650"/>
            <a:ext cx="2897313" cy="600900"/>
          </a:xfrm>
          <a:prstGeom prst="roundRect">
            <a:avLst>
              <a:gd name="adj" fmla="val 20977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082" name="Google Shape;4082;p53"/>
          <p:cNvSpPr txBox="1">
            <a:spLocks noGrp="1"/>
          </p:cNvSpPr>
          <p:nvPr>
            <p:ph type="title"/>
          </p:nvPr>
        </p:nvSpPr>
        <p:spPr>
          <a:xfrm>
            <a:off x="2911318" y="480425"/>
            <a:ext cx="3156976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Luyện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 2</a:t>
            </a:r>
            <a:endParaRPr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0845" y="1196064"/>
            <a:ext cx="7475082" cy="96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636270" algn="l"/>
              </a:tabLs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minh G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val Callout 3"/>
          <p:cNvSpPr/>
          <p:nvPr/>
        </p:nvSpPr>
        <p:spPr>
          <a:xfrm flipH="1">
            <a:off x="3427267" y="2263613"/>
            <a:ext cx="934948" cy="505209"/>
          </a:xfrm>
          <a:prstGeom prst="wedgeEllipse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Giải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06" y="2541205"/>
            <a:ext cx="2548662" cy="23151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268975" y="2863314"/>
                <a:ext cx="4875867" cy="1954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lvl="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N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thứ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lvl="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tam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 = BC = CA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975" y="2863314"/>
                <a:ext cx="4875867" cy="1954509"/>
              </a:xfrm>
              <a:prstGeom prst="rect">
                <a:avLst/>
              </a:prstGeom>
              <a:blipFill>
                <a:blip r:embed="rId4"/>
                <a:stretch>
                  <a:fillRect l="-625" r="-750" b="-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1" grpId="0" animBg="1"/>
      <p:bldP spid="4082" grpId="0"/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Callout 9"/>
          <p:cNvSpPr/>
          <p:nvPr/>
        </p:nvSpPr>
        <p:spPr>
          <a:xfrm>
            <a:off x="4026905" y="574157"/>
            <a:ext cx="1017142" cy="472489"/>
          </a:xfrm>
          <a:prstGeom prst="wedgeEllipse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2">
                    <a:lumMod val="10000"/>
                  </a:schemeClr>
                </a:solidFill>
              </a:rPr>
              <a:t>Giải</a:t>
            </a:r>
            <a:endParaRPr lang="en-US" sz="2000" b="1" dirty="0">
              <a:solidFill>
                <a:schemeClr val="accent2">
                  <a:lumMod val="1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35118" y="1046646"/>
                <a:ext cx="5779859" cy="3370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Do 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AC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AM = CM.</a:t>
                </a:r>
                <a:endParaRPr lang="en-US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∆BAM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∆BCM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algn="ctr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 = BC (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𝐵𝐴𝑀</m:t>
                          </m:r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𝐵𝐶𝑀</m:t>
                          </m:r>
                        </m:e>
                      </m:acc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algn="ctr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AM = CM (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</a:pP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(2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𝐵𝑀𝐶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18" y="1046646"/>
                <a:ext cx="5779859" cy="3370538"/>
              </a:xfrm>
              <a:prstGeom prst="rect">
                <a:avLst/>
              </a:prstGeom>
              <a:blipFill>
                <a:blip r:embed="rId3"/>
                <a:stretch>
                  <a:fillRect l="-527" r="-7489" b="-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>
            <a:off x="5209953" y="2006009"/>
            <a:ext cx="368596" cy="140349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77786" y="2224773"/>
            <a:ext cx="2803010" cy="965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lvl="0" algn="ctr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∆BAM = ∆BCM </a:t>
            </a:r>
            <a:endParaRPr lang="en-US" sz="20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- g - c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0696" y="1533534"/>
            <a:ext cx="5645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4035076" y="815279"/>
            <a:ext cx="1017142" cy="472489"/>
          </a:xfrm>
          <a:prstGeom prst="wedgeEllipseCallou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2">
                    <a:lumMod val="10000"/>
                  </a:schemeClr>
                </a:solidFill>
              </a:rPr>
              <a:t>Giải</a:t>
            </a:r>
            <a:endParaRPr lang="en-US" sz="2000" b="1" dirty="0">
              <a:solidFill>
                <a:schemeClr val="accent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" name="Google Shape;3502;p39"/>
          <p:cNvSpPr/>
          <p:nvPr/>
        </p:nvSpPr>
        <p:spPr>
          <a:xfrm>
            <a:off x="3701907" y="545873"/>
            <a:ext cx="1522223" cy="600900"/>
          </a:xfrm>
          <a:prstGeom prst="roundRect">
            <a:avLst>
              <a:gd name="adj" fmla="val 20977"/>
            </a:avLst>
          </a:prstGeom>
          <a:solidFill>
            <a:srgbClr val="00B050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4" name="Google Shape;3504;p39"/>
          <p:cNvSpPr txBox="1">
            <a:spLocks noGrp="1"/>
          </p:cNvSpPr>
          <p:nvPr>
            <p:ph type="subTitle" idx="1"/>
          </p:nvPr>
        </p:nvSpPr>
        <p:spPr>
          <a:xfrm>
            <a:off x="3864940" y="545873"/>
            <a:ext cx="1224511" cy="6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latin typeface="+mn-lt"/>
              </a:rPr>
              <a:t>Ví</a:t>
            </a:r>
            <a:r>
              <a:rPr lang="en-US" sz="2400" b="1" dirty="0" smtClean="0">
                <a:latin typeface="+mn-lt"/>
              </a:rPr>
              <a:t> </a:t>
            </a:r>
            <a:r>
              <a:rPr lang="en-US" sz="2400" b="1" dirty="0" err="1" smtClean="0">
                <a:latin typeface="+mn-lt"/>
              </a:rPr>
              <a:t>dụ</a:t>
            </a:r>
            <a:r>
              <a:rPr lang="en-US" sz="2400" b="1" dirty="0" smtClean="0">
                <a:latin typeface="+mn-lt"/>
              </a:rPr>
              <a:t> 4</a:t>
            </a:r>
            <a:endParaRPr sz="2400" b="1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189081" y="1245993"/>
                <a:ext cx="6778251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thoả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mãn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𝐻𝐴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𝐻𝐵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𝐻𝐶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(Hình 138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 </a:t>
                </a: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minh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081" y="1245993"/>
                <a:ext cx="6778251" cy="1015663"/>
              </a:xfrm>
              <a:prstGeom prst="rect">
                <a:avLst/>
              </a:prstGeom>
              <a:blipFill>
                <a:blip r:embed="rId3"/>
                <a:stretch>
                  <a:fillRect l="-899"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959" y="2360876"/>
            <a:ext cx="1888720" cy="17848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95329" y="2668444"/>
                <a:ext cx="4465674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𝐻𝐵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thuộc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tâm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329" y="2668444"/>
                <a:ext cx="4465674" cy="1477328"/>
              </a:xfrm>
              <a:prstGeom prst="rect">
                <a:avLst/>
              </a:prstGeom>
              <a:blipFill>
                <a:blip r:embed="rId5"/>
                <a:stretch>
                  <a:fillRect l="-1501" r="-1228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395329" y="2247535"/>
            <a:ext cx="752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b="1" u="sng" dirty="0" err="1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Giải</a:t>
            </a:r>
            <a:r>
              <a:rPr lang="en-US" sz="2000" b="1" u="sng" dirty="0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:</a:t>
            </a:r>
            <a:endParaRPr lang="en-US" sz="2000" b="1" u="sng" dirty="0">
              <a:solidFill>
                <a:srgbClr val="DFDFDF">
                  <a:lumMod val="10000"/>
                </a:srgb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" grpId="0" animBg="1"/>
      <p:bldP spid="3504" grpId="0" build="p"/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8" y="783092"/>
            <a:ext cx="542747" cy="73592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70294" y="1637329"/>
            <a:ext cx="47644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giác ABC. Gọi M, N, P lần lượt là hình chiếu của A, B, C trên các đường thẳng BC, CA, AB (Hình 132</a:t>
            </a:r>
            <a:r>
              <a:rPr lang="nl-NL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 có nhận xét gì về ba đường thẳng AM, BN, CP?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3951161"/>
            <a:ext cx="791116" cy="7248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15" y="1614112"/>
            <a:ext cx="2733516" cy="2709295"/>
          </a:xfrm>
          <a:prstGeom prst="rect">
            <a:avLst/>
          </a:prstGeom>
        </p:spPr>
      </p:pic>
      <p:sp>
        <p:nvSpPr>
          <p:cNvPr id="8" name="Google Shape;3466;p36"/>
          <p:cNvSpPr/>
          <p:nvPr/>
        </p:nvSpPr>
        <p:spPr>
          <a:xfrm>
            <a:off x="3132815" y="550156"/>
            <a:ext cx="2695492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3412029" y="622006"/>
            <a:ext cx="2138901" cy="457200"/>
          </a:xfrm>
        </p:spPr>
        <p:txBody>
          <a:bodyPr/>
          <a:lstStyle/>
          <a:p>
            <a:r>
              <a:rPr lang="en-US" sz="2500" b="1" dirty="0" smtClean="0">
                <a:solidFill>
                  <a:schemeClr val="bg1"/>
                </a:solidFill>
                <a:latin typeface="+mn-lt"/>
              </a:rPr>
              <a:t>KHỞI ĐỘNG</a:t>
            </a:r>
            <a:endParaRPr lang="en-US" sz="2500" b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23335" y="1314635"/>
                <a:ext cx="662273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qua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vơi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chúng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trùng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2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Do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ta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Vậy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335" y="1314635"/>
                <a:ext cx="6622730" cy="2862322"/>
              </a:xfrm>
              <a:prstGeom prst="rect">
                <a:avLst/>
              </a:prstGeom>
              <a:blipFill>
                <a:blip r:embed="rId3"/>
                <a:stretch>
                  <a:fillRect l="-921" r="-1013" b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111255" y="980220"/>
            <a:ext cx="752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b="1" u="sng" dirty="0" err="1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Giải</a:t>
            </a:r>
            <a:r>
              <a:rPr lang="en-US" sz="2000" b="1" u="sng" dirty="0" smtClean="0">
                <a:solidFill>
                  <a:srgbClr val="DFDFDF">
                    <a:lumMod val="10000"/>
                  </a:srgbClr>
                </a:solidFill>
                <a:ea typeface="+mn-ea"/>
                <a:cs typeface="+mn-cs"/>
              </a:rPr>
              <a:t>:</a:t>
            </a:r>
            <a:endParaRPr lang="en-US" sz="2000" b="1" u="sng" dirty="0">
              <a:solidFill>
                <a:srgbClr val="DFDFDF">
                  <a:lumMod val="10000"/>
                </a:srgb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wheelReverse spokes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9730" y="2723170"/>
            <a:ext cx="2198916" cy="1997488"/>
          </a:xfrm>
          <a:prstGeom prst="rect">
            <a:avLst/>
          </a:prstGeom>
        </p:spPr>
      </p:pic>
      <p:sp>
        <p:nvSpPr>
          <p:cNvPr id="4087" name="Google Shape;4087;p54"/>
          <p:cNvSpPr/>
          <p:nvPr/>
        </p:nvSpPr>
        <p:spPr>
          <a:xfrm>
            <a:off x="3184988" y="467650"/>
            <a:ext cx="2681555" cy="600900"/>
          </a:xfrm>
          <a:prstGeom prst="roundRect">
            <a:avLst>
              <a:gd name="adj" fmla="val 20977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056" y="484632"/>
            <a:ext cx="7717500" cy="576000"/>
          </a:xfrm>
        </p:spPr>
        <p:txBody>
          <a:bodyPr/>
          <a:lstStyle/>
          <a:p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Luyện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+mn-lt"/>
              </a:rPr>
              <a:t> 3</a:t>
            </a:r>
          </a:p>
        </p:txBody>
      </p:sp>
      <p:sp>
        <p:nvSpPr>
          <p:cNvPr id="3" name="Rectangle 2"/>
          <p:cNvSpPr/>
          <p:nvPr/>
        </p:nvSpPr>
        <p:spPr>
          <a:xfrm>
            <a:off x="1129171" y="1182197"/>
            <a:ext cx="7596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minh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9700" y="2271092"/>
            <a:ext cx="752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b="1" u="sng" dirty="0" err="1" smtClean="0">
                <a:solidFill>
                  <a:srgbClr val="002060"/>
                </a:solidFill>
                <a:ea typeface="+mn-ea"/>
                <a:cs typeface="+mn-cs"/>
              </a:rPr>
              <a:t>Giải</a:t>
            </a:r>
            <a:r>
              <a:rPr lang="en-US" sz="2000" b="1" u="sng" dirty="0" smtClean="0">
                <a:solidFill>
                  <a:srgbClr val="002060"/>
                </a:solidFill>
                <a:ea typeface="+mn-ea"/>
                <a:cs typeface="+mn-cs"/>
              </a:rPr>
              <a:t>:</a:t>
            </a:r>
            <a:endParaRPr lang="en-US" sz="2000" b="1" u="sng" dirty="0">
              <a:solidFill>
                <a:srgbClr val="002060"/>
              </a:solidFill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84988" y="2744434"/>
            <a:ext cx="54840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M,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lvl="0" algn="just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AB, BH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hay CN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AB, BM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7" grpId="0" animBg="1"/>
      <p:bldP spid="2" grpId="0"/>
      <p:bldP spid="3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41402" y="815478"/>
            <a:ext cx="7544141" cy="399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19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9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BM, CN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 = BC (1).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CN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CN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= CB (2).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(1)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(2)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= BC = CA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891338" y="1291394"/>
                <a:ext cx="7361274" cy="960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algn="just">
                  <a:lnSpc>
                    <a:spcPct val="150000"/>
                  </a:lnSpc>
                </a:pPr>
                <a:r>
                  <a:rPr lang="en-US" sz="2000" b="1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Câu</a:t>
                </a:r>
                <a:r>
                  <a:rPr lang="en-US" sz="20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1.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AM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BN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H.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Hãy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chọn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phát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biểu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</a:rPr>
                  <a:t>đúng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:</a:t>
                </a:r>
                <a:endParaRPr lang="en-US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338" y="1291394"/>
                <a:ext cx="7361274" cy="960006"/>
              </a:xfrm>
              <a:prstGeom prst="rect">
                <a:avLst/>
              </a:prstGeom>
              <a:blipFill>
                <a:blip r:embed="rId3"/>
                <a:stretch>
                  <a:fillRect l="-414" r="-414" b="-10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740050" y="2251400"/>
                <a:ext cx="4572000" cy="24604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0480" marR="30480" lvl="0" algn="just">
                  <a:lnSpc>
                    <a:spcPct val="200000"/>
                  </a:lnSpc>
                </a:pP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A. H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trọng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tâm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 lvl="0" algn="just">
                  <a:lnSpc>
                    <a:spcPct val="20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B. H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cách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đều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ba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 lvl="0" algn="just">
                  <a:lnSpc>
                    <a:spcPct val="20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 CH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cao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0480" marR="30480" lvl="0" algn="just">
                  <a:lnSpc>
                    <a:spcPct val="20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D. CH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trung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trực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𝛥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050" y="2251400"/>
                <a:ext cx="4572000" cy="2460417"/>
              </a:xfrm>
              <a:prstGeom prst="rect">
                <a:avLst/>
              </a:prstGeom>
              <a:blipFill>
                <a:blip r:embed="rId4"/>
                <a:stretch>
                  <a:fillRect l="-667" b="-3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700670" y="3664688"/>
            <a:ext cx="474921" cy="4182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3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lt1"/>
                </a:solidFill>
                <a:latin typeface="+mn-lt"/>
              </a:rPr>
              <a:t>BÀI TẬP TRẮC NGHIỆM</a:t>
            </a:r>
            <a:endParaRPr sz="3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127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 animBg="1"/>
      <p:bldP spid="10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5211" y="2200737"/>
            <a:ext cx="49268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ct val="200000"/>
              </a:lnSpc>
            </a:pP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</a:rPr>
              <a:t>A. AM⊥BC 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</a:rPr>
              <a:t>B. AM là đường trung trực của BC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</a:rPr>
              <a:t>C. AM là đường phân giác của góc BAC</a:t>
            </a:r>
          </a:p>
          <a:p>
            <a:pPr marL="30480" marR="30480" lvl="0" algn="just">
              <a:lnSpc>
                <a:spcPct val="200000"/>
              </a:lnSpc>
            </a:pP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</a:rPr>
              <a:t>D. Cả A, B, C đều đúng</a:t>
            </a:r>
            <a:endParaRPr lang="vi-VN" sz="20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2281" y="1291394"/>
            <a:ext cx="7539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vi-VN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Câu 2. 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</a:rPr>
              <a:t>Cho tam giác ABC cân tại A có AM là đường trung tuyến của tam giác ABC. Khi đó</a:t>
            </a:r>
            <a:r>
              <a:rPr lang="vi-VN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vi-VN" sz="20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56859" y="4238852"/>
            <a:ext cx="474921" cy="4182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3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lt1"/>
                </a:solidFill>
                <a:latin typeface="+mn-lt"/>
              </a:rPr>
              <a:t>BÀI TẬP TRẮC NGHIỆM</a:t>
            </a:r>
            <a:endParaRPr sz="3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007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5" name="Google Shape;4015;p52"/>
          <p:cNvGrpSpPr/>
          <p:nvPr/>
        </p:nvGrpSpPr>
        <p:grpSpPr>
          <a:xfrm>
            <a:off x="8129920" y="3947808"/>
            <a:ext cx="754593" cy="1003232"/>
            <a:chOff x="7062788" y="3483325"/>
            <a:chExt cx="558875" cy="743025"/>
          </a:xfrm>
        </p:grpSpPr>
        <p:sp>
          <p:nvSpPr>
            <p:cNvPr id="4016" name="Google Shape;4016;p52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52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52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52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52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52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52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52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52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52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52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52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52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52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52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46" name="Google Shape;4046;p52"/>
          <p:cNvGrpSpPr/>
          <p:nvPr/>
        </p:nvGrpSpPr>
        <p:grpSpPr>
          <a:xfrm>
            <a:off x="68175" y="1312700"/>
            <a:ext cx="790736" cy="869130"/>
            <a:chOff x="7709325" y="2753025"/>
            <a:chExt cx="790736" cy="869130"/>
          </a:xfrm>
        </p:grpSpPr>
        <p:sp>
          <p:nvSpPr>
            <p:cNvPr id="4047" name="Google Shape;4047;p5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5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5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5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5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5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5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5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5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5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5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5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5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5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5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5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5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5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5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5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5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5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5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5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" name="Rectangle 86"/>
          <p:cNvSpPr/>
          <p:nvPr/>
        </p:nvSpPr>
        <p:spPr>
          <a:xfrm>
            <a:off x="1325440" y="1534942"/>
            <a:ext cx="3191564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289319" y="4233430"/>
            <a:ext cx="474921" cy="4182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222" y="1181834"/>
            <a:ext cx="2810540" cy="16463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42348" y="2778221"/>
            <a:ext cx="57593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AC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AC, BD, EK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AC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AEB.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E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3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lt1"/>
                </a:solidFill>
                <a:latin typeface="+mn-lt"/>
              </a:rPr>
              <a:t>BÀI TẬP TRẮC NGHIỆM</a:t>
            </a:r>
            <a:endParaRPr sz="3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57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06901" y="1309473"/>
            <a:ext cx="7530552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 = AE.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76800" y="2516297"/>
            <a:ext cx="4572000" cy="14260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</a:t>
            </a: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74603" y="3432444"/>
            <a:ext cx="474921" cy="4182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3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lt1"/>
                </a:solidFill>
                <a:latin typeface="+mn-lt"/>
              </a:rPr>
              <a:t>BÀI TẬP TRẮC NGHIỆM</a:t>
            </a:r>
            <a:endParaRPr sz="3000" b="1" dirty="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3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lt1"/>
                </a:solidFill>
                <a:latin typeface="+mn-lt"/>
              </a:rPr>
              <a:t>BÀI TẬP TRẮC NGHIỆM</a:t>
            </a:r>
            <a:endParaRPr sz="3000" b="1" dirty="0">
              <a:solidFill>
                <a:schemeClr val="lt1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40048" y="1302384"/>
                <a:ext cx="7204488" cy="1031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b="1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Câu</a:t>
                </a:r>
                <a:r>
                  <a:rPr lang="en-US" sz="2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Cho tam</a:t>
                </a:r>
                <a:r>
                  <a:rPr lang="en-US" sz="2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nhọn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AH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BK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D.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=5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𝐻𝐷𝐾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48" y="1302384"/>
                <a:ext cx="7204488" cy="1031180"/>
              </a:xfrm>
              <a:prstGeom prst="rect">
                <a:avLst/>
              </a:prstGeom>
              <a:blipFill>
                <a:blip r:embed="rId3"/>
                <a:stretch>
                  <a:fillRect l="-846" b="-4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113542" y="2398761"/>
                <a:ext cx="2916865" cy="1607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13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B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6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D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9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542" y="2398761"/>
                <a:ext cx="2916865" cy="1607171"/>
              </a:xfrm>
              <a:prstGeom prst="rect">
                <a:avLst/>
              </a:prstGeom>
              <a:blipFill>
                <a:blip r:embed="rId4"/>
                <a:stretch>
                  <a:fillRect l="-2301" b="-5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047236" y="2709429"/>
            <a:ext cx="474921" cy="4182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87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4098;p55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9" name="Google Shape;4099;p55"/>
          <p:cNvSpPr txBox="1">
            <a:spLocks noGrp="1"/>
          </p:cNvSpPr>
          <p:nvPr>
            <p:ph type="title"/>
          </p:nvPr>
        </p:nvSpPr>
        <p:spPr>
          <a:xfrm>
            <a:off x="713225" y="4817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+mn-lt"/>
              </a:rPr>
              <a:t>LUYỆN TẬP</a:t>
            </a:r>
            <a:endParaRPr sz="32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0157" y="1471582"/>
            <a:ext cx="730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Bài 1 (SGK - </a:t>
            </a:r>
            <a:r>
              <a:rPr lang="en-US" sz="2000" b="1" dirty="0" smtClean="0"/>
              <a:t>tr.118)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1130157" y="1921234"/>
            <a:ext cx="705647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trùng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đỉnh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nào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Nêu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cặp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thẳng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a) AH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BC;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b) BH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CA;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c) CH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531" y="3009188"/>
            <a:ext cx="2598554" cy="1740019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/>
      <p:bldP spid="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3996647" y="380143"/>
            <a:ext cx="1027416" cy="708917"/>
          </a:xfrm>
          <a:prstGeom prst="wedgeEllipseCallout">
            <a:avLst>
              <a:gd name="adj1" fmla="val 35167"/>
              <a:gd name="adj2" fmla="val 56703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DFDFDF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Giải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DFDFDF">
                  <a:lumMod val="1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936" y="1837335"/>
            <a:ext cx="2718391" cy="18202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45443" y="1383683"/>
            <a:ext cx="4171506" cy="2540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H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 </a:t>
            </a:r>
            <a:r>
              <a:rPr lang="en-US" sz="1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H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BH </a:t>
            </a:r>
            <a:r>
              <a:rPr lang="en-US" sz="1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H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 </a:t>
            </a:r>
            <a:r>
              <a:rPr lang="en-US" sz="18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56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37"/>
          <p:cNvSpPr/>
          <p:nvPr/>
        </p:nvSpPr>
        <p:spPr>
          <a:xfrm>
            <a:off x="1604253" y="701323"/>
            <a:ext cx="5853300" cy="8424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5" name="Google Shape;3475;p37"/>
          <p:cNvSpPr txBox="1">
            <a:spLocks noGrp="1"/>
          </p:cNvSpPr>
          <p:nvPr>
            <p:ph type="subTitle" idx="1"/>
          </p:nvPr>
        </p:nvSpPr>
        <p:spPr>
          <a:xfrm>
            <a:off x="1604253" y="756823"/>
            <a:ext cx="58533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1"/>
                </a:solidFill>
                <a:latin typeface="+mn-lt"/>
              </a:rPr>
              <a:t>CHƯƠNG </a:t>
            </a: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VII: TAM GIÁC</a:t>
            </a:r>
            <a:endParaRPr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49425" y="1963347"/>
            <a:ext cx="63947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400" b="1" dirty="0">
                <a:solidFill>
                  <a:schemeClr val="accent3">
                    <a:lumMod val="75000"/>
                  </a:schemeClr>
                </a:solidFill>
              </a:rPr>
              <a:t>BÀI 13: TÍNH CHẤT BA ĐƯỜNG CAO CỦA TAM GIÁC</a:t>
            </a:r>
            <a:endParaRPr lang="en-US" sz="3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3" grpId="0" animBg="1"/>
      <p:bldP spid="34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557E8BD-B505-7E1B-32B6-83408CC0A22B}"/>
              </a:ext>
            </a:extLst>
          </p:cNvPr>
          <p:cNvSpPr txBox="1"/>
          <p:nvPr/>
        </p:nvSpPr>
        <p:spPr>
          <a:xfrm>
            <a:off x="3115783" y="842210"/>
            <a:ext cx="2817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Bài</a:t>
            </a:r>
            <a:r>
              <a:rPr lang="en-US" sz="2000" b="1" dirty="0"/>
              <a:t> </a:t>
            </a:r>
            <a:r>
              <a:rPr lang="en-US" sz="2000" b="1" dirty="0" smtClean="0"/>
              <a:t>2 </a:t>
            </a:r>
            <a:r>
              <a:rPr lang="en-US" sz="2000" b="1" dirty="0" smtClean="0"/>
              <a:t>(SGK </a:t>
            </a:r>
            <a:r>
              <a:rPr lang="en-US" sz="2000" b="1" dirty="0"/>
              <a:t>– </a:t>
            </a:r>
            <a:r>
              <a:rPr lang="en-US" sz="2000" b="1" dirty="0" smtClean="0"/>
              <a:t>tr.118)</a:t>
            </a:r>
            <a:endParaRPr lang="en-US" sz="2000" i="1" dirty="0"/>
          </a:p>
        </p:txBody>
      </p:sp>
      <p:sp>
        <p:nvSpPr>
          <p:cNvPr id="3" name="Rectangle 2"/>
          <p:cNvSpPr/>
          <p:nvPr/>
        </p:nvSpPr>
        <p:spPr>
          <a:xfrm>
            <a:off x="769532" y="1339603"/>
            <a:ext cx="7509686" cy="142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a)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nhọn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07" y="2853242"/>
            <a:ext cx="2987305" cy="20003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87566" y="3165783"/>
            <a:ext cx="3364062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>
              <a:lnSpc>
                <a:spcPct val="1070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584">
            <a:off x="4200444" y="2908046"/>
            <a:ext cx="586126" cy="66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26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12" y="1029767"/>
            <a:ext cx="3622145" cy="325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b)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A;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38" y="1835355"/>
            <a:ext cx="2864663" cy="21609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77819" y="1673863"/>
            <a:ext cx="4720377" cy="281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ABC: AB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AC, AC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584">
            <a:off x="3441489" y="1612705"/>
            <a:ext cx="432822" cy="49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39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71008" y="1176762"/>
            <a:ext cx="3606115" cy="325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c)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tù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82767" y="2438162"/>
            <a:ext cx="3408947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>
              <a:lnSpc>
                <a:spcPct val="1070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172" y="1568629"/>
            <a:ext cx="2300382" cy="2549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79643">
            <a:off x="5803017" y="1960048"/>
            <a:ext cx="390411" cy="44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6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A9F75AE-EB80-C816-8B33-5475AED42807}"/>
              </a:ext>
            </a:extLst>
          </p:cNvPr>
          <p:cNvSpPr txBox="1"/>
          <p:nvPr/>
        </p:nvSpPr>
        <p:spPr>
          <a:xfrm>
            <a:off x="1464870" y="1045316"/>
            <a:ext cx="27456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+mj-lt"/>
              </a:rPr>
              <a:t>Bài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3 </a:t>
            </a:r>
            <a:r>
              <a:rPr lang="en-US" sz="2000" b="1" dirty="0">
                <a:latin typeface="+mj-lt"/>
              </a:rPr>
              <a:t>(SGK – </a:t>
            </a:r>
            <a:r>
              <a:rPr lang="en-US" sz="2000" b="1" dirty="0" smtClean="0">
                <a:latin typeface="+mj-lt"/>
              </a:rPr>
              <a:t>tr.118)</a:t>
            </a:r>
            <a:endParaRPr lang="en-US" sz="20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4870" y="1513509"/>
            <a:ext cx="399317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nhọn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DB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DC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541" y="1658678"/>
            <a:ext cx="2314348" cy="16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wheelReverse spokes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33016" y="3051899"/>
            <a:ext cx="6847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DB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DC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443" y="1120442"/>
            <a:ext cx="2578683" cy="183540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27476" y="1329855"/>
            <a:ext cx="33795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BC, DB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1082409" y="566911"/>
            <a:ext cx="965770" cy="610238"/>
          </a:xfrm>
          <a:prstGeom prst="wedgeEllipseCallout">
            <a:avLst>
              <a:gd name="adj1" fmla="val 29136"/>
              <a:gd name="adj2" fmla="val 59132"/>
            </a:avLst>
          </a:prstGeom>
          <a:solidFill>
            <a:srgbClr val="FFC515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Giải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902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25297A6-D1E9-338E-32EB-953279BE1EF0}"/>
              </a:ext>
            </a:extLst>
          </p:cNvPr>
          <p:cNvSpPr txBox="1"/>
          <p:nvPr/>
        </p:nvSpPr>
        <p:spPr>
          <a:xfrm>
            <a:off x="3309826" y="791240"/>
            <a:ext cx="399335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Bài</a:t>
            </a:r>
            <a:r>
              <a:rPr lang="en-US" sz="2000" b="1" dirty="0"/>
              <a:t> </a:t>
            </a:r>
            <a:r>
              <a:rPr lang="en-US" sz="2000" b="1" dirty="0" smtClean="0"/>
              <a:t>4 </a:t>
            </a:r>
            <a:r>
              <a:rPr lang="en-US" sz="2000" b="1" dirty="0"/>
              <a:t>(SGK – </a:t>
            </a:r>
            <a:r>
              <a:rPr lang="en-US" sz="2000" b="1" dirty="0" smtClean="0"/>
              <a:t>tr.118)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7" y="2527819"/>
            <a:ext cx="3054940" cy="22398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042139" y="1273460"/>
                <a:ext cx="7024427" cy="1031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nhọn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Hai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𝐶𝐹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𝐻𝐶𝐴</m:t>
                        </m:r>
                      </m:e>
                    </m:acc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25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𝐻𝐵𝐴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39" y="1273460"/>
                <a:ext cx="7024427" cy="1031180"/>
              </a:xfrm>
              <a:prstGeom prst="rect">
                <a:avLst/>
              </a:prstGeom>
              <a:blipFill>
                <a:blip r:embed="rId4"/>
                <a:stretch>
                  <a:fillRect l="-955" r="-868" b="-4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887781" y="2670487"/>
                <a:ext cx="4572000" cy="195450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∆AFC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F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𝐹𝐶𝐴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𝐹𝐴𝐶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0°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nhọn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90</a:t>
                </a:r>
                <a:r>
                  <a:rPr lang="en-US" sz="2000" baseline="30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781" y="2670487"/>
                <a:ext cx="4572000" cy="1954509"/>
              </a:xfrm>
              <a:prstGeom prst="rect">
                <a:avLst/>
              </a:prstGeom>
              <a:blipFill>
                <a:blip r:embed="rId5"/>
                <a:stretch>
                  <a:fillRect l="-1467" r="-1333" b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563992" y="2270377"/>
            <a:ext cx="8368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 b="1" dirty="0" err="1" smtClean="0">
                <a:solidFill>
                  <a:srgbClr val="002060"/>
                </a:solidFill>
                <a:ea typeface="+mn-ea"/>
                <a:cs typeface="+mn-cs"/>
              </a:rPr>
              <a:t>Giải</a:t>
            </a:r>
            <a:r>
              <a:rPr lang="en-US" sz="2000" b="1" dirty="0" smtClean="0">
                <a:solidFill>
                  <a:srgbClr val="002060"/>
                </a:solidFill>
                <a:ea typeface="+mn-ea"/>
                <a:cs typeface="+mn-cs"/>
              </a:rPr>
              <a:t>:</a:t>
            </a:r>
            <a:endParaRPr lang="en-US" sz="2000" b="1" dirty="0">
              <a:solidFill>
                <a:srgbClr val="00206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0902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3" y="2098159"/>
            <a:ext cx="2548486" cy="18685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61257" y="1022826"/>
            <a:ext cx="8368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Giải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: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235842" y="1532438"/>
                <a:ext cx="5603358" cy="2478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𝐹𝐴𝐶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=90°−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𝐹𝐶𝐴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=90°−25°=65°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=65°</m:t>
                    </m:r>
                  </m:oMath>
                </a14:m>
                <a:endParaRPr lang="en-US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∆BEA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𝐸𝐵𝐴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𝐸𝐴𝐵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𝐸𝐵𝐴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=90°−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𝐸𝐴𝐵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=9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−6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=2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20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𝐻𝐵𝐴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=25°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842" y="1532438"/>
                <a:ext cx="5603358" cy="2478243"/>
              </a:xfrm>
              <a:prstGeom prst="rect">
                <a:avLst/>
              </a:prstGeom>
              <a:blipFill>
                <a:blip r:embed="rId4"/>
                <a:stretch>
                  <a:fillRect l="-1197" r="-2938" b="-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2043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58" y="666827"/>
            <a:ext cx="559421" cy="559421"/>
          </a:xfrm>
          <a:prstGeom prst="rect">
            <a:avLst/>
          </a:prstGeom>
        </p:spPr>
      </p:pic>
      <p:sp>
        <p:nvSpPr>
          <p:cNvPr id="2" name="Google Shape;4837;p63">
            <a:extLst>
              <a:ext uri="{FF2B5EF4-FFF2-40B4-BE49-F238E27FC236}">
                <a16:creationId xmlns:a16="http://schemas.microsoft.com/office/drawing/2014/main" id="{0F8F7513-8CC3-9951-C2BF-4496D3F76D34}"/>
              </a:ext>
            </a:extLst>
          </p:cNvPr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200" b="1" dirty="0">
                <a:solidFill>
                  <a:schemeClr val="bg1"/>
                </a:solidFill>
              </a:rPr>
              <a:t>VẬN DỤNG</a:t>
            </a:r>
            <a:endParaRPr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A87674F-C4B0-4565-CED4-06F9D72F1AEA}"/>
                  </a:ext>
                </a:extLst>
              </p:cNvPr>
              <p:cNvSpPr txBox="1"/>
              <p:nvPr/>
            </p:nvSpPr>
            <p:spPr>
              <a:xfrm>
                <a:off x="543943" y="1334637"/>
                <a:ext cx="805611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 err="1">
                    <a:latin typeface="+mj-lt"/>
                  </a:rPr>
                  <a:t>Bài</a:t>
                </a:r>
                <a:r>
                  <a:rPr lang="en-US" sz="2000" b="1" dirty="0">
                    <a:latin typeface="+mj-lt"/>
                  </a:rPr>
                  <a:t> </a:t>
                </a:r>
                <a:r>
                  <a:rPr lang="en-US" sz="2000" b="1" dirty="0" smtClean="0">
                    <a:latin typeface="+mj-lt"/>
                  </a:rPr>
                  <a:t>5 </a:t>
                </a:r>
                <a:r>
                  <a:rPr lang="en-US" sz="2000" b="1" dirty="0">
                    <a:latin typeface="+mj-lt"/>
                  </a:rPr>
                  <a:t>(SGK – </a:t>
                </a:r>
                <a:r>
                  <a:rPr lang="en-US" sz="2000" b="1" dirty="0" smtClean="0">
                    <a:latin typeface="+mj-lt"/>
                  </a:rPr>
                  <a:t>tr.118)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139,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//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lần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lượt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tâm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𝐴𝐶𝐷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minh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𝐴𝐾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//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CH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AH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CK</m:t>
                    </m:r>
                  </m:oMath>
                </a14:m>
                <a:r>
                  <a:rPr lang="en-US" sz="2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DA87674F-C4B0-4565-CED4-06F9D72F1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43" y="1334637"/>
                <a:ext cx="8056113" cy="1477328"/>
              </a:xfrm>
              <a:prstGeom prst="rect">
                <a:avLst/>
              </a:prstGeom>
              <a:blipFill>
                <a:blip r:embed="rId4"/>
                <a:stretch>
                  <a:fillRect l="-756" b="-2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5662" y="2811965"/>
            <a:ext cx="2812674" cy="19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0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29247" y="1247133"/>
            <a:ext cx="4749210" cy="3553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H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K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AK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CD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CK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AB // CD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AK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AK // CH.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AD // BC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CK </a:t>
            </a:r>
            <a:r>
              <a:rPr lang="en-US" sz="19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en-US" sz="19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9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 // CK.</a:t>
            </a:r>
            <a:endParaRPr lang="en-US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4228" y="962556"/>
            <a:ext cx="8368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Giải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: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23" y="1362666"/>
            <a:ext cx="2812674" cy="19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38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3" name="Google Shape;3983;p52"/>
          <p:cNvGrpSpPr/>
          <p:nvPr/>
        </p:nvGrpSpPr>
        <p:grpSpPr>
          <a:xfrm>
            <a:off x="7625501" y="4052232"/>
            <a:ext cx="1612721" cy="1191278"/>
            <a:chOff x="1942875" y="4263875"/>
            <a:chExt cx="856600" cy="632750"/>
          </a:xfrm>
        </p:grpSpPr>
        <p:sp>
          <p:nvSpPr>
            <p:cNvPr id="3984" name="Google Shape;3984;p52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5" name="Google Shape;3985;p52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6" name="Google Shape;3986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52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52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52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52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52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52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52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52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52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52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52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52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15" name="Google Shape;4015;p52"/>
          <p:cNvGrpSpPr/>
          <p:nvPr/>
        </p:nvGrpSpPr>
        <p:grpSpPr>
          <a:xfrm>
            <a:off x="8141755" y="365570"/>
            <a:ext cx="754593" cy="1003232"/>
            <a:chOff x="7062788" y="3483325"/>
            <a:chExt cx="558875" cy="743025"/>
          </a:xfrm>
        </p:grpSpPr>
        <p:sp>
          <p:nvSpPr>
            <p:cNvPr id="4016" name="Google Shape;4016;p52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52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52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52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52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52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52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52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52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52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52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52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52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52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52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2835">
            <a:off x="527927" y="4212499"/>
            <a:ext cx="593994" cy="675776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A0C0921-74EF-8B15-39BE-F702A55B092E}"/>
              </a:ext>
            </a:extLst>
          </p:cNvPr>
          <p:cNvSpPr txBox="1"/>
          <p:nvPr/>
        </p:nvSpPr>
        <p:spPr>
          <a:xfrm>
            <a:off x="753436" y="977098"/>
            <a:ext cx="27623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/>
              <a:t>Bài</a:t>
            </a:r>
            <a:r>
              <a:rPr lang="en-US" sz="2000" b="1" dirty="0"/>
              <a:t> </a:t>
            </a:r>
            <a:r>
              <a:rPr lang="en-US" sz="2000" b="1" dirty="0" smtClean="0"/>
              <a:t>6 </a:t>
            </a:r>
            <a:r>
              <a:rPr lang="en-US" sz="2000" b="1" dirty="0"/>
              <a:t>(SGK – </a:t>
            </a:r>
            <a:r>
              <a:rPr lang="en-US" sz="2000" b="1" dirty="0" smtClean="0"/>
              <a:t>tr.118)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691355" y="1442418"/>
            <a:ext cx="77563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G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trọng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I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Chứng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rằng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+mj-lt"/>
                <a:ea typeface="Times New Roman" panose="02020603050405020304" pitchFamily="18" charset="0"/>
              </a:rPr>
              <a:t>a)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Nếu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tam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đều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thì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bốn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G, H, I, O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trùng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;</a:t>
            </a: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+mj-lt"/>
                <a:ea typeface="Times New Roman" panose="02020603050405020304" pitchFamily="18" charset="0"/>
              </a:rPr>
              <a:t>b)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Nếu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tam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có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hai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điểm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H, I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trùng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thì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tam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ABC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tam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giác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+mj-lt"/>
                <a:ea typeface="Times New Roman" panose="02020603050405020304" pitchFamily="18" charset="0"/>
              </a:rPr>
              <a:t>đều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.</a:t>
            </a:r>
            <a:endParaRPr lang="en-US" sz="2000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05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466;p36"/>
          <p:cNvSpPr/>
          <p:nvPr/>
        </p:nvSpPr>
        <p:spPr>
          <a:xfrm>
            <a:off x="2711392" y="526302"/>
            <a:ext cx="3649651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926999" y="598152"/>
            <a:ext cx="3275018" cy="457200"/>
          </a:xfrm>
        </p:spPr>
        <p:txBody>
          <a:bodyPr/>
          <a:lstStyle/>
          <a:p>
            <a:r>
              <a:rPr lang="en-US" sz="2500" b="1" dirty="0" smtClean="0">
                <a:solidFill>
                  <a:schemeClr val="bg1"/>
                </a:solidFill>
                <a:latin typeface="+mn-lt"/>
              </a:rPr>
              <a:t>NỘI DUNG BÀI HỌC</a:t>
            </a:r>
            <a:endParaRPr lang="en-US" sz="25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796755" y="1598238"/>
            <a:ext cx="755614" cy="665770"/>
            <a:chOff x="3352800" y="3102142"/>
            <a:chExt cx="1412687" cy="1285465"/>
          </a:xfrm>
        </p:grpSpPr>
        <p:grpSp>
          <p:nvGrpSpPr>
            <p:cNvPr id="8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10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</p:sp>
        </p:grpSp>
        <p:sp>
          <p:nvSpPr>
            <p:cNvPr id="9" name="TextBox 15"/>
            <p:cNvSpPr txBox="1"/>
            <p:nvPr/>
          </p:nvSpPr>
          <p:spPr>
            <a:xfrm>
              <a:off x="3550771" y="3212730"/>
              <a:ext cx="1043391" cy="969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2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636570" y="1663844"/>
            <a:ext cx="489375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22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Đường </a:t>
            </a:r>
            <a:r>
              <a:rPr lang="en-US" sz="2200" b="1" dirty="0" err="1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2200" b="1" dirty="0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200" b="1" dirty="0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của </a:t>
            </a:r>
            <a:r>
              <a:rPr lang="vi-VN" sz="22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tam giác</a:t>
            </a:r>
            <a:endParaRPr lang="en-US" sz="2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62013" y="2814540"/>
            <a:ext cx="618668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22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Tính chất ba đường </a:t>
            </a:r>
            <a:r>
              <a:rPr lang="en-US" sz="2200" b="1" dirty="0" err="1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cao</a:t>
            </a:r>
            <a:r>
              <a:rPr lang="en-US" sz="2200" b="1" dirty="0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200" b="1" dirty="0" smtClean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của </a:t>
            </a:r>
            <a:r>
              <a:rPr lang="vi-VN" sz="2200" b="1" dirty="0">
                <a:solidFill>
                  <a:schemeClr val="tx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tam giác</a:t>
            </a:r>
            <a:endParaRPr lang="en-US" sz="2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803881" y="2748934"/>
            <a:ext cx="755614" cy="665770"/>
            <a:chOff x="3352800" y="3102142"/>
            <a:chExt cx="1412687" cy="1285465"/>
          </a:xfrm>
        </p:grpSpPr>
        <p:grpSp>
          <p:nvGrpSpPr>
            <p:cNvPr id="18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20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</p:sp>
        </p:grpSp>
        <p:sp>
          <p:nvSpPr>
            <p:cNvPr id="19" name="TextBox 15"/>
            <p:cNvSpPr txBox="1"/>
            <p:nvPr/>
          </p:nvSpPr>
          <p:spPr>
            <a:xfrm>
              <a:off x="3550771" y="3212730"/>
              <a:ext cx="1043391" cy="969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27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oogle Shape;631;p26">
            <a:extLst>
              <a:ext uri="{FF2B5EF4-FFF2-40B4-BE49-F238E27FC236}">
                <a16:creationId xmlns:a16="http://schemas.microsoft.com/office/drawing/2014/main" id="{9762E55E-010B-4763-B2AE-52DEAD6FF910}"/>
              </a:ext>
            </a:extLst>
          </p:cNvPr>
          <p:cNvGrpSpPr/>
          <p:nvPr/>
        </p:nvGrpSpPr>
        <p:grpSpPr>
          <a:xfrm>
            <a:off x="589094" y="3737116"/>
            <a:ext cx="1072728" cy="998598"/>
            <a:chOff x="1339725" y="238075"/>
            <a:chExt cx="2758000" cy="2769525"/>
          </a:xfrm>
        </p:grpSpPr>
        <p:sp>
          <p:nvSpPr>
            <p:cNvPr id="22" name="Google Shape;632;p26">
              <a:extLst>
                <a:ext uri="{FF2B5EF4-FFF2-40B4-BE49-F238E27FC236}">
                  <a16:creationId xmlns:a16="http://schemas.microsoft.com/office/drawing/2014/main" id="{84383D66-35C8-462D-A1C0-83F7232B5338}"/>
                </a:ext>
              </a:extLst>
            </p:cNvPr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33;p26">
              <a:extLst>
                <a:ext uri="{FF2B5EF4-FFF2-40B4-BE49-F238E27FC236}">
                  <a16:creationId xmlns:a16="http://schemas.microsoft.com/office/drawing/2014/main" id="{893CA941-DD4D-402A-924B-9F9372CE9784}"/>
                </a:ext>
              </a:extLst>
            </p:cNvPr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34;p26">
              <a:extLst>
                <a:ext uri="{FF2B5EF4-FFF2-40B4-BE49-F238E27FC236}">
                  <a16:creationId xmlns:a16="http://schemas.microsoft.com/office/drawing/2014/main" id="{46583B62-5C73-459C-BCAE-BB02EAA848AD}"/>
                </a:ext>
              </a:extLst>
            </p:cNvPr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35;p26">
              <a:extLst>
                <a:ext uri="{FF2B5EF4-FFF2-40B4-BE49-F238E27FC236}">
                  <a16:creationId xmlns:a16="http://schemas.microsoft.com/office/drawing/2014/main" id="{571768A4-695A-4313-A483-4350A55F7F63}"/>
                </a:ext>
              </a:extLst>
            </p:cNvPr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6;p26">
              <a:extLst>
                <a:ext uri="{FF2B5EF4-FFF2-40B4-BE49-F238E27FC236}">
                  <a16:creationId xmlns:a16="http://schemas.microsoft.com/office/drawing/2014/main" id="{43524B27-F644-4EF8-B689-A62A38373CA9}"/>
                </a:ext>
              </a:extLst>
            </p:cNvPr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37;p26">
              <a:extLst>
                <a:ext uri="{FF2B5EF4-FFF2-40B4-BE49-F238E27FC236}">
                  <a16:creationId xmlns:a16="http://schemas.microsoft.com/office/drawing/2014/main" id="{92FDEBCD-DC1F-4E92-A7A2-512770C66341}"/>
                </a:ext>
              </a:extLst>
            </p:cNvPr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38;p26">
              <a:extLst>
                <a:ext uri="{FF2B5EF4-FFF2-40B4-BE49-F238E27FC236}">
                  <a16:creationId xmlns:a16="http://schemas.microsoft.com/office/drawing/2014/main" id="{EDCCC328-263E-4958-95F3-56D11551957D}"/>
                </a:ext>
              </a:extLst>
            </p:cNvPr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9;p26">
              <a:extLst>
                <a:ext uri="{FF2B5EF4-FFF2-40B4-BE49-F238E27FC236}">
                  <a16:creationId xmlns:a16="http://schemas.microsoft.com/office/drawing/2014/main" id="{F8396AD0-3EAF-451A-AC39-654426E53BFE}"/>
                </a:ext>
              </a:extLst>
            </p:cNvPr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40;p26">
              <a:extLst>
                <a:ext uri="{FF2B5EF4-FFF2-40B4-BE49-F238E27FC236}">
                  <a16:creationId xmlns:a16="http://schemas.microsoft.com/office/drawing/2014/main" id="{195CF58D-2E46-4452-8703-5345F5DDBA97}"/>
                </a:ext>
              </a:extLst>
            </p:cNvPr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41;p26">
              <a:extLst>
                <a:ext uri="{FF2B5EF4-FFF2-40B4-BE49-F238E27FC236}">
                  <a16:creationId xmlns:a16="http://schemas.microsoft.com/office/drawing/2014/main" id="{25487143-2F4E-4CB5-964F-2E7FEB469050}"/>
                </a:ext>
              </a:extLst>
            </p:cNvPr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42;p26">
              <a:extLst>
                <a:ext uri="{FF2B5EF4-FFF2-40B4-BE49-F238E27FC236}">
                  <a16:creationId xmlns:a16="http://schemas.microsoft.com/office/drawing/2014/main" id="{2A563053-B5FB-4878-881D-732424FB7D8A}"/>
                </a:ext>
              </a:extLst>
            </p:cNvPr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43;p26">
              <a:extLst>
                <a:ext uri="{FF2B5EF4-FFF2-40B4-BE49-F238E27FC236}">
                  <a16:creationId xmlns:a16="http://schemas.microsoft.com/office/drawing/2014/main" id="{E75776B1-7C1B-410F-971A-82D122008D81}"/>
                </a:ext>
              </a:extLst>
            </p:cNvPr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44;p26">
              <a:extLst>
                <a:ext uri="{FF2B5EF4-FFF2-40B4-BE49-F238E27FC236}">
                  <a16:creationId xmlns:a16="http://schemas.microsoft.com/office/drawing/2014/main" id="{0B463DCB-235E-4F51-B0A2-7480F3E46FC7}"/>
                </a:ext>
              </a:extLst>
            </p:cNvPr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45;p26">
              <a:extLst>
                <a:ext uri="{FF2B5EF4-FFF2-40B4-BE49-F238E27FC236}">
                  <a16:creationId xmlns:a16="http://schemas.microsoft.com/office/drawing/2014/main" id="{C999FD1F-EE7E-42F1-A9DB-81C2500447F2}"/>
                </a:ext>
              </a:extLst>
            </p:cNvPr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46;p26">
              <a:extLst>
                <a:ext uri="{FF2B5EF4-FFF2-40B4-BE49-F238E27FC236}">
                  <a16:creationId xmlns:a16="http://schemas.microsoft.com/office/drawing/2014/main" id="{2096D10B-1615-4249-9449-D05021E2EBF9}"/>
                </a:ext>
              </a:extLst>
            </p:cNvPr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47;p26">
              <a:extLst>
                <a:ext uri="{FF2B5EF4-FFF2-40B4-BE49-F238E27FC236}">
                  <a16:creationId xmlns:a16="http://schemas.microsoft.com/office/drawing/2014/main" id="{37985D12-0E37-4AC3-B78E-7799678D8E57}"/>
                </a:ext>
              </a:extLst>
            </p:cNvPr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48;p26">
              <a:extLst>
                <a:ext uri="{FF2B5EF4-FFF2-40B4-BE49-F238E27FC236}">
                  <a16:creationId xmlns:a16="http://schemas.microsoft.com/office/drawing/2014/main" id="{6EEC93F3-8E9B-4258-9CC0-B7458FC9E8D6}"/>
                </a:ext>
              </a:extLst>
            </p:cNvPr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49;p26">
              <a:extLst>
                <a:ext uri="{FF2B5EF4-FFF2-40B4-BE49-F238E27FC236}">
                  <a16:creationId xmlns:a16="http://schemas.microsoft.com/office/drawing/2014/main" id="{7354BE17-86AA-41B2-93B5-E8BC78DA8BAB}"/>
                </a:ext>
              </a:extLst>
            </p:cNvPr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50;p26">
              <a:extLst>
                <a:ext uri="{FF2B5EF4-FFF2-40B4-BE49-F238E27FC236}">
                  <a16:creationId xmlns:a16="http://schemas.microsoft.com/office/drawing/2014/main" id="{287A318B-9990-4B1F-891B-4CA01431E23B}"/>
                </a:ext>
              </a:extLst>
            </p:cNvPr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51;p26">
              <a:extLst>
                <a:ext uri="{FF2B5EF4-FFF2-40B4-BE49-F238E27FC236}">
                  <a16:creationId xmlns:a16="http://schemas.microsoft.com/office/drawing/2014/main" id="{EB3F08D5-9842-4641-916F-80C02BFC73F8}"/>
                </a:ext>
              </a:extLst>
            </p:cNvPr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52;p26">
              <a:extLst>
                <a:ext uri="{FF2B5EF4-FFF2-40B4-BE49-F238E27FC236}">
                  <a16:creationId xmlns:a16="http://schemas.microsoft.com/office/drawing/2014/main" id="{E1FAC379-EC37-43F8-993A-24C38876CC50}"/>
                </a:ext>
              </a:extLst>
            </p:cNvPr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53;p26">
              <a:extLst>
                <a:ext uri="{FF2B5EF4-FFF2-40B4-BE49-F238E27FC236}">
                  <a16:creationId xmlns:a16="http://schemas.microsoft.com/office/drawing/2014/main" id="{DE52E780-9982-45A0-803B-408A27F7A089}"/>
                </a:ext>
              </a:extLst>
            </p:cNvPr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54;p26">
              <a:extLst>
                <a:ext uri="{FF2B5EF4-FFF2-40B4-BE49-F238E27FC236}">
                  <a16:creationId xmlns:a16="http://schemas.microsoft.com/office/drawing/2014/main" id="{B9822AC2-0D94-48E3-980F-24871C8BF40E}"/>
                </a:ext>
              </a:extLst>
            </p:cNvPr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55;p26">
              <a:extLst>
                <a:ext uri="{FF2B5EF4-FFF2-40B4-BE49-F238E27FC236}">
                  <a16:creationId xmlns:a16="http://schemas.microsoft.com/office/drawing/2014/main" id="{C2B0C009-D7BE-4477-BC97-3B3E5582CD45}"/>
                </a:ext>
              </a:extLst>
            </p:cNvPr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56;p26">
              <a:extLst>
                <a:ext uri="{FF2B5EF4-FFF2-40B4-BE49-F238E27FC236}">
                  <a16:creationId xmlns:a16="http://schemas.microsoft.com/office/drawing/2014/main" id="{6CB39078-5854-4E6F-9C18-98A84D17488D}"/>
                </a:ext>
              </a:extLst>
            </p:cNvPr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57;p26">
              <a:extLst>
                <a:ext uri="{FF2B5EF4-FFF2-40B4-BE49-F238E27FC236}">
                  <a16:creationId xmlns:a16="http://schemas.microsoft.com/office/drawing/2014/main" id="{3ED0C471-1A42-4906-9810-C79F69A44BED}"/>
                </a:ext>
              </a:extLst>
            </p:cNvPr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658;p26">
              <a:extLst>
                <a:ext uri="{FF2B5EF4-FFF2-40B4-BE49-F238E27FC236}">
                  <a16:creationId xmlns:a16="http://schemas.microsoft.com/office/drawing/2014/main" id="{A7F5621B-02F2-4FB1-BB93-ADD8F885DA73}"/>
                </a:ext>
              </a:extLst>
            </p:cNvPr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59;p26">
              <a:extLst>
                <a:ext uri="{FF2B5EF4-FFF2-40B4-BE49-F238E27FC236}">
                  <a16:creationId xmlns:a16="http://schemas.microsoft.com/office/drawing/2014/main" id="{DBA46C04-0812-4DAF-A14A-A1988C2CC4EC}"/>
                </a:ext>
              </a:extLst>
            </p:cNvPr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60;p26">
              <a:extLst>
                <a:ext uri="{FF2B5EF4-FFF2-40B4-BE49-F238E27FC236}">
                  <a16:creationId xmlns:a16="http://schemas.microsoft.com/office/drawing/2014/main" id="{3AF6CD9F-80FA-4D92-A754-E1F315399A6E}"/>
                </a:ext>
              </a:extLst>
            </p:cNvPr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61;p26">
              <a:extLst>
                <a:ext uri="{FF2B5EF4-FFF2-40B4-BE49-F238E27FC236}">
                  <a16:creationId xmlns:a16="http://schemas.microsoft.com/office/drawing/2014/main" id="{92821193-1FBF-4418-B60E-27D3C2AE5725}"/>
                </a:ext>
              </a:extLst>
            </p:cNvPr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62;p26">
              <a:extLst>
                <a:ext uri="{FF2B5EF4-FFF2-40B4-BE49-F238E27FC236}">
                  <a16:creationId xmlns:a16="http://schemas.microsoft.com/office/drawing/2014/main" id="{DE628B59-083E-44CD-967E-117792392322}"/>
                </a:ext>
              </a:extLst>
            </p:cNvPr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63;p26">
              <a:extLst>
                <a:ext uri="{FF2B5EF4-FFF2-40B4-BE49-F238E27FC236}">
                  <a16:creationId xmlns:a16="http://schemas.microsoft.com/office/drawing/2014/main" id="{8D98FFB9-B37A-4737-9264-83CD8E94BF25}"/>
                </a:ext>
              </a:extLst>
            </p:cNvPr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64;p26">
              <a:extLst>
                <a:ext uri="{FF2B5EF4-FFF2-40B4-BE49-F238E27FC236}">
                  <a16:creationId xmlns:a16="http://schemas.microsoft.com/office/drawing/2014/main" id="{B0AB6CC9-84AE-42BD-B2BE-E69E56F5C49E}"/>
                </a:ext>
              </a:extLst>
            </p:cNvPr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65;p26">
              <a:extLst>
                <a:ext uri="{FF2B5EF4-FFF2-40B4-BE49-F238E27FC236}">
                  <a16:creationId xmlns:a16="http://schemas.microsoft.com/office/drawing/2014/main" id="{3BAD757C-6DF1-4A64-96B5-5E8090732319}"/>
                </a:ext>
              </a:extLst>
            </p:cNvPr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66;p26">
              <a:extLst>
                <a:ext uri="{FF2B5EF4-FFF2-40B4-BE49-F238E27FC236}">
                  <a16:creationId xmlns:a16="http://schemas.microsoft.com/office/drawing/2014/main" id="{2F4A5D68-54F3-4C92-AAFD-A1DE42E1F216}"/>
                </a:ext>
              </a:extLst>
            </p:cNvPr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67;p26">
              <a:extLst>
                <a:ext uri="{FF2B5EF4-FFF2-40B4-BE49-F238E27FC236}">
                  <a16:creationId xmlns:a16="http://schemas.microsoft.com/office/drawing/2014/main" id="{0D8394CE-E92E-40AE-996D-97356F22D43A}"/>
                </a:ext>
              </a:extLst>
            </p:cNvPr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68;p26">
              <a:extLst>
                <a:ext uri="{FF2B5EF4-FFF2-40B4-BE49-F238E27FC236}">
                  <a16:creationId xmlns:a16="http://schemas.microsoft.com/office/drawing/2014/main" id="{A8D90DC5-5C0F-430F-A0F1-DBEDE0B094BE}"/>
                </a:ext>
              </a:extLst>
            </p:cNvPr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69;p26">
              <a:extLst>
                <a:ext uri="{FF2B5EF4-FFF2-40B4-BE49-F238E27FC236}">
                  <a16:creationId xmlns:a16="http://schemas.microsoft.com/office/drawing/2014/main" id="{B5BEEB5C-37DF-414B-94BA-AC84736B44BC}"/>
                </a:ext>
              </a:extLst>
            </p:cNvPr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70;p26">
              <a:extLst>
                <a:ext uri="{FF2B5EF4-FFF2-40B4-BE49-F238E27FC236}">
                  <a16:creationId xmlns:a16="http://schemas.microsoft.com/office/drawing/2014/main" id="{E9B82BB5-4EED-4F88-BC5B-646D47C80633}"/>
                </a:ext>
              </a:extLst>
            </p:cNvPr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71;p26">
              <a:extLst>
                <a:ext uri="{FF2B5EF4-FFF2-40B4-BE49-F238E27FC236}">
                  <a16:creationId xmlns:a16="http://schemas.microsoft.com/office/drawing/2014/main" id="{42DD7657-EF85-4E8F-A417-584662863EBA}"/>
                </a:ext>
              </a:extLst>
            </p:cNvPr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72;p26">
              <a:extLst>
                <a:ext uri="{FF2B5EF4-FFF2-40B4-BE49-F238E27FC236}">
                  <a16:creationId xmlns:a16="http://schemas.microsoft.com/office/drawing/2014/main" id="{5DA63594-2361-4C8D-953D-656633511EB1}"/>
                </a:ext>
              </a:extLst>
            </p:cNvPr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73;p26">
              <a:extLst>
                <a:ext uri="{FF2B5EF4-FFF2-40B4-BE49-F238E27FC236}">
                  <a16:creationId xmlns:a16="http://schemas.microsoft.com/office/drawing/2014/main" id="{F863B67A-F1DF-4667-B3F2-B65B997E5F32}"/>
                </a:ext>
              </a:extLst>
            </p:cNvPr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74;p26">
              <a:extLst>
                <a:ext uri="{FF2B5EF4-FFF2-40B4-BE49-F238E27FC236}">
                  <a16:creationId xmlns:a16="http://schemas.microsoft.com/office/drawing/2014/main" id="{A0C480F1-670E-40F5-B0B1-B8EF7B54476A}"/>
                </a:ext>
              </a:extLst>
            </p:cNvPr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75;p26">
              <a:extLst>
                <a:ext uri="{FF2B5EF4-FFF2-40B4-BE49-F238E27FC236}">
                  <a16:creationId xmlns:a16="http://schemas.microsoft.com/office/drawing/2014/main" id="{C2EBA11A-A1BE-4270-97C9-E5DCDE8F2F3F}"/>
                </a:ext>
              </a:extLst>
            </p:cNvPr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76;p26">
              <a:extLst>
                <a:ext uri="{FF2B5EF4-FFF2-40B4-BE49-F238E27FC236}">
                  <a16:creationId xmlns:a16="http://schemas.microsoft.com/office/drawing/2014/main" id="{6820B27B-795C-4AF1-B479-DC6C884A2894}"/>
                </a:ext>
              </a:extLst>
            </p:cNvPr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7;p26">
              <a:extLst>
                <a:ext uri="{FF2B5EF4-FFF2-40B4-BE49-F238E27FC236}">
                  <a16:creationId xmlns:a16="http://schemas.microsoft.com/office/drawing/2014/main" id="{BF1DBE80-43DB-4FC3-8BE5-D3EA8F9DEDF8}"/>
                </a:ext>
              </a:extLst>
            </p:cNvPr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78;p26">
              <a:extLst>
                <a:ext uri="{FF2B5EF4-FFF2-40B4-BE49-F238E27FC236}">
                  <a16:creationId xmlns:a16="http://schemas.microsoft.com/office/drawing/2014/main" id="{D7EA6B41-1504-49D5-9D2C-4B4F4377246B}"/>
                </a:ext>
              </a:extLst>
            </p:cNvPr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79;p26">
              <a:extLst>
                <a:ext uri="{FF2B5EF4-FFF2-40B4-BE49-F238E27FC236}">
                  <a16:creationId xmlns:a16="http://schemas.microsoft.com/office/drawing/2014/main" id="{0CF3B3D9-DDD9-4724-97E2-11E36172E74F}"/>
                </a:ext>
              </a:extLst>
            </p:cNvPr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80;p26">
              <a:extLst>
                <a:ext uri="{FF2B5EF4-FFF2-40B4-BE49-F238E27FC236}">
                  <a16:creationId xmlns:a16="http://schemas.microsoft.com/office/drawing/2014/main" id="{87B142AC-16DA-4B89-B187-8802C51FA97E}"/>
                </a:ext>
              </a:extLst>
            </p:cNvPr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81;p26">
              <a:extLst>
                <a:ext uri="{FF2B5EF4-FFF2-40B4-BE49-F238E27FC236}">
                  <a16:creationId xmlns:a16="http://schemas.microsoft.com/office/drawing/2014/main" id="{3BC7806B-6D9C-42A6-BA88-8897BF07AD43}"/>
                </a:ext>
              </a:extLst>
            </p:cNvPr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82;p26">
              <a:extLst>
                <a:ext uri="{FF2B5EF4-FFF2-40B4-BE49-F238E27FC236}">
                  <a16:creationId xmlns:a16="http://schemas.microsoft.com/office/drawing/2014/main" id="{6449BDBB-CBBD-46EF-8165-830E5920AD73}"/>
                </a:ext>
              </a:extLst>
            </p:cNvPr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83;p26">
              <a:extLst>
                <a:ext uri="{FF2B5EF4-FFF2-40B4-BE49-F238E27FC236}">
                  <a16:creationId xmlns:a16="http://schemas.microsoft.com/office/drawing/2014/main" id="{B1512460-C144-4313-84B4-7A20B134B413}"/>
                </a:ext>
              </a:extLst>
            </p:cNvPr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84;p26">
              <a:extLst>
                <a:ext uri="{FF2B5EF4-FFF2-40B4-BE49-F238E27FC236}">
                  <a16:creationId xmlns:a16="http://schemas.microsoft.com/office/drawing/2014/main" id="{9FA1ACBB-8574-47A2-9B7C-9B1325F334E5}"/>
                </a:ext>
              </a:extLst>
            </p:cNvPr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85;p26">
              <a:extLst>
                <a:ext uri="{FF2B5EF4-FFF2-40B4-BE49-F238E27FC236}">
                  <a16:creationId xmlns:a16="http://schemas.microsoft.com/office/drawing/2014/main" id="{88E96E85-0583-4506-854A-F10CC2ED42C8}"/>
                </a:ext>
              </a:extLst>
            </p:cNvPr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86;p26">
              <a:extLst>
                <a:ext uri="{FF2B5EF4-FFF2-40B4-BE49-F238E27FC236}">
                  <a16:creationId xmlns:a16="http://schemas.microsoft.com/office/drawing/2014/main" id="{8799E642-7CA7-4C3F-9FBC-0246658BCD83}"/>
                </a:ext>
              </a:extLst>
            </p:cNvPr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87;p26">
              <a:extLst>
                <a:ext uri="{FF2B5EF4-FFF2-40B4-BE49-F238E27FC236}">
                  <a16:creationId xmlns:a16="http://schemas.microsoft.com/office/drawing/2014/main" id="{BA437256-BB4F-461B-90E0-93475C8B0F84}"/>
                </a:ext>
              </a:extLst>
            </p:cNvPr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88;p26">
              <a:extLst>
                <a:ext uri="{FF2B5EF4-FFF2-40B4-BE49-F238E27FC236}">
                  <a16:creationId xmlns:a16="http://schemas.microsoft.com/office/drawing/2014/main" id="{047DA4C8-B7CC-4A3D-8C4C-B3B9E19D9398}"/>
                </a:ext>
              </a:extLst>
            </p:cNvPr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89;p26">
              <a:extLst>
                <a:ext uri="{FF2B5EF4-FFF2-40B4-BE49-F238E27FC236}">
                  <a16:creationId xmlns:a16="http://schemas.microsoft.com/office/drawing/2014/main" id="{1594F5A7-BAF8-4BF1-9800-96272E25164A}"/>
                </a:ext>
              </a:extLst>
            </p:cNvPr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90;p26">
              <a:extLst>
                <a:ext uri="{FF2B5EF4-FFF2-40B4-BE49-F238E27FC236}">
                  <a16:creationId xmlns:a16="http://schemas.microsoft.com/office/drawing/2014/main" id="{2CFAC516-908C-4665-809A-EA76E772B1B9}"/>
                </a:ext>
              </a:extLst>
            </p:cNvPr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91;p26">
              <a:extLst>
                <a:ext uri="{FF2B5EF4-FFF2-40B4-BE49-F238E27FC236}">
                  <a16:creationId xmlns:a16="http://schemas.microsoft.com/office/drawing/2014/main" id="{539022E4-64F6-46B5-8A30-D93C4C45DAD4}"/>
                </a:ext>
              </a:extLst>
            </p:cNvPr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92;p26">
              <a:extLst>
                <a:ext uri="{FF2B5EF4-FFF2-40B4-BE49-F238E27FC236}">
                  <a16:creationId xmlns:a16="http://schemas.microsoft.com/office/drawing/2014/main" id="{CCF29B7F-7FB9-4DCB-94C6-653F1A333D0A}"/>
                </a:ext>
              </a:extLst>
            </p:cNvPr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93;p26">
              <a:extLst>
                <a:ext uri="{FF2B5EF4-FFF2-40B4-BE49-F238E27FC236}">
                  <a16:creationId xmlns:a16="http://schemas.microsoft.com/office/drawing/2014/main" id="{A22D81DD-A3D0-49AC-B326-55ED4C909A78}"/>
                </a:ext>
              </a:extLst>
            </p:cNvPr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94;p26">
              <a:extLst>
                <a:ext uri="{FF2B5EF4-FFF2-40B4-BE49-F238E27FC236}">
                  <a16:creationId xmlns:a16="http://schemas.microsoft.com/office/drawing/2014/main" id="{D57884AF-1310-4546-B350-A38EC128DF00}"/>
                </a:ext>
              </a:extLst>
            </p:cNvPr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95;p26">
              <a:extLst>
                <a:ext uri="{FF2B5EF4-FFF2-40B4-BE49-F238E27FC236}">
                  <a16:creationId xmlns:a16="http://schemas.microsoft.com/office/drawing/2014/main" id="{DB0CE239-D931-4495-A519-A1D83431BF91}"/>
                </a:ext>
              </a:extLst>
            </p:cNvPr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96;p26">
              <a:extLst>
                <a:ext uri="{FF2B5EF4-FFF2-40B4-BE49-F238E27FC236}">
                  <a16:creationId xmlns:a16="http://schemas.microsoft.com/office/drawing/2014/main" id="{385AA9D5-B12E-4E32-B994-6189615085A2}"/>
                </a:ext>
              </a:extLst>
            </p:cNvPr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97;p26">
              <a:extLst>
                <a:ext uri="{FF2B5EF4-FFF2-40B4-BE49-F238E27FC236}">
                  <a16:creationId xmlns:a16="http://schemas.microsoft.com/office/drawing/2014/main" id="{3ECFA34C-4788-404C-967C-598BA0E1F1DB}"/>
                </a:ext>
              </a:extLst>
            </p:cNvPr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98;p26">
              <a:extLst>
                <a:ext uri="{FF2B5EF4-FFF2-40B4-BE49-F238E27FC236}">
                  <a16:creationId xmlns:a16="http://schemas.microsoft.com/office/drawing/2014/main" id="{63A6953C-82DD-461C-8395-9E084F9442F2}"/>
                </a:ext>
              </a:extLst>
            </p:cNvPr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99;p26">
              <a:extLst>
                <a:ext uri="{FF2B5EF4-FFF2-40B4-BE49-F238E27FC236}">
                  <a16:creationId xmlns:a16="http://schemas.microsoft.com/office/drawing/2014/main" id="{284D5160-04D9-4B99-AAFF-8C2BE6896331}"/>
                </a:ext>
              </a:extLst>
            </p:cNvPr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00;p26">
              <a:extLst>
                <a:ext uri="{FF2B5EF4-FFF2-40B4-BE49-F238E27FC236}">
                  <a16:creationId xmlns:a16="http://schemas.microsoft.com/office/drawing/2014/main" id="{5F3C1426-D4BD-4C1D-BF02-F8F1C2967550}"/>
                </a:ext>
              </a:extLst>
            </p:cNvPr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01;p26">
              <a:extLst>
                <a:ext uri="{FF2B5EF4-FFF2-40B4-BE49-F238E27FC236}">
                  <a16:creationId xmlns:a16="http://schemas.microsoft.com/office/drawing/2014/main" id="{70B9367C-B375-4EB6-93B7-B703AF796156}"/>
                </a:ext>
              </a:extLst>
            </p:cNvPr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02;p26">
              <a:extLst>
                <a:ext uri="{FF2B5EF4-FFF2-40B4-BE49-F238E27FC236}">
                  <a16:creationId xmlns:a16="http://schemas.microsoft.com/office/drawing/2014/main" id="{48BB8500-9F33-4C50-935B-A3C9EBA07C9C}"/>
                </a:ext>
              </a:extLst>
            </p:cNvPr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03;p26">
              <a:extLst>
                <a:ext uri="{FF2B5EF4-FFF2-40B4-BE49-F238E27FC236}">
                  <a16:creationId xmlns:a16="http://schemas.microsoft.com/office/drawing/2014/main" id="{A0E68904-DE7A-46BC-843B-64ACA4EC618E}"/>
                </a:ext>
              </a:extLst>
            </p:cNvPr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9248979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Callout 53"/>
          <p:cNvSpPr/>
          <p:nvPr/>
        </p:nvSpPr>
        <p:spPr>
          <a:xfrm flipH="1">
            <a:off x="4104525" y="624244"/>
            <a:ext cx="934948" cy="488632"/>
          </a:xfrm>
          <a:prstGeom prst="wedgeEllipseCallout">
            <a:avLst/>
          </a:prstGeom>
          <a:solidFill>
            <a:srgbClr val="FFC515"/>
          </a:solidFill>
          <a:ln>
            <a:solidFill>
              <a:srgbClr val="FFC515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Giải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1971" y="1354160"/>
            <a:ext cx="3161443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 </a:t>
            </a:r>
            <a:r>
              <a:rPr lang="fr-FR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242931" y="1824292"/>
                <a:ext cx="5057553" cy="2416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M, N, P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lần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BC, CA, AB.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tam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đều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AB = BC = CA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BM = CM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931" y="1824292"/>
                <a:ext cx="5057553" cy="2416174"/>
              </a:xfrm>
              <a:prstGeom prst="rect">
                <a:avLst/>
              </a:prstGeom>
              <a:blipFill>
                <a:blip r:embed="rId3"/>
                <a:stretch>
                  <a:fillRect l="-723" r="-482" b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61" y="2177700"/>
            <a:ext cx="2334623" cy="1936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832882" y="682544"/>
                <a:ext cx="4214038" cy="1954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lvl="0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∆AMB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∆AMC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lvl="0" algn="ctr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 = 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</a:t>
                </a:r>
              </a:p>
              <a:p>
                <a:pPr marL="30480" marR="30480" lvl="0" algn="ctr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𝐴𝐵𝑀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𝐴𝐶𝑀</m:t>
                        </m:r>
                      </m:e>
                    </m:acc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lvl="0" algn="ctr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BM = CM </a:t>
                </a:r>
                <a:endParaRPr lang="en-US" sz="2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82" y="682544"/>
                <a:ext cx="4214038" cy="1954509"/>
              </a:xfrm>
              <a:prstGeom prst="rect">
                <a:avLst/>
              </a:prstGeom>
              <a:blipFill>
                <a:blip r:embed="rId3"/>
                <a:stretch>
                  <a:fillRect l="-868" r="-1737" b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/>
          <p:cNvSpPr/>
          <p:nvPr/>
        </p:nvSpPr>
        <p:spPr>
          <a:xfrm>
            <a:off x="3848984" y="1275913"/>
            <a:ext cx="354419" cy="125464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03403" y="1626235"/>
            <a:ext cx="38946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lvl="0" algn="ctr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∆AMB = ∆AMC (c - g - c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832883" y="2464026"/>
                <a:ext cx="7829107" cy="1046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lvl="0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Suy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𝑀𝐴𝐵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𝑀𝐴𝐶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(2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=9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83" y="2464026"/>
                <a:ext cx="7829107" cy="1046697"/>
              </a:xfrm>
              <a:prstGeom prst="rect">
                <a:avLst/>
              </a:prstGeom>
              <a:blipFill>
                <a:blip r:embed="rId4"/>
                <a:stretch>
                  <a:fillRect l="-857" r="-3816" b="-4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832882" y="3410874"/>
            <a:ext cx="76802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BC, 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53384" y="1043473"/>
                <a:ext cx="7474689" cy="3370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𝑀𝐴𝐵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𝑀𝐴𝐶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minh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BN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CA, BN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BN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CP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trung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trực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AB, CP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ABC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CP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𝐴𝐶𝐵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 lvl="0" algn="just">
                  <a:lnSpc>
                    <a:spcPct val="150000"/>
                  </a:lnSpc>
                </a:pP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AM, BN, CP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cắt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G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G, H, I, O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trùng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84" y="1043473"/>
                <a:ext cx="7474689" cy="3370538"/>
              </a:xfrm>
              <a:prstGeom prst="rect">
                <a:avLst/>
              </a:prstGeom>
              <a:blipFill>
                <a:blip r:embed="rId3"/>
                <a:stretch>
                  <a:fillRect l="-815" r="-6927" b="-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4041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Callout 53"/>
          <p:cNvSpPr/>
          <p:nvPr/>
        </p:nvSpPr>
        <p:spPr>
          <a:xfrm flipH="1">
            <a:off x="4104525" y="624244"/>
            <a:ext cx="934948" cy="488632"/>
          </a:xfrm>
          <a:prstGeom prst="wedgeEllipseCallout">
            <a:avLst/>
          </a:prstGeom>
          <a:solidFill>
            <a:srgbClr val="FFC515"/>
          </a:solidFill>
          <a:ln>
            <a:solidFill>
              <a:srgbClr val="FFC515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Giải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2734" y="1368337"/>
            <a:ext cx="3600666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Tam giác ABC có H trùng I.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1" y="1929327"/>
            <a:ext cx="529146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M, N, P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BC, CA, AB.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HN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∆ABC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BH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HN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AC, BH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B, H,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65" y="2071374"/>
            <a:ext cx="2446166" cy="223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8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698203" y="931152"/>
                <a:ext cx="7814930" cy="3763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A, H, 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C, H, P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hàng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trùng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HP = HN = HM.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73380" marR="30480" indent="-342900">
                  <a:lnSpc>
                    <a:spcPct val="107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∆APH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P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∆CMH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𝐴𝐻𝑃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𝐶𝐻𝑀</m:t>
                        </m:r>
                      </m:e>
                    </m:acc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đối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HP = HM (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giả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thiết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0480" marR="30480">
                  <a:lnSpc>
                    <a:spcPct val="107000"/>
                  </a:lnSpc>
                  <a:spcAft>
                    <a:spcPts val="1200"/>
                  </a:spcAft>
                </a:pPr>
                <a:r>
                  <a:rPr lang="en-US" sz="20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Suy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HA = HC (2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03" y="931152"/>
                <a:ext cx="7814930" cy="3763851"/>
              </a:xfrm>
              <a:prstGeom prst="rect">
                <a:avLst/>
              </a:prstGeom>
              <a:blipFill>
                <a:blip r:embed="rId3"/>
                <a:stretch>
                  <a:fillRect l="-468" t="-972" b="-1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Brace 1"/>
          <p:cNvSpPr/>
          <p:nvPr/>
        </p:nvSpPr>
        <p:spPr>
          <a:xfrm>
            <a:off x="4302640" y="3310264"/>
            <a:ext cx="297712" cy="84351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607440" y="3356534"/>
            <a:ext cx="3905693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>
              <a:lnSpc>
                <a:spcPct val="1070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∆APH = ∆CMH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2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0092" y="1116935"/>
            <a:ext cx="740380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3380" marR="3048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∆HNA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∆HNC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 = HC (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= CN (2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480" marR="30480" lvl="0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HN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⊥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HN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4579086" y="1623237"/>
            <a:ext cx="255182" cy="82934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34268" y="1486607"/>
            <a:ext cx="2750291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ctr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∆HNA = ∆HNC (2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3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6297" y="1393382"/>
            <a:ext cx="74038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Mà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B, H, 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thẳng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B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thuộc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trung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trực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đoạn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thẳng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AC.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Do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BA =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BC.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3380" marR="3048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tương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ta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chứng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minh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 = CB.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Do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AB = BC = CA.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30480" marR="3048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Vậy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tam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giác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ABC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đều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191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4" name="Google Shape;9174;p72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6" name="Google Shape;9176;p72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+mn-lt"/>
              </a:rPr>
              <a:t>HƯỚNG DẪN VỀ NHÀ</a:t>
            </a:r>
            <a:endParaRPr sz="32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179" name="Google Shape;9179;p72"/>
          <p:cNvSpPr/>
          <p:nvPr/>
        </p:nvSpPr>
        <p:spPr>
          <a:xfrm>
            <a:off x="-23600" y="-156875"/>
            <a:ext cx="6010275" cy="505450"/>
          </a:xfrm>
          <a:custGeom>
            <a:avLst/>
            <a:gdLst/>
            <a:ahLst/>
            <a:cxnLst/>
            <a:rect l="l" t="t" r="r" b="b"/>
            <a:pathLst>
              <a:path w="240411" h="20218" extrusionOk="0">
                <a:moveTo>
                  <a:pt x="0" y="4572"/>
                </a:moveTo>
                <a:cubicBezTo>
                  <a:pt x="32116" y="22924"/>
                  <a:pt x="73558" y="16911"/>
                  <a:pt x="110490" y="14859"/>
                </a:cubicBezTo>
                <a:cubicBezTo>
                  <a:pt x="131225" y="13707"/>
                  <a:pt x="151953" y="22105"/>
                  <a:pt x="172593" y="19812"/>
                </a:cubicBezTo>
                <a:cubicBezTo>
                  <a:pt x="184554" y="18483"/>
                  <a:pt x="196692" y="17996"/>
                  <a:pt x="208407" y="15240"/>
                </a:cubicBezTo>
                <a:cubicBezTo>
                  <a:pt x="219909" y="12534"/>
                  <a:pt x="229843" y="5284"/>
                  <a:pt x="240411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" name="Oval Callout 4"/>
          <p:cNvSpPr/>
          <p:nvPr/>
        </p:nvSpPr>
        <p:spPr>
          <a:xfrm>
            <a:off x="1726058" y="1571947"/>
            <a:ext cx="739739" cy="534256"/>
          </a:xfrm>
          <a:prstGeom prst="wedgeEllipseCallout">
            <a:avLst>
              <a:gd name="adj1" fmla="val 40278"/>
              <a:gd name="adj2" fmla="val 49038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74023" y="1691063"/>
            <a:ext cx="3914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Ghi</a:t>
            </a:r>
            <a:r>
              <a:rPr lang="en-US" sz="2000" dirty="0"/>
              <a:t> </a:t>
            </a:r>
            <a:r>
              <a:rPr lang="en-US" sz="2000" dirty="0" err="1"/>
              <a:t>nhớ</a:t>
            </a:r>
            <a:r>
              <a:rPr lang="en-US" sz="2000" dirty="0"/>
              <a:t> </a:t>
            </a:r>
            <a:r>
              <a:rPr lang="en-US" sz="2000" dirty="0" err="1"/>
              <a:t>kiến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tiết</a:t>
            </a:r>
            <a:r>
              <a:rPr lang="en-US" sz="2000" dirty="0"/>
              <a:t> </a:t>
            </a:r>
            <a:r>
              <a:rPr lang="en-US" sz="2000" dirty="0" err="1"/>
              <a:t>học</a:t>
            </a:r>
            <a:endParaRPr lang="en-US" sz="2000" dirty="0"/>
          </a:p>
        </p:txBody>
      </p:sp>
      <p:sp>
        <p:nvSpPr>
          <p:cNvPr id="13" name="Oval Callout 12"/>
          <p:cNvSpPr/>
          <p:nvPr/>
        </p:nvSpPr>
        <p:spPr>
          <a:xfrm>
            <a:off x="1726058" y="2517063"/>
            <a:ext cx="739739" cy="534256"/>
          </a:xfrm>
          <a:prstGeom prst="wedgeEllipseCallout">
            <a:avLst>
              <a:gd name="adj1" fmla="val 40278"/>
              <a:gd name="adj2" fmla="val 49038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74023" y="2584136"/>
            <a:ext cx="40446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/>
              <a:t>Hoàn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SBT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1726057" y="3462179"/>
            <a:ext cx="739739" cy="534256"/>
          </a:xfrm>
          <a:prstGeom prst="wedgeEllipseCallout">
            <a:avLst>
              <a:gd name="adj1" fmla="val 40278"/>
              <a:gd name="adj2" fmla="val 49038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74023" y="3442437"/>
            <a:ext cx="53448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000" dirty="0"/>
              <a:t>Chuẩn bị bài </a:t>
            </a:r>
            <a:r>
              <a:rPr lang="pt-BR" sz="2000" dirty="0" smtClean="0"/>
              <a:t>mới </a:t>
            </a:r>
            <a:r>
              <a:rPr lang="pt-BR" sz="2000" b="1" dirty="0" smtClean="0"/>
              <a:t>“</a:t>
            </a:r>
            <a:r>
              <a:rPr lang="en-US" sz="2000" b="1" dirty="0" smtClean="0"/>
              <a:t>B</a:t>
            </a:r>
            <a:r>
              <a:rPr lang="vi-VN" sz="2000" b="1" dirty="0" smtClean="0"/>
              <a:t>ài </a:t>
            </a:r>
            <a:r>
              <a:rPr lang="vi-VN" sz="2000" b="1" dirty="0"/>
              <a:t>tập cuối chương </a:t>
            </a:r>
            <a:r>
              <a:rPr lang="vi-VN" sz="2000" b="1" dirty="0" smtClean="0"/>
              <a:t>VII</a:t>
            </a:r>
            <a:r>
              <a:rPr lang="en-US" sz="2000" b="1" dirty="0" smtClean="0"/>
              <a:t>”</a:t>
            </a:r>
            <a:endParaRPr lang="en-US" sz="2000" b="1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74" grpId="0" animBg="1"/>
      <p:bldP spid="9176" grpId="0"/>
      <p:bldP spid="5" grpId="0" animBg="1"/>
      <p:bldP spid="6" grpId="0"/>
      <p:bldP spid="13" grpId="0" animBg="1"/>
      <p:bldP spid="7" grpId="0"/>
      <p:bldP spid="15" grpId="0" animBg="1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1672" y="1448656"/>
            <a:ext cx="604120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HẸN GẶP LẠI CÁC EM TRONG TIẾT HỌC SAU!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6" name="Google Shape;3466;p36"/>
          <p:cNvSpPr/>
          <p:nvPr/>
        </p:nvSpPr>
        <p:spPr>
          <a:xfrm>
            <a:off x="2356733" y="478543"/>
            <a:ext cx="4338266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4216" y="533963"/>
            <a:ext cx="3923562" cy="457200"/>
          </a:xfrm>
        </p:spPr>
        <p:txBody>
          <a:bodyPr/>
          <a:lstStyle/>
          <a:p>
            <a:pPr lvl="0" algn="just">
              <a:lnSpc>
                <a:spcPct val="150000"/>
              </a:lnSpc>
              <a:buClr>
                <a:srgbClr val="000000"/>
              </a:buClr>
              <a:buSzTx/>
              <a:tabLst>
                <a:tab pos="360045" algn="l"/>
                <a:tab pos="720090" algn="l"/>
              </a:tabLst>
            </a:pPr>
            <a:r>
              <a:rPr lang="en-US" sz="2200" b="1" dirty="0" smtClean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1. </a:t>
            </a:r>
            <a:r>
              <a:rPr lang="vi-VN" sz="2200" b="1" dirty="0" smtClean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Đường </a:t>
            </a:r>
            <a:r>
              <a:rPr lang="en-US" sz="2200" b="1" dirty="0" err="1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cao</a:t>
            </a:r>
            <a:r>
              <a:rPr lang="en-US" sz="2200" b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vi-VN" sz="2200" b="1" dirty="0">
                <a:solidFill>
                  <a:schemeClr val="bg1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của tam giác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89997" y="1376094"/>
            <a:ext cx="784785" cy="600900"/>
            <a:chOff x="1483578" y="1606678"/>
            <a:chExt cx="784785" cy="600900"/>
          </a:xfrm>
        </p:grpSpPr>
        <p:sp>
          <p:nvSpPr>
            <p:cNvPr id="10" name="Google Shape;3502;p39"/>
            <p:cNvSpPr/>
            <p:nvPr/>
          </p:nvSpPr>
          <p:spPr>
            <a:xfrm>
              <a:off x="1503725" y="1606678"/>
              <a:ext cx="744492" cy="600900"/>
            </a:xfrm>
            <a:prstGeom prst="roundRect">
              <a:avLst>
                <a:gd name="adj" fmla="val 20977"/>
              </a:avLst>
            </a:prstGeom>
            <a:solidFill>
              <a:srgbClr val="00B050"/>
            </a:solidFill>
            <a:ln>
              <a:noFill/>
            </a:ln>
            <a:effectLst>
              <a:outerShdw dist="66675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504;p39"/>
            <p:cNvSpPr txBox="1">
              <a:spLocks/>
            </p:cNvSpPr>
            <p:nvPr/>
          </p:nvSpPr>
          <p:spPr>
            <a:xfrm>
              <a:off x="1483578" y="1751879"/>
              <a:ext cx="784785" cy="310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Hind"/>
                <a:buAutoNum type="arabicPeriod"/>
                <a:defRPr sz="12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914400" marR="0" lvl="1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371600" marR="0" lvl="2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1828800" marR="0" lvl="3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rabi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2286000" marR="0" lvl="4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2743200" marR="0" lvl="5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3200400" marR="0" lvl="6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rabi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3657600" marR="0" lvl="7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alpha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4114800" marR="0" lvl="8" indent="-3302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Roboto Condensed Light"/>
                <a:buAutoNum type="romanLcPeriod"/>
                <a:defRPr sz="16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Font typeface="Hind"/>
                <a:buNone/>
              </a:pPr>
              <a:r>
                <a:rPr lang="en-US" sz="2000" b="1" dirty="0" smtClean="0">
                  <a:solidFill>
                    <a:schemeClr val="bg1"/>
                  </a:solidFill>
                  <a:latin typeface="+mn-lt"/>
                </a:rPr>
                <a:t>HĐ1</a:t>
              </a:r>
              <a:endParaRPr lang="en-US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289997" y="2122195"/>
                <a:ext cx="410989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tam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133).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sử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ê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ke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vẽ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chiếu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997" y="2122195"/>
                <a:ext cx="4109895" cy="1938992"/>
              </a:xfrm>
              <a:prstGeom prst="rect">
                <a:avLst/>
              </a:prstGeom>
              <a:blipFill>
                <a:blip r:embed="rId3"/>
                <a:stretch>
                  <a:fillRect l="-1632" r="-1484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346350" y="1487709"/>
            <a:ext cx="4221428" cy="446837"/>
            <a:chOff x="2351574" y="2130825"/>
            <a:chExt cx="4221428" cy="446837"/>
          </a:xfrm>
        </p:grpSpPr>
        <p:sp>
          <p:nvSpPr>
            <p:cNvPr id="13" name="Rectangle 12"/>
            <p:cNvSpPr/>
            <p:nvPr/>
          </p:nvSpPr>
          <p:spPr>
            <a:xfrm>
              <a:off x="2977146" y="2169578"/>
              <a:ext cx="35958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HĐ1</a:t>
              </a:r>
              <a:endPara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574" y="2130825"/>
              <a:ext cx="625572" cy="446837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696" y="2037912"/>
            <a:ext cx="2850123" cy="26533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59" y="1676544"/>
            <a:ext cx="2471448" cy="2471448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6638261" y="2397642"/>
            <a:ext cx="5316" cy="16582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6" grpId="0" animBg="1"/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"/>
          <p:cNvSpPr/>
          <p:nvPr/>
        </p:nvSpPr>
        <p:spPr>
          <a:xfrm>
            <a:off x="1831950" y="467650"/>
            <a:ext cx="5480100" cy="6009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latin typeface="+mn-lt"/>
              </a:rPr>
              <a:t>KẾT LUẬN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1699" y="1343519"/>
            <a:ext cx="7263829" cy="1427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chứa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9534" y="3418962"/>
            <a:ext cx="1066318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2000" b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7369" y="3913775"/>
            <a:ext cx="4355680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756" y="2589427"/>
            <a:ext cx="2108741" cy="2111531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4" grpId="0" animBg="1"/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Google Shape;3526;p42"/>
          <p:cNvSpPr/>
          <p:nvPr/>
        </p:nvSpPr>
        <p:spPr>
          <a:xfrm>
            <a:off x="3546871" y="602327"/>
            <a:ext cx="2050256" cy="600900"/>
          </a:xfrm>
          <a:prstGeom prst="roundRect">
            <a:avLst>
              <a:gd name="adj" fmla="val 2097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8" name="Google Shape;3528;p42"/>
          <p:cNvSpPr txBox="1">
            <a:spLocks noGrp="1"/>
          </p:cNvSpPr>
          <p:nvPr>
            <p:ph type="title" idx="4"/>
          </p:nvPr>
        </p:nvSpPr>
        <p:spPr>
          <a:xfrm>
            <a:off x="720000" y="674177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lt1"/>
                </a:solidFill>
                <a:latin typeface="+mn-lt"/>
              </a:rPr>
              <a:t>Ví</a:t>
            </a:r>
            <a:r>
              <a:rPr lang="en-US" sz="2400" b="1" dirty="0">
                <a:solidFill>
                  <a:schemeClr val="lt1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chemeClr val="lt1"/>
                </a:solidFill>
                <a:latin typeface="+mn-lt"/>
              </a:rPr>
              <a:t>dụ</a:t>
            </a:r>
            <a:r>
              <a:rPr lang="en-US" sz="2400" b="1" dirty="0">
                <a:solidFill>
                  <a:schemeClr val="lt1"/>
                </a:solidFill>
                <a:latin typeface="+mn-lt"/>
              </a:rPr>
              <a:t> 1:</a:t>
            </a:r>
            <a:endParaRPr sz="2400" b="1" dirty="0">
              <a:solidFill>
                <a:schemeClr val="lt1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99667" y="1384713"/>
                <a:ext cx="734466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Quan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sát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135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𝐵𝐾</m:t>
                    </m:r>
                    <m:r>
                      <a:rPr lang="en-US" sz="2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𝐷𝑁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67" y="1384713"/>
                <a:ext cx="7344663" cy="1015663"/>
              </a:xfrm>
              <a:prstGeom prst="rect">
                <a:avLst/>
              </a:prstGeom>
              <a:blipFill>
                <a:blip r:embed="rId3"/>
                <a:stretch>
                  <a:fillRect l="-914" r="-914"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987" y="2644689"/>
            <a:ext cx="2761780" cy="2104086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6" grpId="0" animBg="1"/>
      <p:bldP spid="3528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3" name="Google Shape;3603;p43"/>
          <p:cNvSpPr/>
          <p:nvPr/>
        </p:nvSpPr>
        <p:spPr>
          <a:xfrm>
            <a:off x="3708657" y="765630"/>
            <a:ext cx="1457325" cy="600900"/>
          </a:xfrm>
          <a:prstGeom prst="roundRect">
            <a:avLst>
              <a:gd name="adj" fmla="val 20977"/>
            </a:avLst>
          </a:prstGeom>
          <a:solidFill>
            <a:srgbClr val="FFC515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5" name="Google Shape;3605;p43"/>
          <p:cNvSpPr txBox="1">
            <a:spLocks noGrp="1"/>
          </p:cNvSpPr>
          <p:nvPr>
            <p:ph type="title" idx="6"/>
          </p:nvPr>
        </p:nvSpPr>
        <p:spPr>
          <a:xfrm>
            <a:off x="3943641" y="837480"/>
            <a:ext cx="987355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tx1"/>
                </a:solidFill>
                <a:latin typeface="+mn-lt"/>
              </a:rPr>
              <a:t>Giải</a:t>
            </a:r>
            <a:endParaRPr sz="2400" b="1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760765" y="1466731"/>
                <a:ext cx="7461747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𝐴𝐻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𝐵𝐾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𝐵𝐾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vuông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lnSpc>
                    <a:spcPct val="150000"/>
                  </a:lnSpc>
                  <a:buFontTx/>
                  <a:buChar char="-"/>
                </a:pPr>
                <a:r>
                  <a:rPr lang="en-US" sz="2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Đoạn</a:t>
                </a:r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thẳng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𝐷𝑁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cao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cả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đỉnh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tam </a:t>
                </a:r>
                <a:r>
                  <a:rPr lang="en-US" sz="2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65" y="1466731"/>
                <a:ext cx="7461747" cy="2862322"/>
              </a:xfrm>
              <a:prstGeom prst="rect">
                <a:avLst/>
              </a:prstGeom>
              <a:blipFill>
                <a:blip r:embed="rId3"/>
                <a:stretch>
                  <a:fillRect l="-735" r="-817" b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3" grpId="0" animBg="1"/>
      <p:bldP spid="36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0" name="Google Shape;3980;p52"/>
          <p:cNvSpPr/>
          <p:nvPr/>
        </p:nvSpPr>
        <p:spPr>
          <a:xfrm>
            <a:off x="3071973" y="467650"/>
            <a:ext cx="2835667" cy="600900"/>
          </a:xfrm>
          <a:prstGeom prst="roundRect">
            <a:avLst>
              <a:gd name="adj" fmla="val 20977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FFFFFF"/>
                </a:solidFill>
              </a:rPr>
              <a:t>Ví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dụ</a:t>
            </a:r>
            <a:r>
              <a:rPr lang="en-US" sz="2400" b="1" dirty="0">
                <a:solidFill>
                  <a:srgbClr val="FFFFFF"/>
                </a:solidFill>
              </a:rPr>
              <a:t> 2</a:t>
            </a:r>
            <a:endParaRPr sz="2400" b="1" dirty="0">
              <a:solidFill>
                <a:srgbClr val="FFFFFF"/>
              </a:solidFill>
            </a:endParaRPr>
          </a:p>
        </p:txBody>
      </p:sp>
      <p:grpSp>
        <p:nvGrpSpPr>
          <p:cNvPr id="4046" name="Google Shape;4046;p52"/>
          <p:cNvGrpSpPr/>
          <p:nvPr/>
        </p:nvGrpSpPr>
        <p:grpSpPr>
          <a:xfrm>
            <a:off x="68175" y="1312700"/>
            <a:ext cx="790736" cy="869130"/>
            <a:chOff x="7709325" y="2753025"/>
            <a:chExt cx="790736" cy="869130"/>
          </a:xfrm>
        </p:grpSpPr>
        <p:sp>
          <p:nvSpPr>
            <p:cNvPr id="4047" name="Google Shape;4047;p5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5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5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5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5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5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5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5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5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5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5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5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5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5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5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5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5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5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5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5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5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5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5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5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1687">
            <a:off x="3811453" y="3823865"/>
            <a:ext cx="559653" cy="6860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69366" y="1169237"/>
            <a:ext cx="7384824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nhọn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ê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ABC.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229" y="2297697"/>
            <a:ext cx="3427049" cy="1427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tam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25" y="2351090"/>
            <a:ext cx="2731935" cy="2382987"/>
          </a:xfrm>
          <a:prstGeom prst="rect">
            <a:avLst/>
          </a:prstGeom>
        </p:spPr>
      </p:pic>
      <p:grpSp>
        <p:nvGrpSpPr>
          <p:cNvPr id="84" name="Google Shape;3983;p52"/>
          <p:cNvGrpSpPr/>
          <p:nvPr/>
        </p:nvGrpSpPr>
        <p:grpSpPr>
          <a:xfrm>
            <a:off x="7574385" y="4045638"/>
            <a:ext cx="1612721" cy="1191278"/>
            <a:chOff x="1942875" y="4263875"/>
            <a:chExt cx="856600" cy="632750"/>
          </a:xfrm>
        </p:grpSpPr>
        <p:sp>
          <p:nvSpPr>
            <p:cNvPr id="85" name="Google Shape;3984;p52"/>
            <p:cNvSpPr/>
            <p:nvPr/>
          </p:nvSpPr>
          <p:spPr>
            <a:xfrm>
              <a:off x="2344375" y="4332125"/>
              <a:ext cx="59800" cy="59225"/>
            </a:xfrm>
            <a:custGeom>
              <a:avLst/>
              <a:gdLst/>
              <a:ahLst/>
              <a:cxnLst/>
              <a:rect l="l" t="t" r="r" b="b"/>
              <a:pathLst>
                <a:path w="2392" h="2369" fill="none" extrusionOk="0">
                  <a:moveTo>
                    <a:pt x="1196" y="2369"/>
                  </a:moveTo>
                  <a:lnTo>
                    <a:pt x="1196" y="2369"/>
                  </a:lnTo>
                  <a:lnTo>
                    <a:pt x="948" y="2346"/>
                  </a:lnTo>
                  <a:lnTo>
                    <a:pt x="745" y="2278"/>
                  </a:lnTo>
                  <a:lnTo>
                    <a:pt x="542" y="2166"/>
                  </a:lnTo>
                  <a:lnTo>
                    <a:pt x="361" y="2030"/>
                  </a:lnTo>
                  <a:lnTo>
                    <a:pt x="203" y="1850"/>
                  </a:lnTo>
                  <a:lnTo>
                    <a:pt x="113" y="1647"/>
                  </a:lnTo>
                  <a:lnTo>
                    <a:pt x="23" y="1421"/>
                  </a:lnTo>
                  <a:lnTo>
                    <a:pt x="0" y="1173"/>
                  </a:lnTo>
                  <a:lnTo>
                    <a:pt x="0" y="1173"/>
                  </a:lnTo>
                  <a:lnTo>
                    <a:pt x="23" y="948"/>
                  </a:lnTo>
                  <a:lnTo>
                    <a:pt x="113" y="722"/>
                  </a:lnTo>
                  <a:lnTo>
                    <a:pt x="203" y="519"/>
                  </a:lnTo>
                  <a:lnTo>
                    <a:pt x="361" y="339"/>
                  </a:lnTo>
                  <a:lnTo>
                    <a:pt x="542" y="203"/>
                  </a:lnTo>
                  <a:lnTo>
                    <a:pt x="745" y="91"/>
                  </a:lnTo>
                  <a:lnTo>
                    <a:pt x="948" y="23"/>
                  </a:lnTo>
                  <a:lnTo>
                    <a:pt x="1196" y="0"/>
                  </a:lnTo>
                  <a:lnTo>
                    <a:pt x="1196" y="0"/>
                  </a:lnTo>
                  <a:lnTo>
                    <a:pt x="1444" y="23"/>
                  </a:lnTo>
                  <a:lnTo>
                    <a:pt x="1669" y="91"/>
                  </a:lnTo>
                  <a:lnTo>
                    <a:pt x="1873" y="203"/>
                  </a:lnTo>
                  <a:lnTo>
                    <a:pt x="2030" y="339"/>
                  </a:lnTo>
                  <a:lnTo>
                    <a:pt x="2188" y="519"/>
                  </a:lnTo>
                  <a:lnTo>
                    <a:pt x="2301" y="722"/>
                  </a:lnTo>
                  <a:lnTo>
                    <a:pt x="2369" y="948"/>
                  </a:lnTo>
                  <a:lnTo>
                    <a:pt x="2391" y="1173"/>
                  </a:lnTo>
                  <a:lnTo>
                    <a:pt x="2391" y="1173"/>
                  </a:lnTo>
                  <a:lnTo>
                    <a:pt x="2369" y="1421"/>
                  </a:lnTo>
                  <a:lnTo>
                    <a:pt x="2301" y="1647"/>
                  </a:lnTo>
                  <a:lnTo>
                    <a:pt x="2188" y="1850"/>
                  </a:lnTo>
                  <a:lnTo>
                    <a:pt x="2030" y="2030"/>
                  </a:lnTo>
                  <a:lnTo>
                    <a:pt x="1873" y="2166"/>
                  </a:lnTo>
                  <a:lnTo>
                    <a:pt x="1669" y="2278"/>
                  </a:lnTo>
                  <a:lnTo>
                    <a:pt x="1444" y="2346"/>
                  </a:lnTo>
                  <a:lnTo>
                    <a:pt x="1196" y="23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985;p52"/>
            <p:cNvSpPr/>
            <p:nvPr/>
          </p:nvSpPr>
          <p:spPr>
            <a:xfrm>
              <a:off x="2300950" y="4289825"/>
              <a:ext cx="146650" cy="131425"/>
            </a:xfrm>
            <a:custGeom>
              <a:avLst/>
              <a:gdLst/>
              <a:ahLst/>
              <a:cxnLst/>
              <a:rect l="l" t="t" r="r" b="b"/>
              <a:pathLst>
                <a:path w="5866" h="5257" fill="none" extrusionOk="0">
                  <a:moveTo>
                    <a:pt x="2933" y="1"/>
                  </a:moveTo>
                  <a:lnTo>
                    <a:pt x="2933" y="1"/>
                  </a:lnTo>
                  <a:lnTo>
                    <a:pt x="2640" y="1"/>
                  </a:lnTo>
                  <a:lnTo>
                    <a:pt x="2346" y="46"/>
                  </a:lnTo>
                  <a:lnTo>
                    <a:pt x="2053" y="136"/>
                  </a:lnTo>
                  <a:lnTo>
                    <a:pt x="1782" y="226"/>
                  </a:lnTo>
                  <a:lnTo>
                    <a:pt x="1534" y="339"/>
                  </a:lnTo>
                  <a:lnTo>
                    <a:pt x="1286" y="497"/>
                  </a:lnTo>
                  <a:lnTo>
                    <a:pt x="1061" y="655"/>
                  </a:lnTo>
                  <a:lnTo>
                    <a:pt x="858" y="858"/>
                  </a:lnTo>
                  <a:lnTo>
                    <a:pt x="677" y="1061"/>
                  </a:lnTo>
                  <a:lnTo>
                    <a:pt x="497" y="1286"/>
                  </a:lnTo>
                  <a:lnTo>
                    <a:pt x="361" y="1534"/>
                  </a:lnTo>
                  <a:lnTo>
                    <a:pt x="226" y="1783"/>
                  </a:lnTo>
                  <a:lnTo>
                    <a:pt x="136" y="2053"/>
                  </a:lnTo>
                  <a:lnTo>
                    <a:pt x="68" y="2346"/>
                  </a:lnTo>
                  <a:lnTo>
                    <a:pt x="23" y="2640"/>
                  </a:lnTo>
                  <a:lnTo>
                    <a:pt x="0" y="2933"/>
                  </a:lnTo>
                  <a:lnTo>
                    <a:pt x="0" y="2933"/>
                  </a:lnTo>
                  <a:lnTo>
                    <a:pt x="23" y="3136"/>
                  </a:lnTo>
                  <a:lnTo>
                    <a:pt x="46" y="3384"/>
                  </a:lnTo>
                  <a:lnTo>
                    <a:pt x="113" y="3655"/>
                  </a:lnTo>
                  <a:lnTo>
                    <a:pt x="203" y="3948"/>
                  </a:lnTo>
                  <a:lnTo>
                    <a:pt x="5211" y="5256"/>
                  </a:lnTo>
                  <a:lnTo>
                    <a:pt x="5211" y="5256"/>
                  </a:lnTo>
                  <a:lnTo>
                    <a:pt x="5482" y="4557"/>
                  </a:lnTo>
                  <a:lnTo>
                    <a:pt x="5685" y="3925"/>
                  </a:lnTo>
                  <a:lnTo>
                    <a:pt x="5752" y="3632"/>
                  </a:lnTo>
                  <a:lnTo>
                    <a:pt x="5820" y="3361"/>
                  </a:lnTo>
                  <a:lnTo>
                    <a:pt x="5865" y="3136"/>
                  </a:lnTo>
                  <a:lnTo>
                    <a:pt x="5865" y="2933"/>
                  </a:lnTo>
                  <a:lnTo>
                    <a:pt x="5865" y="2933"/>
                  </a:lnTo>
                  <a:lnTo>
                    <a:pt x="5865" y="2640"/>
                  </a:lnTo>
                  <a:lnTo>
                    <a:pt x="5820" y="2346"/>
                  </a:lnTo>
                  <a:lnTo>
                    <a:pt x="5730" y="2053"/>
                  </a:lnTo>
                  <a:lnTo>
                    <a:pt x="5640" y="1783"/>
                  </a:lnTo>
                  <a:lnTo>
                    <a:pt x="5527" y="1534"/>
                  </a:lnTo>
                  <a:lnTo>
                    <a:pt x="5369" y="1286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55"/>
                  </a:lnTo>
                  <a:lnTo>
                    <a:pt x="4579" y="497"/>
                  </a:lnTo>
                  <a:lnTo>
                    <a:pt x="4331" y="339"/>
                  </a:lnTo>
                  <a:lnTo>
                    <a:pt x="4083" y="226"/>
                  </a:lnTo>
                  <a:lnTo>
                    <a:pt x="3813" y="136"/>
                  </a:lnTo>
                  <a:lnTo>
                    <a:pt x="3519" y="46"/>
                  </a:lnTo>
                  <a:lnTo>
                    <a:pt x="3226" y="1"/>
                  </a:lnTo>
                  <a:lnTo>
                    <a:pt x="29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986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extrusionOk="0">
                  <a:moveTo>
                    <a:pt x="27226" y="0"/>
                  </a:moveTo>
                  <a:lnTo>
                    <a:pt x="20752" y="6068"/>
                  </a:lnTo>
                  <a:lnTo>
                    <a:pt x="10805" y="3474"/>
                  </a:lnTo>
                  <a:lnTo>
                    <a:pt x="0" y="6790"/>
                  </a:lnTo>
                  <a:lnTo>
                    <a:pt x="6203" y="24767"/>
                  </a:lnTo>
                  <a:lnTo>
                    <a:pt x="17143" y="20955"/>
                  </a:lnTo>
                  <a:lnTo>
                    <a:pt x="27812" y="22940"/>
                  </a:lnTo>
                  <a:lnTo>
                    <a:pt x="34263" y="15226"/>
                  </a:lnTo>
                  <a:lnTo>
                    <a:pt x="272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552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3987;p52"/>
            <p:cNvSpPr/>
            <p:nvPr/>
          </p:nvSpPr>
          <p:spPr>
            <a:xfrm>
              <a:off x="1942875" y="4277425"/>
              <a:ext cx="856600" cy="619200"/>
            </a:xfrm>
            <a:custGeom>
              <a:avLst/>
              <a:gdLst/>
              <a:ahLst/>
              <a:cxnLst/>
              <a:rect l="l" t="t" r="r" b="b"/>
              <a:pathLst>
                <a:path w="34264" h="24768" fill="none" extrusionOk="0">
                  <a:moveTo>
                    <a:pt x="0" y="6790"/>
                  </a:moveTo>
                  <a:lnTo>
                    <a:pt x="10805" y="3474"/>
                  </a:lnTo>
                  <a:lnTo>
                    <a:pt x="20752" y="6068"/>
                  </a:lnTo>
                  <a:lnTo>
                    <a:pt x="27226" y="0"/>
                  </a:lnTo>
                  <a:lnTo>
                    <a:pt x="34263" y="15226"/>
                  </a:lnTo>
                  <a:lnTo>
                    <a:pt x="27812" y="22940"/>
                  </a:lnTo>
                  <a:lnTo>
                    <a:pt x="17143" y="20955"/>
                  </a:lnTo>
                  <a:lnTo>
                    <a:pt x="6203" y="24767"/>
                  </a:lnTo>
                  <a:lnTo>
                    <a:pt x="0" y="67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3988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extrusionOk="0">
                  <a:moveTo>
                    <a:pt x="25602" y="0"/>
                  </a:moveTo>
                  <a:lnTo>
                    <a:pt x="19738" y="5504"/>
                  </a:lnTo>
                  <a:lnTo>
                    <a:pt x="9542" y="2820"/>
                  </a:lnTo>
                  <a:lnTo>
                    <a:pt x="1" y="5752"/>
                  </a:lnTo>
                  <a:lnTo>
                    <a:pt x="5550" y="21812"/>
                  </a:lnTo>
                  <a:lnTo>
                    <a:pt x="15768" y="18226"/>
                  </a:lnTo>
                  <a:lnTo>
                    <a:pt x="26121" y="20143"/>
                  </a:lnTo>
                  <a:lnTo>
                    <a:pt x="31805" y="13376"/>
                  </a:lnTo>
                  <a:lnTo>
                    <a:pt x="2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3989;p52"/>
            <p:cNvSpPr/>
            <p:nvPr/>
          </p:nvSpPr>
          <p:spPr>
            <a:xfrm>
              <a:off x="1975000" y="4319725"/>
              <a:ext cx="795150" cy="545325"/>
            </a:xfrm>
            <a:custGeom>
              <a:avLst/>
              <a:gdLst/>
              <a:ahLst/>
              <a:cxnLst/>
              <a:rect l="l" t="t" r="r" b="b"/>
              <a:pathLst>
                <a:path w="31806" h="21813" fill="none" extrusionOk="0">
                  <a:moveTo>
                    <a:pt x="1" y="5752"/>
                  </a:moveTo>
                  <a:lnTo>
                    <a:pt x="9542" y="2820"/>
                  </a:lnTo>
                  <a:lnTo>
                    <a:pt x="19738" y="5504"/>
                  </a:lnTo>
                  <a:lnTo>
                    <a:pt x="25602" y="0"/>
                  </a:lnTo>
                  <a:lnTo>
                    <a:pt x="31805" y="13376"/>
                  </a:lnTo>
                  <a:lnTo>
                    <a:pt x="26121" y="20143"/>
                  </a:lnTo>
                  <a:lnTo>
                    <a:pt x="15768" y="18226"/>
                  </a:lnTo>
                  <a:lnTo>
                    <a:pt x="5550" y="21812"/>
                  </a:lnTo>
                  <a:lnTo>
                    <a:pt x="1" y="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3990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3991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2504" y="971"/>
                  </a:moveTo>
                  <a:lnTo>
                    <a:pt x="2504" y="971"/>
                  </a:lnTo>
                  <a:lnTo>
                    <a:pt x="2797" y="768"/>
                  </a:lnTo>
                  <a:lnTo>
                    <a:pt x="3000" y="632"/>
                  </a:lnTo>
                  <a:lnTo>
                    <a:pt x="3068" y="565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1354" y="1399"/>
                  </a:lnTo>
                  <a:lnTo>
                    <a:pt x="2008" y="1580"/>
                  </a:lnTo>
                  <a:lnTo>
                    <a:pt x="2414" y="1354"/>
                  </a:lnTo>
                  <a:lnTo>
                    <a:pt x="3000" y="1783"/>
                  </a:lnTo>
                  <a:lnTo>
                    <a:pt x="3316" y="1602"/>
                  </a:lnTo>
                  <a:lnTo>
                    <a:pt x="2504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3992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extrusionOk="0">
                  <a:moveTo>
                    <a:pt x="4286" y="0"/>
                  </a:move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3993;p52"/>
            <p:cNvSpPr/>
            <p:nvPr/>
          </p:nvSpPr>
          <p:spPr>
            <a:xfrm>
              <a:off x="2263175" y="4491150"/>
              <a:ext cx="218250" cy="222775"/>
            </a:xfrm>
            <a:custGeom>
              <a:avLst/>
              <a:gdLst/>
              <a:ahLst/>
              <a:cxnLst/>
              <a:rect l="l" t="t" r="r" b="b"/>
              <a:pathLst>
                <a:path w="8730" h="8911" fill="none" extrusionOk="0">
                  <a:moveTo>
                    <a:pt x="6203" y="3880"/>
                  </a:moveTo>
                  <a:lnTo>
                    <a:pt x="6203" y="3880"/>
                  </a:lnTo>
                  <a:lnTo>
                    <a:pt x="7015" y="4128"/>
                  </a:lnTo>
                  <a:lnTo>
                    <a:pt x="7602" y="4421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7827" y="5008"/>
                  </a:lnTo>
                  <a:lnTo>
                    <a:pt x="8684" y="5301"/>
                  </a:lnTo>
                  <a:lnTo>
                    <a:pt x="8730" y="4985"/>
                  </a:lnTo>
                  <a:lnTo>
                    <a:pt x="8730" y="4963"/>
                  </a:lnTo>
                  <a:lnTo>
                    <a:pt x="8730" y="4963"/>
                  </a:lnTo>
                  <a:lnTo>
                    <a:pt x="8075" y="4737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8256" y="3542"/>
                  </a:lnTo>
                  <a:lnTo>
                    <a:pt x="7760" y="3203"/>
                  </a:lnTo>
                  <a:lnTo>
                    <a:pt x="7760" y="3203"/>
                  </a:lnTo>
                  <a:lnTo>
                    <a:pt x="7624" y="3090"/>
                  </a:lnTo>
                  <a:lnTo>
                    <a:pt x="7511" y="2978"/>
                  </a:lnTo>
                  <a:lnTo>
                    <a:pt x="7444" y="2842"/>
                  </a:lnTo>
                  <a:lnTo>
                    <a:pt x="7421" y="2707"/>
                  </a:lnTo>
                  <a:lnTo>
                    <a:pt x="7421" y="2572"/>
                  </a:lnTo>
                  <a:lnTo>
                    <a:pt x="7466" y="2436"/>
                  </a:lnTo>
                  <a:lnTo>
                    <a:pt x="7557" y="2324"/>
                  </a:lnTo>
                  <a:lnTo>
                    <a:pt x="7669" y="2211"/>
                  </a:lnTo>
                  <a:lnTo>
                    <a:pt x="8008" y="1963"/>
                  </a:lnTo>
                  <a:lnTo>
                    <a:pt x="7985" y="1963"/>
                  </a:lnTo>
                  <a:lnTo>
                    <a:pt x="7985" y="1963"/>
                  </a:lnTo>
                  <a:lnTo>
                    <a:pt x="7218" y="1196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7534" y="609"/>
                  </a:lnTo>
                  <a:lnTo>
                    <a:pt x="6902" y="23"/>
                  </a:lnTo>
                  <a:lnTo>
                    <a:pt x="4511" y="0"/>
                  </a:lnTo>
                  <a:lnTo>
                    <a:pt x="4511" y="0"/>
                  </a:lnTo>
                  <a:lnTo>
                    <a:pt x="4286" y="0"/>
                  </a:lnTo>
                  <a:lnTo>
                    <a:pt x="4105" y="45"/>
                  </a:lnTo>
                  <a:lnTo>
                    <a:pt x="3925" y="90"/>
                  </a:lnTo>
                  <a:lnTo>
                    <a:pt x="3767" y="181"/>
                  </a:lnTo>
                  <a:lnTo>
                    <a:pt x="2865" y="812"/>
                  </a:lnTo>
                  <a:lnTo>
                    <a:pt x="2865" y="812"/>
                  </a:lnTo>
                  <a:lnTo>
                    <a:pt x="2662" y="925"/>
                  </a:lnTo>
                  <a:lnTo>
                    <a:pt x="2459" y="993"/>
                  </a:lnTo>
                  <a:lnTo>
                    <a:pt x="970" y="1286"/>
                  </a:lnTo>
                  <a:lnTo>
                    <a:pt x="970" y="1286"/>
                  </a:lnTo>
                  <a:lnTo>
                    <a:pt x="790" y="1354"/>
                  </a:lnTo>
                  <a:lnTo>
                    <a:pt x="609" y="1444"/>
                  </a:lnTo>
                  <a:lnTo>
                    <a:pt x="474" y="1557"/>
                  </a:lnTo>
                  <a:lnTo>
                    <a:pt x="361" y="1692"/>
                  </a:lnTo>
                  <a:lnTo>
                    <a:pt x="68" y="2233"/>
                  </a:lnTo>
                  <a:lnTo>
                    <a:pt x="68" y="2233"/>
                  </a:lnTo>
                  <a:lnTo>
                    <a:pt x="23" y="2324"/>
                  </a:lnTo>
                  <a:lnTo>
                    <a:pt x="0" y="2414"/>
                  </a:lnTo>
                  <a:lnTo>
                    <a:pt x="0" y="2527"/>
                  </a:lnTo>
                  <a:lnTo>
                    <a:pt x="0" y="2617"/>
                  </a:lnTo>
                  <a:lnTo>
                    <a:pt x="45" y="2707"/>
                  </a:lnTo>
                  <a:lnTo>
                    <a:pt x="90" y="2797"/>
                  </a:lnTo>
                  <a:lnTo>
                    <a:pt x="158" y="2887"/>
                  </a:lnTo>
                  <a:lnTo>
                    <a:pt x="248" y="2955"/>
                  </a:lnTo>
                  <a:lnTo>
                    <a:pt x="722" y="3384"/>
                  </a:lnTo>
                  <a:lnTo>
                    <a:pt x="722" y="3384"/>
                  </a:lnTo>
                  <a:lnTo>
                    <a:pt x="902" y="3519"/>
                  </a:lnTo>
                  <a:lnTo>
                    <a:pt x="1692" y="3948"/>
                  </a:lnTo>
                  <a:lnTo>
                    <a:pt x="2504" y="3609"/>
                  </a:lnTo>
                  <a:lnTo>
                    <a:pt x="2684" y="4128"/>
                  </a:lnTo>
                  <a:lnTo>
                    <a:pt x="2481" y="4805"/>
                  </a:lnTo>
                  <a:lnTo>
                    <a:pt x="1557" y="4489"/>
                  </a:lnTo>
                  <a:lnTo>
                    <a:pt x="790" y="4940"/>
                  </a:lnTo>
                  <a:lnTo>
                    <a:pt x="790" y="4940"/>
                  </a:lnTo>
                  <a:lnTo>
                    <a:pt x="654" y="5008"/>
                  </a:lnTo>
                  <a:lnTo>
                    <a:pt x="90" y="5481"/>
                  </a:lnTo>
                  <a:lnTo>
                    <a:pt x="542" y="6361"/>
                  </a:lnTo>
                  <a:lnTo>
                    <a:pt x="542" y="6361"/>
                  </a:lnTo>
                  <a:lnTo>
                    <a:pt x="654" y="6519"/>
                  </a:lnTo>
                  <a:lnTo>
                    <a:pt x="790" y="6632"/>
                  </a:lnTo>
                  <a:lnTo>
                    <a:pt x="970" y="6745"/>
                  </a:lnTo>
                  <a:lnTo>
                    <a:pt x="1173" y="6835"/>
                  </a:lnTo>
                  <a:lnTo>
                    <a:pt x="1354" y="6903"/>
                  </a:lnTo>
                  <a:lnTo>
                    <a:pt x="1354" y="6903"/>
                  </a:lnTo>
                  <a:lnTo>
                    <a:pt x="1557" y="6948"/>
                  </a:lnTo>
                  <a:lnTo>
                    <a:pt x="1782" y="6970"/>
                  </a:lnTo>
                  <a:lnTo>
                    <a:pt x="1985" y="6970"/>
                  </a:lnTo>
                  <a:lnTo>
                    <a:pt x="2188" y="6948"/>
                  </a:lnTo>
                  <a:lnTo>
                    <a:pt x="2459" y="6903"/>
                  </a:lnTo>
                  <a:lnTo>
                    <a:pt x="2459" y="6903"/>
                  </a:lnTo>
                  <a:lnTo>
                    <a:pt x="2662" y="6880"/>
                  </a:lnTo>
                  <a:lnTo>
                    <a:pt x="2865" y="6880"/>
                  </a:lnTo>
                  <a:lnTo>
                    <a:pt x="3068" y="6903"/>
                  </a:lnTo>
                  <a:lnTo>
                    <a:pt x="3271" y="6948"/>
                  </a:lnTo>
                  <a:lnTo>
                    <a:pt x="3451" y="7015"/>
                  </a:lnTo>
                  <a:lnTo>
                    <a:pt x="3609" y="7106"/>
                  </a:lnTo>
                  <a:lnTo>
                    <a:pt x="3745" y="7218"/>
                  </a:lnTo>
                  <a:lnTo>
                    <a:pt x="3857" y="7354"/>
                  </a:lnTo>
                  <a:lnTo>
                    <a:pt x="4376" y="8053"/>
                  </a:lnTo>
                  <a:lnTo>
                    <a:pt x="4376" y="8053"/>
                  </a:lnTo>
                  <a:lnTo>
                    <a:pt x="4466" y="8166"/>
                  </a:lnTo>
                  <a:lnTo>
                    <a:pt x="4579" y="8256"/>
                  </a:lnTo>
                  <a:lnTo>
                    <a:pt x="5459" y="8910"/>
                  </a:lnTo>
                  <a:lnTo>
                    <a:pt x="6045" y="8842"/>
                  </a:lnTo>
                  <a:lnTo>
                    <a:pt x="6068" y="6903"/>
                  </a:lnTo>
                  <a:lnTo>
                    <a:pt x="6068" y="6903"/>
                  </a:lnTo>
                  <a:lnTo>
                    <a:pt x="6045" y="6767"/>
                  </a:lnTo>
                  <a:lnTo>
                    <a:pt x="6023" y="6654"/>
                  </a:lnTo>
                  <a:lnTo>
                    <a:pt x="5955" y="6542"/>
                  </a:lnTo>
                  <a:lnTo>
                    <a:pt x="5865" y="6451"/>
                  </a:lnTo>
                  <a:lnTo>
                    <a:pt x="4963" y="5549"/>
                  </a:lnTo>
                  <a:lnTo>
                    <a:pt x="5369" y="5143"/>
                  </a:lnTo>
                  <a:lnTo>
                    <a:pt x="4602" y="4715"/>
                  </a:lnTo>
                  <a:lnTo>
                    <a:pt x="5617" y="3722"/>
                  </a:lnTo>
                  <a:lnTo>
                    <a:pt x="6203" y="38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3994;p52"/>
            <p:cNvSpPr/>
            <p:nvPr/>
          </p:nvSpPr>
          <p:spPr>
            <a:xfrm>
              <a:off x="2053400" y="4517075"/>
              <a:ext cx="225575" cy="217700"/>
            </a:xfrm>
            <a:custGeom>
              <a:avLst/>
              <a:gdLst/>
              <a:ahLst/>
              <a:cxnLst/>
              <a:rect l="l" t="t" r="r" b="b"/>
              <a:pathLst>
                <a:path w="9023" h="8708" extrusionOk="0">
                  <a:moveTo>
                    <a:pt x="3316" y="1"/>
                  </a:moveTo>
                  <a:lnTo>
                    <a:pt x="2955" y="520"/>
                  </a:lnTo>
                  <a:lnTo>
                    <a:pt x="2887" y="610"/>
                  </a:lnTo>
                  <a:lnTo>
                    <a:pt x="3000" y="700"/>
                  </a:lnTo>
                  <a:lnTo>
                    <a:pt x="3203" y="813"/>
                  </a:lnTo>
                  <a:lnTo>
                    <a:pt x="3519" y="1038"/>
                  </a:lnTo>
                  <a:lnTo>
                    <a:pt x="3654" y="1399"/>
                  </a:lnTo>
                  <a:lnTo>
                    <a:pt x="2730" y="1647"/>
                  </a:lnTo>
                  <a:lnTo>
                    <a:pt x="1850" y="1467"/>
                  </a:lnTo>
                  <a:lnTo>
                    <a:pt x="1692" y="1444"/>
                  </a:lnTo>
                  <a:lnTo>
                    <a:pt x="1376" y="1444"/>
                  </a:lnTo>
                  <a:lnTo>
                    <a:pt x="1218" y="1467"/>
                  </a:lnTo>
                  <a:lnTo>
                    <a:pt x="1083" y="1512"/>
                  </a:lnTo>
                  <a:lnTo>
                    <a:pt x="948" y="1557"/>
                  </a:lnTo>
                  <a:lnTo>
                    <a:pt x="835" y="1625"/>
                  </a:lnTo>
                  <a:lnTo>
                    <a:pt x="722" y="1693"/>
                  </a:lnTo>
                  <a:lnTo>
                    <a:pt x="0" y="2369"/>
                  </a:lnTo>
                  <a:lnTo>
                    <a:pt x="519" y="2550"/>
                  </a:lnTo>
                  <a:lnTo>
                    <a:pt x="1579" y="2031"/>
                  </a:lnTo>
                  <a:lnTo>
                    <a:pt x="2188" y="2369"/>
                  </a:lnTo>
                  <a:lnTo>
                    <a:pt x="2233" y="3226"/>
                  </a:lnTo>
                  <a:lnTo>
                    <a:pt x="2256" y="3339"/>
                  </a:lnTo>
                  <a:lnTo>
                    <a:pt x="2301" y="3429"/>
                  </a:lnTo>
                  <a:lnTo>
                    <a:pt x="2369" y="3520"/>
                  </a:lnTo>
                  <a:lnTo>
                    <a:pt x="2436" y="3632"/>
                  </a:lnTo>
                  <a:lnTo>
                    <a:pt x="2527" y="3700"/>
                  </a:lnTo>
                  <a:lnTo>
                    <a:pt x="2639" y="3790"/>
                  </a:lnTo>
                  <a:lnTo>
                    <a:pt x="2775" y="3858"/>
                  </a:lnTo>
                  <a:lnTo>
                    <a:pt x="2910" y="3903"/>
                  </a:lnTo>
                  <a:lnTo>
                    <a:pt x="3000" y="3948"/>
                  </a:lnTo>
                  <a:lnTo>
                    <a:pt x="3248" y="4061"/>
                  </a:lnTo>
                  <a:lnTo>
                    <a:pt x="3361" y="4129"/>
                  </a:lnTo>
                  <a:lnTo>
                    <a:pt x="3451" y="4196"/>
                  </a:lnTo>
                  <a:lnTo>
                    <a:pt x="3542" y="4287"/>
                  </a:lnTo>
                  <a:lnTo>
                    <a:pt x="3609" y="4377"/>
                  </a:lnTo>
                  <a:lnTo>
                    <a:pt x="3654" y="4467"/>
                  </a:lnTo>
                  <a:lnTo>
                    <a:pt x="3677" y="4557"/>
                  </a:lnTo>
                  <a:lnTo>
                    <a:pt x="3767" y="4963"/>
                  </a:lnTo>
                  <a:lnTo>
                    <a:pt x="3790" y="5076"/>
                  </a:lnTo>
                  <a:lnTo>
                    <a:pt x="3857" y="5189"/>
                  </a:lnTo>
                  <a:lnTo>
                    <a:pt x="3948" y="5302"/>
                  </a:lnTo>
                  <a:lnTo>
                    <a:pt x="4060" y="5392"/>
                  </a:lnTo>
                  <a:lnTo>
                    <a:pt x="4692" y="5843"/>
                  </a:lnTo>
                  <a:lnTo>
                    <a:pt x="4918" y="6475"/>
                  </a:lnTo>
                  <a:lnTo>
                    <a:pt x="5978" y="6655"/>
                  </a:lnTo>
                  <a:lnTo>
                    <a:pt x="6339" y="7647"/>
                  </a:lnTo>
                  <a:lnTo>
                    <a:pt x="6384" y="7738"/>
                  </a:lnTo>
                  <a:lnTo>
                    <a:pt x="6429" y="7805"/>
                  </a:lnTo>
                  <a:lnTo>
                    <a:pt x="6587" y="7963"/>
                  </a:lnTo>
                  <a:lnTo>
                    <a:pt x="6790" y="8099"/>
                  </a:lnTo>
                  <a:lnTo>
                    <a:pt x="7038" y="8211"/>
                  </a:lnTo>
                  <a:lnTo>
                    <a:pt x="8684" y="8708"/>
                  </a:lnTo>
                  <a:lnTo>
                    <a:pt x="9023" y="8482"/>
                  </a:lnTo>
                  <a:lnTo>
                    <a:pt x="8391" y="8053"/>
                  </a:lnTo>
                  <a:lnTo>
                    <a:pt x="8166" y="7354"/>
                  </a:lnTo>
                  <a:lnTo>
                    <a:pt x="8143" y="7264"/>
                  </a:lnTo>
                  <a:lnTo>
                    <a:pt x="8143" y="7196"/>
                  </a:lnTo>
                  <a:lnTo>
                    <a:pt x="8143" y="7106"/>
                  </a:lnTo>
                  <a:lnTo>
                    <a:pt x="8166" y="7016"/>
                  </a:lnTo>
                  <a:lnTo>
                    <a:pt x="8211" y="6948"/>
                  </a:lnTo>
                  <a:lnTo>
                    <a:pt x="8256" y="6881"/>
                  </a:lnTo>
                  <a:lnTo>
                    <a:pt x="8414" y="6745"/>
                  </a:lnTo>
                  <a:lnTo>
                    <a:pt x="8572" y="6632"/>
                  </a:lnTo>
                  <a:lnTo>
                    <a:pt x="8662" y="6542"/>
                  </a:lnTo>
                  <a:lnTo>
                    <a:pt x="8752" y="6452"/>
                  </a:lnTo>
                  <a:lnTo>
                    <a:pt x="8797" y="6339"/>
                  </a:lnTo>
                  <a:lnTo>
                    <a:pt x="8820" y="6226"/>
                  </a:lnTo>
                  <a:lnTo>
                    <a:pt x="8820" y="6114"/>
                  </a:lnTo>
                  <a:lnTo>
                    <a:pt x="8797" y="6001"/>
                  </a:lnTo>
                  <a:lnTo>
                    <a:pt x="8752" y="5888"/>
                  </a:lnTo>
                  <a:lnTo>
                    <a:pt x="8662" y="5775"/>
                  </a:lnTo>
                  <a:lnTo>
                    <a:pt x="8504" y="5640"/>
                  </a:lnTo>
                  <a:lnTo>
                    <a:pt x="8301" y="5505"/>
                  </a:lnTo>
                  <a:lnTo>
                    <a:pt x="8075" y="5437"/>
                  </a:lnTo>
                  <a:lnTo>
                    <a:pt x="7827" y="5369"/>
                  </a:lnTo>
                  <a:lnTo>
                    <a:pt x="5617" y="5099"/>
                  </a:lnTo>
                  <a:lnTo>
                    <a:pt x="5188" y="5437"/>
                  </a:lnTo>
                  <a:lnTo>
                    <a:pt x="4557" y="5099"/>
                  </a:lnTo>
                  <a:lnTo>
                    <a:pt x="4624" y="4557"/>
                  </a:lnTo>
                  <a:lnTo>
                    <a:pt x="5369" y="4467"/>
                  </a:lnTo>
                  <a:lnTo>
                    <a:pt x="5572" y="4399"/>
                  </a:lnTo>
                  <a:lnTo>
                    <a:pt x="5752" y="4332"/>
                  </a:lnTo>
                  <a:lnTo>
                    <a:pt x="5887" y="4241"/>
                  </a:lnTo>
                  <a:lnTo>
                    <a:pt x="6023" y="4106"/>
                  </a:lnTo>
                  <a:lnTo>
                    <a:pt x="6587" y="3339"/>
                  </a:lnTo>
                  <a:lnTo>
                    <a:pt x="7376" y="3339"/>
                  </a:lnTo>
                  <a:lnTo>
                    <a:pt x="7963" y="3001"/>
                  </a:lnTo>
                  <a:lnTo>
                    <a:pt x="7850" y="2866"/>
                  </a:lnTo>
                  <a:lnTo>
                    <a:pt x="7489" y="2392"/>
                  </a:lnTo>
                  <a:lnTo>
                    <a:pt x="6745" y="2166"/>
                  </a:lnTo>
                  <a:lnTo>
                    <a:pt x="6925" y="1715"/>
                  </a:lnTo>
                  <a:lnTo>
                    <a:pt x="6722" y="1467"/>
                  </a:lnTo>
                  <a:lnTo>
                    <a:pt x="5730" y="1422"/>
                  </a:lnTo>
                  <a:lnTo>
                    <a:pt x="5481" y="2031"/>
                  </a:lnTo>
                  <a:lnTo>
                    <a:pt x="4511" y="1535"/>
                  </a:lnTo>
                  <a:lnTo>
                    <a:pt x="4376" y="1377"/>
                  </a:lnTo>
                  <a:lnTo>
                    <a:pt x="4331" y="1287"/>
                  </a:lnTo>
                  <a:lnTo>
                    <a:pt x="4782" y="948"/>
                  </a:lnTo>
                  <a:lnTo>
                    <a:pt x="5842" y="587"/>
                  </a:lnTo>
                  <a:lnTo>
                    <a:pt x="6857" y="993"/>
                  </a:lnTo>
                  <a:lnTo>
                    <a:pt x="7173" y="723"/>
                  </a:lnTo>
                  <a:lnTo>
                    <a:pt x="6812" y="384"/>
                  </a:lnTo>
                  <a:lnTo>
                    <a:pt x="6496" y="91"/>
                  </a:lnTo>
                  <a:lnTo>
                    <a:pt x="33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3995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3996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2008" y="971"/>
                  </a:move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3997;p52"/>
            <p:cNvSpPr/>
            <p:nvPr/>
          </p:nvSpPr>
          <p:spPr>
            <a:xfrm>
              <a:off x="2212975" y="4364275"/>
              <a:ext cx="425225" cy="486675"/>
            </a:xfrm>
            <a:custGeom>
              <a:avLst/>
              <a:gdLst/>
              <a:ahLst/>
              <a:cxnLst/>
              <a:rect l="l" t="t" r="r" b="b"/>
              <a:pathLst>
                <a:path w="17009" h="19467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  <a:close/>
                  <a:moveTo>
                    <a:pt x="6249" y="16444"/>
                  </a:moveTo>
                  <a:lnTo>
                    <a:pt x="6001" y="16556"/>
                  </a:lnTo>
                  <a:lnTo>
                    <a:pt x="6339" y="17481"/>
                  </a:lnTo>
                  <a:lnTo>
                    <a:pt x="17008" y="19466"/>
                  </a:lnTo>
                  <a:lnTo>
                    <a:pt x="16535" y="18361"/>
                  </a:lnTo>
                  <a:lnTo>
                    <a:pt x="6249" y="16444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3998;p52"/>
            <p:cNvSpPr/>
            <p:nvPr/>
          </p:nvSpPr>
          <p:spPr>
            <a:xfrm>
              <a:off x="2362975" y="4775350"/>
              <a:ext cx="275225" cy="75600"/>
            </a:xfrm>
            <a:custGeom>
              <a:avLst/>
              <a:gdLst/>
              <a:ahLst/>
              <a:cxnLst/>
              <a:rect l="l" t="t" r="r" b="b"/>
              <a:pathLst>
                <a:path w="11009" h="3024" fill="none" extrusionOk="0">
                  <a:moveTo>
                    <a:pt x="249" y="1"/>
                  </a:moveTo>
                  <a:lnTo>
                    <a:pt x="1" y="113"/>
                  </a:lnTo>
                  <a:lnTo>
                    <a:pt x="339" y="1038"/>
                  </a:lnTo>
                  <a:lnTo>
                    <a:pt x="11008" y="3023"/>
                  </a:lnTo>
                  <a:lnTo>
                    <a:pt x="10535" y="1918"/>
                  </a:lnTo>
                  <a:lnTo>
                    <a:pt x="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3999;p52"/>
            <p:cNvSpPr/>
            <p:nvPr/>
          </p:nvSpPr>
          <p:spPr>
            <a:xfrm>
              <a:off x="2212975" y="4364275"/>
              <a:ext cx="258875" cy="93050"/>
            </a:xfrm>
            <a:custGeom>
              <a:avLst/>
              <a:gdLst/>
              <a:ahLst/>
              <a:cxnLst/>
              <a:rect l="l" t="t" r="r" b="b"/>
              <a:pathLst>
                <a:path w="10355" h="3722" fill="none" extrusionOk="0">
                  <a:moveTo>
                    <a:pt x="1" y="0"/>
                  </a:moveTo>
                  <a:lnTo>
                    <a:pt x="407" y="1150"/>
                  </a:lnTo>
                  <a:lnTo>
                    <a:pt x="10219" y="3722"/>
                  </a:lnTo>
                  <a:lnTo>
                    <a:pt x="10354" y="3586"/>
                  </a:lnTo>
                  <a:lnTo>
                    <a:pt x="9948" y="2594"/>
                  </a:lnTo>
                  <a:lnTo>
                    <a:pt x="8730" y="2278"/>
                  </a:lnTo>
                  <a:lnTo>
                    <a:pt x="3722" y="97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4000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extrusionOk="0">
                  <a:moveTo>
                    <a:pt x="4106" y="7534"/>
                  </a:moveTo>
                  <a:lnTo>
                    <a:pt x="3294" y="7873"/>
                  </a:lnTo>
                  <a:lnTo>
                    <a:pt x="2753" y="7579"/>
                  </a:lnTo>
                  <a:lnTo>
                    <a:pt x="3068" y="8459"/>
                  </a:lnTo>
                  <a:lnTo>
                    <a:pt x="3159" y="8414"/>
                  </a:lnTo>
                  <a:lnTo>
                    <a:pt x="4083" y="8730"/>
                  </a:lnTo>
                  <a:lnTo>
                    <a:pt x="4286" y="8053"/>
                  </a:lnTo>
                  <a:lnTo>
                    <a:pt x="4106" y="7534"/>
                  </a:lnTo>
                  <a:close/>
                  <a:moveTo>
                    <a:pt x="10715" y="10264"/>
                  </a:moveTo>
                  <a:lnTo>
                    <a:pt x="11076" y="10512"/>
                  </a:lnTo>
                  <a:lnTo>
                    <a:pt x="11437" y="10805"/>
                  </a:lnTo>
                  <a:lnTo>
                    <a:pt x="11437" y="10828"/>
                  </a:lnTo>
                  <a:lnTo>
                    <a:pt x="11369" y="10895"/>
                  </a:lnTo>
                  <a:lnTo>
                    <a:pt x="11189" y="11031"/>
                  </a:lnTo>
                  <a:lnTo>
                    <a:pt x="10873" y="11234"/>
                  </a:lnTo>
                  <a:lnTo>
                    <a:pt x="11685" y="11865"/>
                  </a:lnTo>
                  <a:lnTo>
                    <a:pt x="11369" y="12046"/>
                  </a:lnTo>
                  <a:lnTo>
                    <a:pt x="10783" y="11617"/>
                  </a:lnTo>
                  <a:lnTo>
                    <a:pt x="10377" y="11843"/>
                  </a:lnTo>
                  <a:lnTo>
                    <a:pt x="9723" y="11662"/>
                  </a:lnTo>
                  <a:lnTo>
                    <a:pt x="9204" y="11888"/>
                  </a:lnTo>
                  <a:lnTo>
                    <a:pt x="9001" y="11978"/>
                  </a:lnTo>
                  <a:lnTo>
                    <a:pt x="8369" y="11572"/>
                  </a:lnTo>
                  <a:lnTo>
                    <a:pt x="8662" y="10940"/>
                  </a:lnTo>
                  <a:lnTo>
                    <a:pt x="9610" y="10647"/>
                  </a:lnTo>
                  <a:lnTo>
                    <a:pt x="10061" y="10782"/>
                  </a:lnTo>
                  <a:lnTo>
                    <a:pt x="10061" y="10331"/>
                  </a:lnTo>
                  <a:lnTo>
                    <a:pt x="10715" y="10264"/>
                  </a:lnTo>
                  <a:close/>
                  <a:moveTo>
                    <a:pt x="1" y="0"/>
                  </a:move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4001;p52"/>
            <p:cNvSpPr/>
            <p:nvPr/>
          </p:nvSpPr>
          <p:spPr>
            <a:xfrm>
              <a:off x="2291925" y="4581375"/>
              <a:ext cx="38375" cy="29900"/>
            </a:xfrm>
            <a:custGeom>
              <a:avLst/>
              <a:gdLst/>
              <a:ahLst/>
              <a:cxnLst/>
              <a:rect l="l" t="t" r="r" b="b"/>
              <a:pathLst>
                <a:path w="1535" h="1196" fill="none" extrusionOk="0">
                  <a:moveTo>
                    <a:pt x="1354" y="0"/>
                  </a:moveTo>
                  <a:lnTo>
                    <a:pt x="542" y="339"/>
                  </a:lnTo>
                  <a:lnTo>
                    <a:pt x="1" y="45"/>
                  </a:lnTo>
                  <a:lnTo>
                    <a:pt x="316" y="925"/>
                  </a:lnTo>
                  <a:lnTo>
                    <a:pt x="407" y="880"/>
                  </a:lnTo>
                  <a:lnTo>
                    <a:pt x="1331" y="1196"/>
                  </a:lnTo>
                  <a:lnTo>
                    <a:pt x="1534" y="519"/>
                  </a:lnTo>
                  <a:lnTo>
                    <a:pt x="135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4002;p52"/>
            <p:cNvSpPr/>
            <p:nvPr/>
          </p:nvSpPr>
          <p:spPr>
            <a:xfrm>
              <a:off x="2432350" y="4649600"/>
              <a:ext cx="82900" cy="44575"/>
            </a:xfrm>
            <a:custGeom>
              <a:avLst/>
              <a:gdLst/>
              <a:ahLst/>
              <a:cxnLst/>
              <a:rect l="l" t="t" r="r" b="b"/>
              <a:pathLst>
                <a:path w="3316" h="1783" fill="none" extrusionOk="0">
                  <a:moveTo>
                    <a:pt x="1692" y="519"/>
                  </a:move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65"/>
                  </a:lnTo>
                  <a:lnTo>
                    <a:pt x="3000" y="632"/>
                  </a:lnTo>
                  <a:lnTo>
                    <a:pt x="2820" y="768"/>
                  </a:lnTo>
                  <a:lnTo>
                    <a:pt x="2504" y="971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316" y="1602"/>
                  </a:lnTo>
                  <a:lnTo>
                    <a:pt x="3000" y="1783"/>
                  </a:lnTo>
                  <a:lnTo>
                    <a:pt x="2414" y="1354"/>
                  </a:lnTo>
                  <a:lnTo>
                    <a:pt x="2008" y="1580"/>
                  </a:lnTo>
                  <a:lnTo>
                    <a:pt x="1354" y="1399"/>
                  </a:lnTo>
                  <a:lnTo>
                    <a:pt x="835" y="1625"/>
                  </a:lnTo>
                  <a:lnTo>
                    <a:pt x="835" y="1625"/>
                  </a:lnTo>
                  <a:lnTo>
                    <a:pt x="632" y="1715"/>
                  </a:lnTo>
                  <a:lnTo>
                    <a:pt x="0" y="1309"/>
                  </a:lnTo>
                  <a:lnTo>
                    <a:pt x="293" y="677"/>
                  </a:lnTo>
                  <a:lnTo>
                    <a:pt x="1241" y="384"/>
                  </a:lnTo>
                  <a:lnTo>
                    <a:pt x="1692" y="5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4003;p52"/>
            <p:cNvSpPr/>
            <p:nvPr/>
          </p:nvSpPr>
          <p:spPr>
            <a:xfrm>
              <a:off x="2223125" y="4393025"/>
              <a:ext cx="403225" cy="430275"/>
            </a:xfrm>
            <a:custGeom>
              <a:avLst/>
              <a:gdLst/>
              <a:ahLst/>
              <a:cxnLst/>
              <a:rect l="l" t="t" r="r" b="b"/>
              <a:pathLst>
                <a:path w="16129" h="17211" fill="none" extrusionOk="0">
                  <a:moveTo>
                    <a:pt x="1" y="0"/>
                  </a:moveTo>
                  <a:lnTo>
                    <a:pt x="2008" y="5549"/>
                  </a:lnTo>
                  <a:lnTo>
                    <a:pt x="2008" y="5549"/>
                  </a:lnTo>
                  <a:lnTo>
                    <a:pt x="2121" y="5437"/>
                  </a:lnTo>
                  <a:lnTo>
                    <a:pt x="2256" y="5346"/>
                  </a:lnTo>
                  <a:lnTo>
                    <a:pt x="2414" y="5279"/>
                  </a:lnTo>
                  <a:lnTo>
                    <a:pt x="2572" y="5211"/>
                  </a:lnTo>
                  <a:lnTo>
                    <a:pt x="4061" y="4918"/>
                  </a:lnTo>
                  <a:lnTo>
                    <a:pt x="4061" y="4918"/>
                  </a:lnTo>
                  <a:lnTo>
                    <a:pt x="4264" y="4850"/>
                  </a:lnTo>
                  <a:lnTo>
                    <a:pt x="4467" y="4737"/>
                  </a:lnTo>
                  <a:lnTo>
                    <a:pt x="5369" y="4106"/>
                  </a:lnTo>
                  <a:lnTo>
                    <a:pt x="5369" y="4106"/>
                  </a:lnTo>
                  <a:lnTo>
                    <a:pt x="5527" y="4038"/>
                  </a:lnTo>
                  <a:lnTo>
                    <a:pt x="5685" y="3970"/>
                  </a:lnTo>
                  <a:lnTo>
                    <a:pt x="5888" y="3925"/>
                  </a:lnTo>
                  <a:lnTo>
                    <a:pt x="6091" y="3925"/>
                  </a:lnTo>
                  <a:lnTo>
                    <a:pt x="6091" y="3925"/>
                  </a:lnTo>
                  <a:lnTo>
                    <a:pt x="6113" y="3925"/>
                  </a:lnTo>
                  <a:lnTo>
                    <a:pt x="8504" y="3948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9136" y="4534"/>
                  </a:lnTo>
                  <a:lnTo>
                    <a:pt x="8820" y="5121"/>
                  </a:lnTo>
                  <a:lnTo>
                    <a:pt x="9587" y="5888"/>
                  </a:lnTo>
                  <a:lnTo>
                    <a:pt x="9587" y="5888"/>
                  </a:lnTo>
                  <a:lnTo>
                    <a:pt x="9610" y="5888"/>
                  </a:lnTo>
                  <a:lnTo>
                    <a:pt x="9271" y="6136"/>
                  </a:lnTo>
                  <a:lnTo>
                    <a:pt x="9271" y="6136"/>
                  </a:lnTo>
                  <a:lnTo>
                    <a:pt x="9159" y="6249"/>
                  </a:lnTo>
                  <a:lnTo>
                    <a:pt x="9068" y="6361"/>
                  </a:lnTo>
                  <a:lnTo>
                    <a:pt x="9023" y="6497"/>
                  </a:lnTo>
                  <a:lnTo>
                    <a:pt x="9023" y="6632"/>
                  </a:lnTo>
                  <a:lnTo>
                    <a:pt x="9046" y="6767"/>
                  </a:lnTo>
                  <a:lnTo>
                    <a:pt x="9113" y="6903"/>
                  </a:lnTo>
                  <a:lnTo>
                    <a:pt x="9226" y="7015"/>
                  </a:lnTo>
                  <a:lnTo>
                    <a:pt x="9362" y="7128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858" y="7467"/>
                  </a:lnTo>
                  <a:lnTo>
                    <a:pt x="9677" y="8662"/>
                  </a:lnTo>
                  <a:lnTo>
                    <a:pt x="10332" y="8888"/>
                  </a:lnTo>
                  <a:lnTo>
                    <a:pt x="10332" y="8888"/>
                  </a:lnTo>
                  <a:lnTo>
                    <a:pt x="10332" y="8910"/>
                  </a:lnTo>
                  <a:lnTo>
                    <a:pt x="10286" y="9226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429" y="8933"/>
                  </a:lnTo>
                  <a:lnTo>
                    <a:pt x="9204" y="8346"/>
                  </a:lnTo>
                  <a:lnTo>
                    <a:pt x="8617" y="8053"/>
                  </a:lnTo>
                  <a:lnTo>
                    <a:pt x="7805" y="7805"/>
                  </a:lnTo>
                  <a:lnTo>
                    <a:pt x="7805" y="7805"/>
                  </a:lnTo>
                  <a:lnTo>
                    <a:pt x="7219" y="7647"/>
                  </a:lnTo>
                  <a:lnTo>
                    <a:pt x="6204" y="8640"/>
                  </a:lnTo>
                  <a:lnTo>
                    <a:pt x="6971" y="9068"/>
                  </a:lnTo>
                  <a:lnTo>
                    <a:pt x="6565" y="9474"/>
                  </a:lnTo>
                  <a:lnTo>
                    <a:pt x="7467" y="10376"/>
                  </a:lnTo>
                  <a:lnTo>
                    <a:pt x="7467" y="10376"/>
                  </a:lnTo>
                  <a:lnTo>
                    <a:pt x="7557" y="10467"/>
                  </a:lnTo>
                  <a:lnTo>
                    <a:pt x="7625" y="10579"/>
                  </a:lnTo>
                  <a:lnTo>
                    <a:pt x="7647" y="10692"/>
                  </a:lnTo>
                  <a:lnTo>
                    <a:pt x="7670" y="10828"/>
                  </a:lnTo>
                  <a:lnTo>
                    <a:pt x="7647" y="12767"/>
                  </a:lnTo>
                  <a:lnTo>
                    <a:pt x="7061" y="12835"/>
                  </a:lnTo>
                  <a:lnTo>
                    <a:pt x="6181" y="12181"/>
                  </a:lnTo>
                  <a:lnTo>
                    <a:pt x="6181" y="12181"/>
                  </a:lnTo>
                  <a:lnTo>
                    <a:pt x="6068" y="12091"/>
                  </a:lnTo>
                  <a:lnTo>
                    <a:pt x="5978" y="11978"/>
                  </a:lnTo>
                  <a:lnTo>
                    <a:pt x="5459" y="11279"/>
                  </a:lnTo>
                  <a:lnTo>
                    <a:pt x="5459" y="11279"/>
                  </a:lnTo>
                  <a:lnTo>
                    <a:pt x="5369" y="11166"/>
                  </a:lnTo>
                  <a:lnTo>
                    <a:pt x="5279" y="11076"/>
                  </a:lnTo>
                  <a:lnTo>
                    <a:pt x="5144" y="10985"/>
                  </a:lnTo>
                  <a:lnTo>
                    <a:pt x="5008" y="10918"/>
                  </a:lnTo>
                  <a:lnTo>
                    <a:pt x="4850" y="10873"/>
                  </a:lnTo>
                  <a:lnTo>
                    <a:pt x="4692" y="10828"/>
                  </a:lnTo>
                  <a:lnTo>
                    <a:pt x="4535" y="10805"/>
                  </a:lnTo>
                  <a:lnTo>
                    <a:pt x="4354" y="10782"/>
                  </a:lnTo>
                  <a:lnTo>
                    <a:pt x="4354" y="10782"/>
                  </a:lnTo>
                  <a:lnTo>
                    <a:pt x="4196" y="10805"/>
                  </a:lnTo>
                  <a:lnTo>
                    <a:pt x="4061" y="10828"/>
                  </a:lnTo>
                  <a:lnTo>
                    <a:pt x="3948" y="10850"/>
                  </a:lnTo>
                  <a:lnTo>
                    <a:pt x="5595" y="15406"/>
                  </a:lnTo>
                  <a:lnTo>
                    <a:pt x="5843" y="15294"/>
                  </a:lnTo>
                  <a:lnTo>
                    <a:pt x="16129" y="17211"/>
                  </a:lnTo>
                  <a:lnTo>
                    <a:pt x="9948" y="2436"/>
                  </a:lnTo>
                  <a:lnTo>
                    <a:pt x="9813" y="257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4004;p52"/>
            <p:cNvSpPr/>
            <p:nvPr/>
          </p:nvSpPr>
          <p:spPr>
            <a:xfrm>
              <a:off x="2432350" y="4659200"/>
              <a:ext cx="31025" cy="33275"/>
            </a:xfrm>
            <a:custGeom>
              <a:avLst/>
              <a:gdLst/>
              <a:ahLst/>
              <a:cxnLst/>
              <a:rect l="l" t="t" r="r" b="b"/>
              <a:pathLst>
                <a:path w="1241" h="1331" extrusionOk="0">
                  <a:moveTo>
                    <a:pt x="1241" y="0"/>
                  </a:moveTo>
                  <a:lnTo>
                    <a:pt x="496" y="226"/>
                  </a:lnTo>
                  <a:lnTo>
                    <a:pt x="498" y="230"/>
                  </a:lnTo>
                  <a:lnTo>
                    <a:pt x="498" y="230"/>
                  </a:lnTo>
                  <a:lnTo>
                    <a:pt x="1241" y="0"/>
                  </a:lnTo>
                  <a:close/>
                  <a:moveTo>
                    <a:pt x="498" y="230"/>
                  </a:moveTo>
                  <a:lnTo>
                    <a:pt x="293" y="293"/>
                  </a:lnTo>
                  <a:lnTo>
                    <a:pt x="0" y="925"/>
                  </a:lnTo>
                  <a:lnTo>
                    <a:pt x="632" y="1331"/>
                  </a:lnTo>
                  <a:lnTo>
                    <a:pt x="835" y="1241"/>
                  </a:lnTo>
                  <a:lnTo>
                    <a:pt x="498" y="23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4005;p52"/>
            <p:cNvSpPr/>
            <p:nvPr/>
          </p:nvSpPr>
          <p:spPr>
            <a:xfrm>
              <a:off x="2494925" y="4673850"/>
              <a:ext cx="20325" cy="15825"/>
            </a:xfrm>
            <a:custGeom>
              <a:avLst/>
              <a:gdLst/>
              <a:ahLst/>
              <a:cxnLst/>
              <a:rect l="l" t="t" r="r" b="b"/>
              <a:pathLst>
                <a:path w="813" h="63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813" y="632"/>
                  </a:lnTo>
                  <a:lnTo>
                    <a:pt x="813" y="63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4006;p52"/>
            <p:cNvSpPr/>
            <p:nvPr/>
          </p:nvSpPr>
          <p:spPr>
            <a:xfrm>
              <a:off x="2432350" y="4649600"/>
              <a:ext cx="76700" cy="42875"/>
            </a:xfrm>
            <a:custGeom>
              <a:avLst/>
              <a:gdLst/>
              <a:ahLst/>
              <a:cxnLst/>
              <a:rect l="l" t="t" r="r" b="b"/>
              <a:pathLst>
                <a:path w="3068" h="1715" fill="none" extrusionOk="0">
                  <a:moveTo>
                    <a:pt x="2346" y="1"/>
                  </a:moveTo>
                  <a:lnTo>
                    <a:pt x="1692" y="68"/>
                  </a:lnTo>
                  <a:lnTo>
                    <a:pt x="1692" y="519"/>
                  </a:lnTo>
                  <a:lnTo>
                    <a:pt x="1241" y="384"/>
                  </a:lnTo>
                  <a:lnTo>
                    <a:pt x="293" y="677"/>
                  </a:lnTo>
                  <a:lnTo>
                    <a:pt x="0" y="1309"/>
                  </a:lnTo>
                  <a:lnTo>
                    <a:pt x="632" y="1715"/>
                  </a:lnTo>
                  <a:lnTo>
                    <a:pt x="835" y="1625"/>
                  </a:lnTo>
                  <a:lnTo>
                    <a:pt x="496" y="610"/>
                  </a:lnTo>
                  <a:lnTo>
                    <a:pt x="1241" y="384"/>
                  </a:lnTo>
                  <a:lnTo>
                    <a:pt x="1692" y="519"/>
                  </a:lnTo>
                  <a:lnTo>
                    <a:pt x="1692" y="68"/>
                  </a:lnTo>
                  <a:lnTo>
                    <a:pt x="2346" y="1"/>
                  </a:lnTo>
                  <a:lnTo>
                    <a:pt x="2346" y="1"/>
                  </a:lnTo>
                  <a:lnTo>
                    <a:pt x="2707" y="249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3068" y="542"/>
                  </a:lnTo>
                  <a:lnTo>
                    <a:pt x="2707" y="249"/>
                  </a:lnTo>
                  <a:lnTo>
                    <a:pt x="23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4007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extrusionOk="0">
                  <a:moveTo>
                    <a:pt x="3880" y="0"/>
                  </a:move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4008;p52"/>
            <p:cNvSpPr/>
            <p:nvPr/>
          </p:nvSpPr>
          <p:spPr>
            <a:xfrm>
              <a:off x="2273325" y="4491150"/>
              <a:ext cx="208100" cy="222775"/>
            </a:xfrm>
            <a:custGeom>
              <a:avLst/>
              <a:gdLst/>
              <a:ahLst/>
              <a:cxnLst/>
              <a:rect l="l" t="t" r="r" b="b"/>
              <a:pathLst>
                <a:path w="8324" h="8911" fill="none" extrusionOk="0">
                  <a:moveTo>
                    <a:pt x="4083" y="0"/>
                  </a:moveTo>
                  <a:lnTo>
                    <a:pt x="4083" y="0"/>
                  </a:lnTo>
                  <a:lnTo>
                    <a:pt x="3880" y="0"/>
                  </a:lnTo>
                  <a:lnTo>
                    <a:pt x="3677" y="45"/>
                  </a:lnTo>
                  <a:lnTo>
                    <a:pt x="3519" y="113"/>
                  </a:lnTo>
                  <a:lnTo>
                    <a:pt x="3361" y="181"/>
                  </a:lnTo>
                  <a:lnTo>
                    <a:pt x="2459" y="812"/>
                  </a:lnTo>
                  <a:lnTo>
                    <a:pt x="2459" y="812"/>
                  </a:lnTo>
                  <a:lnTo>
                    <a:pt x="2256" y="925"/>
                  </a:lnTo>
                  <a:lnTo>
                    <a:pt x="2053" y="993"/>
                  </a:lnTo>
                  <a:lnTo>
                    <a:pt x="564" y="1286"/>
                  </a:lnTo>
                  <a:lnTo>
                    <a:pt x="564" y="1286"/>
                  </a:lnTo>
                  <a:lnTo>
                    <a:pt x="406" y="1354"/>
                  </a:lnTo>
                  <a:lnTo>
                    <a:pt x="248" y="1421"/>
                  </a:lnTo>
                  <a:lnTo>
                    <a:pt x="113" y="1512"/>
                  </a:lnTo>
                  <a:lnTo>
                    <a:pt x="0" y="1624"/>
                  </a:lnTo>
                  <a:lnTo>
                    <a:pt x="745" y="3654"/>
                  </a:lnTo>
                  <a:lnTo>
                    <a:pt x="1286" y="3948"/>
                  </a:lnTo>
                  <a:lnTo>
                    <a:pt x="2098" y="3609"/>
                  </a:lnTo>
                  <a:lnTo>
                    <a:pt x="2278" y="4128"/>
                  </a:lnTo>
                  <a:lnTo>
                    <a:pt x="2075" y="4805"/>
                  </a:lnTo>
                  <a:lnTo>
                    <a:pt x="1151" y="4489"/>
                  </a:lnTo>
                  <a:lnTo>
                    <a:pt x="1060" y="4534"/>
                  </a:lnTo>
                  <a:lnTo>
                    <a:pt x="1940" y="6925"/>
                  </a:lnTo>
                  <a:lnTo>
                    <a:pt x="2053" y="6903"/>
                  </a:lnTo>
                  <a:lnTo>
                    <a:pt x="2053" y="6903"/>
                  </a:lnTo>
                  <a:lnTo>
                    <a:pt x="2188" y="6880"/>
                  </a:lnTo>
                  <a:lnTo>
                    <a:pt x="2346" y="6857"/>
                  </a:lnTo>
                  <a:lnTo>
                    <a:pt x="2346" y="6857"/>
                  </a:lnTo>
                  <a:lnTo>
                    <a:pt x="2527" y="6880"/>
                  </a:lnTo>
                  <a:lnTo>
                    <a:pt x="2684" y="6903"/>
                  </a:lnTo>
                  <a:lnTo>
                    <a:pt x="2842" y="6948"/>
                  </a:lnTo>
                  <a:lnTo>
                    <a:pt x="3000" y="6993"/>
                  </a:lnTo>
                  <a:lnTo>
                    <a:pt x="3136" y="7060"/>
                  </a:lnTo>
                  <a:lnTo>
                    <a:pt x="3271" y="7151"/>
                  </a:lnTo>
                  <a:lnTo>
                    <a:pt x="3361" y="7241"/>
                  </a:lnTo>
                  <a:lnTo>
                    <a:pt x="3451" y="7354"/>
                  </a:lnTo>
                  <a:lnTo>
                    <a:pt x="3970" y="8053"/>
                  </a:lnTo>
                  <a:lnTo>
                    <a:pt x="3970" y="8053"/>
                  </a:lnTo>
                  <a:lnTo>
                    <a:pt x="4060" y="8166"/>
                  </a:lnTo>
                  <a:lnTo>
                    <a:pt x="4173" y="8256"/>
                  </a:lnTo>
                  <a:lnTo>
                    <a:pt x="5053" y="8910"/>
                  </a:lnTo>
                  <a:lnTo>
                    <a:pt x="5639" y="8842"/>
                  </a:lnTo>
                  <a:lnTo>
                    <a:pt x="5662" y="6903"/>
                  </a:lnTo>
                  <a:lnTo>
                    <a:pt x="5662" y="6903"/>
                  </a:lnTo>
                  <a:lnTo>
                    <a:pt x="5639" y="6767"/>
                  </a:lnTo>
                  <a:lnTo>
                    <a:pt x="5617" y="6654"/>
                  </a:lnTo>
                  <a:lnTo>
                    <a:pt x="5549" y="6542"/>
                  </a:lnTo>
                  <a:lnTo>
                    <a:pt x="5459" y="6451"/>
                  </a:lnTo>
                  <a:lnTo>
                    <a:pt x="4557" y="5549"/>
                  </a:lnTo>
                  <a:lnTo>
                    <a:pt x="4963" y="5143"/>
                  </a:lnTo>
                  <a:lnTo>
                    <a:pt x="4196" y="4715"/>
                  </a:lnTo>
                  <a:lnTo>
                    <a:pt x="5211" y="3722"/>
                  </a:lnTo>
                  <a:lnTo>
                    <a:pt x="5797" y="3880"/>
                  </a:lnTo>
                  <a:lnTo>
                    <a:pt x="5797" y="3880"/>
                  </a:lnTo>
                  <a:lnTo>
                    <a:pt x="6609" y="4128"/>
                  </a:lnTo>
                  <a:lnTo>
                    <a:pt x="7196" y="4421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7421" y="5008"/>
                  </a:lnTo>
                  <a:lnTo>
                    <a:pt x="8278" y="5301"/>
                  </a:lnTo>
                  <a:lnTo>
                    <a:pt x="8324" y="4985"/>
                  </a:lnTo>
                  <a:lnTo>
                    <a:pt x="8324" y="4963"/>
                  </a:lnTo>
                  <a:lnTo>
                    <a:pt x="8324" y="4963"/>
                  </a:lnTo>
                  <a:lnTo>
                    <a:pt x="7669" y="4737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850" y="3542"/>
                  </a:lnTo>
                  <a:lnTo>
                    <a:pt x="7354" y="3203"/>
                  </a:lnTo>
                  <a:lnTo>
                    <a:pt x="7354" y="3203"/>
                  </a:lnTo>
                  <a:lnTo>
                    <a:pt x="7218" y="3090"/>
                  </a:lnTo>
                  <a:lnTo>
                    <a:pt x="7105" y="2978"/>
                  </a:lnTo>
                  <a:lnTo>
                    <a:pt x="7038" y="2842"/>
                  </a:lnTo>
                  <a:lnTo>
                    <a:pt x="7015" y="2707"/>
                  </a:lnTo>
                  <a:lnTo>
                    <a:pt x="7015" y="2572"/>
                  </a:lnTo>
                  <a:lnTo>
                    <a:pt x="7060" y="2436"/>
                  </a:lnTo>
                  <a:lnTo>
                    <a:pt x="7151" y="2324"/>
                  </a:lnTo>
                  <a:lnTo>
                    <a:pt x="7263" y="2211"/>
                  </a:lnTo>
                  <a:lnTo>
                    <a:pt x="7602" y="1963"/>
                  </a:lnTo>
                  <a:lnTo>
                    <a:pt x="7579" y="1963"/>
                  </a:lnTo>
                  <a:lnTo>
                    <a:pt x="7579" y="1963"/>
                  </a:lnTo>
                  <a:lnTo>
                    <a:pt x="6812" y="1196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7128" y="609"/>
                  </a:lnTo>
                  <a:lnTo>
                    <a:pt x="6496" y="23"/>
                  </a:lnTo>
                  <a:lnTo>
                    <a:pt x="4105" y="0"/>
                  </a:lnTo>
                  <a:lnTo>
                    <a:pt x="4105" y="0"/>
                  </a:lnTo>
                  <a:lnTo>
                    <a:pt x="408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4009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4010;p52"/>
            <p:cNvSpPr/>
            <p:nvPr/>
          </p:nvSpPr>
          <p:spPr>
            <a:xfrm>
              <a:off x="2444750" y="4649600"/>
              <a:ext cx="70500" cy="44575"/>
            </a:xfrm>
            <a:custGeom>
              <a:avLst/>
              <a:gdLst/>
              <a:ahLst/>
              <a:cxnLst/>
              <a:rect l="l" t="t" r="r" b="b"/>
              <a:pathLst>
                <a:path w="2820" h="1783" fill="none" extrusionOk="0">
                  <a:moveTo>
                    <a:pt x="1850" y="1"/>
                  </a:moveTo>
                  <a:lnTo>
                    <a:pt x="1196" y="68"/>
                  </a:lnTo>
                  <a:lnTo>
                    <a:pt x="1196" y="519"/>
                  </a:lnTo>
                  <a:lnTo>
                    <a:pt x="745" y="384"/>
                  </a:lnTo>
                  <a:lnTo>
                    <a:pt x="0" y="610"/>
                  </a:lnTo>
                  <a:lnTo>
                    <a:pt x="339" y="1625"/>
                  </a:lnTo>
                  <a:lnTo>
                    <a:pt x="339" y="1625"/>
                  </a:lnTo>
                  <a:lnTo>
                    <a:pt x="858" y="1399"/>
                  </a:lnTo>
                  <a:lnTo>
                    <a:pt x="1512" y="1580"/>
                  </a:lnTo>
                  <a:lnTo>
                    <a:pt x="1918" y="1354"/>
                  </a:lnTo>
                  <a:lnTo>
                    <a:pt x="2504" y="1783"/>
                  </a:lnTo>
                  <a:lnTo>
                    <a:pt x="2820" y="1602"/>
                  </a:lnTo>
                  <a:lnTo>
                    <a:pt x="2820" y="1602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008" y="971"/>
                  </a:lnTo>
                  <a:lnTo>
                    <a:pt x="2324" y="768"/>
                  </a:lnTo>
                  <a:lnTo>
                    <a:pt x="2504" y="632"/>
                  </a:lnTo>
                  <a:lnTo>
                    <a:pt x="2572" y="565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572" y="542"/>
                  </a:lnTo>
                  <a:lnTo>
                    <a:pt x="2211" y="249"/>
                  </a:lnTo>
                  <a:lnTo>
                    <a:pt x="18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4011;p52"/>
            <p:cNvSpPr/>
            <p:nvPr/>
          </p:nvSpPr>
          <p:spPr>
            <a:xfrm>
              <a:off x="2522000" y="4418400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1" y="3519"/>
                  </a:lnTo>
                  <a:lnTo>
                    <a:pt x="4128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4012;p52"/>
            <p:cNvSpPr/>
            <p:nvPr/>
          </p:nvSpPr>
          <p:spPr>
            <a:xfrm>
              <a:off x="2554700" y="4498475"/>
              <a:ext cx="104925" cy="88550"/>
            </a:xfrm>
            <a:custGeom>
              <a:avLst/>
              <a:gdLst/>
              <a:ahLst/>
              <a:cxnLst/>
              <a:rect l="l" t="t" r="r" b="b"/>
              <a:pathLst>
                <a:path w="4197" h="3542" extrusionOk="0">
                  <a:moveTo>
                    <a:pt x="3971" y="0"/>
                  </a:moveTo>
                  <a:lnTo>
                    <a:pt x="3903" y="46"/>
                  </a:lnTo>
                  <a:lnTo>
                    <a:pt x="46" y="3249"/>
                  </a:lnTo>
                  <a:lnTo>
                    <a:pt x="1" y="3294"/>
                  </a:lnTo>
                  <a:lnTo>
                    <a:pt x="1" y="3361"/>
                  </a:lnTo>
                  <a:lnTo>
                    <a:pt x="1" y="3429"/>
                  </a:lnTo>
                  <a:lnTo>
                    <a:pt x="23" y="3497"/>
                  </a:lnTo>
                  <a:lnTo>
                    <a:pt x="91" y="3542"/>
                  </a:lnTo>
                  <a:lnTo>
                    <a:pt x="226" y="3542"/>
                  </a:lnTo>
                  <a:lnTo>
                    <a:pt x="272" y="3519"/>
                  </a:lnTo>
                  <a:lnTo>
                    <a:pt x="4129" y="316"/>
                  </a:lnTo>
                  <a:lnTo>
                    <a:pt x="4174" y="249"/>
                  </a:lnTo>
                  <a:lnTo>
                    <a:pt x="4196" y="181"/>
                  </a:lnTo>
                  <a:lnTo>
                    <a:pt x="4196" y="113"/>
                  </a:lnTo>
                  <a:lnTo>
                    <a:pt x="4151" y="68"/>
                  </a:lnTo>
                  <a:lnTo>
                    <a:pt x="4106" y="23"/>
                  </a:lnTo>
                  <a:lnTo>
                    <a:pt x="40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4013;p52"/>
            <p:cNvSpPr/>
            <p:nvPr/>
          </p:nvSpPr>
          <p:spPr>
            <a:xfrm>
              <a:off x="2590225" y="4573475"/>
              <a:ext cx="105475" cy="89125"/>
            </a:xfrm>
            <a:custGeom>
              <a:avLst/>
              <a:gdLst/>
              <a:ahLst/>
              <a:cxnLst/>
              <a:rect l="l" t="t" r="r" b="b"/>
              <a:pathLst>
                <a:path w="4219" h="3565" extrusionOk="0">
                  <a:moveTo>
                    <a:pt x="3993" y="0"/>
                  </a:moveTo>
                  <a:lnTo>
                    <a:pt x="3926" y="46"/>
                  </a:lnTo>
                  <a:lnTo>
                    <a:pt x="69" y="3249"/>
                  </a:lnTo>
                  <a:lnTo>
                    <a:pt x="23" y="3294"/>
                  </a:lnTo>
                  <a:lnTo>
                    <a:pt x="1" y="3361"/>
                  </a:lnTo>
                  <a:lnTo>
                    <a:pt x="23" y="3429"/>
                  </a:lnTo>
                  <a:lnTo>
                    <a:pt x="46" y="3497"/>
                  </a:lnTo>
                  <a:lnTo>
                    <a:pt x="114" y="3542"/>
                  </a:lnTo>
                  <a:lnTo>
                    <a:pt x="181" y="3564"/>
                  </a:lnTo>
                  <a:lnTo>
                    <a:pt x="249" y="3542"/>
                  </a:lnTo>
                  <a:lnTo>
                    <a:pt x="294" y="3519"/>
                  </a:lnTo>
                  <a:lnTo>
                    <a:pt x="4151" y="316"/>
                  </a:lnTo>
                  <a:lnTo>
                    <a:pt x="4196" y="271"/>
                  </a:lnTo>
                  <a:lnTo>
                    <a:pt x="4219" y="203"/>
                  </a:lnTo>
                  <a:lnTo>
                    <a:pt x="4219" y="136"/>
                  </a:lnTo>
                  <a:lnTo>
                    <a:pt x="4174" y="68"/>
                  </a:lnTo>
                  <a:lnTo>
                    <a:pt x="4129" y="23"/>
                  </a:lnTo>
                  <a:lnTo>
                    <a:pt x="4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4014;p52"/>
            <p:cNvSpPr/>
            <p:nvPr/>
          </p:nvSpPr>
          <p:spPr>
            <a:xfrm>
              <a:off x="2275000" y="4263875"/>
              <a:ext cx="146650" cy="252675"/>
            </a:xfrm>
            <a:custGeom>
              <a:avLst/>
              <a:gdLst/>
              <a:ahLst/>
              <a:cxnLst/>
              <a:rect l="l" t="t" r="r" b="b"/>
              <a:pathLst>
                <a:path w="5866" h="10107" extrusionOk="0">
                  <a:moveTo>
                    <a:pt x="2933" y="1693"/>
                  </a:moveTo>
                  <a:lnTo>
                    <a:pt x="3181" y="1715"/>
                  </a:lnTo>
                  <a:lnTo>
                    <a:pt x="3407" y="1783"/>
                  </a:lnTo>
                  <a:lnTo>
                    <a:pt x="3610" y="1896"/>
                  </a:lnTo>
                  <a:lnTo>
                    <a:pt x="3790" y="2031"/>
                  </a:lnTo>
                  <a:lnTo>
                    <a:pt x="3926" y="2211"/>
                  </a:lnTo>
                  <a:lnTo>
                    <a:pt x="4038" y="2414"/>
                  </a:lnTo>
                  <a:lnTo>
                    <a:pt x="4106" y="2640"/>
                  </a:lnTo>
                  <a:lnTo>
                    <a:pt x="4129" y="2888"/>
                  </a:lnTo>
                  <a:lnTo>
                    <a:pt x="4106" y="3114"/>
                  </a:lnTo>
                  <a:lnTo>
                    <a:pt x="4038" y="3339"/>
                  </a:lnTo>
                  <a:lnTo>
                    <a:pt x="3926" y="3542"/>
                  </a:lnTo>
                  <a:lnTo>
                    <a:pt x="3790" y="3723"/>
                  </a:lnTo>
                  <a:lnTo>
                    <a:pt x="3610" y="3858"/>
                  </a:lnTo>
                  <a:lnTo>
                    <a:pt x="3407" y="3971"/>
                  </a:lnTo>
                  <a:lnTo>
                    <a:pt x="3181" y="4039"/>
                  </a:lnTo>
                  <a:lnTo>
                    <a:pt x="2933" y="4061"/>
                  </a:lnTo>
                  <a:lnTo>
                    <a:pt x="2708" y="4039"/>
                  </a:lnTo>
                  <a:lnTo>
                    <a:pt x="2482" y="3971"/>
                  </a:lnTo>
                  <a:lnTo>
                    <a:pt x="2279" y="3858"/>
                  </a:lnTo>
                  <a:lnTo>
                    <a:pt x="2099" y="3723"/>
                  </a:lnTo>
                  <a:lnTo>
                    <a:pt x="1963" y="3542"/>
                  </a:lnTo>
                  <a:lnTo>
                    <a:pt x="1851" y="3339"/>
                  </a:lnTo>
                  <a:lnTo>
                    <a:pt x="1783" y="3114"/>
                  </a:lnTo>
                  <a:lnTo>
                    <a:pt x="1760" y="2888"/>
                  </a:lnTo>
                  <a:lnTo>
                    <a:pt x="1783" y="2640"/>
                  </a:lnTo>
                  <a:lnTo>
                    <a:pt x="1851" y="2414"/>
                  </a:lnTo>
                  <a:lnTo>
                    <a:pt x="1963" y="2211"/>
                  </a:lnTo>
                  <a:lnTo>
                    <a:pt x="2099" y="2031"/>
                  </a:lnTo>
                  <a:lnTo>
                    <a:pt x="2279" y="1896"/>
                  </a:lnTo>
                  <a:lnTo>
                    <a:pt x="2482" y="1783"/>
                  </a:lnTo>
                  <a:lnTo>
                    <a:pt x="2708" y="1715"/>
                  </a:lnTo>
                  <a:lnTo>
                    <a:pt x="2933" y="1693"/>
                  </a:lnTo>
                  <a:close/>
                  <a:moveTo>
                    <a:pt x="2933" y="1"/>
                  </a:moveTo>
                  <a:lnTo>
                    <a:pt x="2640" y="24"/>
                  </a:lnTo>
                  <a:lnTo>
                    <a:pt x="2347" y="69"/>
                  </a:lnTo>
                  <a:lnTo>
                    <a:pt x="2076" y="136"/>
                  </a:lnTo>
                  <a:lnTo>
                    <a:pt x="1805" y="227"/>
                  </a:lnTo>
                  <a:lnTo>
                    <a:pt x="1535" y="362"/>
                  </a:lnTo>
                  <a:lnTo>
                    <a:pt x="1287" y="497"/>
                  </a:lnTo>
                  <a:lnTo>
                    <a:pt x="1061" y="678"/>
                  </a:lnTo>
                  <a:lnTo>
                    <a:pt x="858" y="858"/>
                  </a:lnTo>
                  <a:lnTo>
                    <a:pt x="678" y="1061"/>
                  </a:lnTo>
                  <a:lnTo>
                    <a:pt x="497" y="1287"/>
                  </a:lnTo>
                  <a:lnTo>
                    <a:pt x="362" y="1535"/>
                  </a:lnTo>
                  <a:lnTo>
                    <a:pt x="226" y="1783"/>
                  </a:lnTo>
                  <a:lnTo>
                    <a:pt x="136" y="2054"/>
                  </a:lnTo>
                  <a:lnTo>
                    <a:pt x="69" y="2347"/>
                  </a:lnTo>
                  <a:lnTo>
                    <a:pt x="23" y="2640"/>
                  </a:lnTo>
                  <a:lnTo>
                    <a:pt x="1" y="2933"/>
                  </a:lnTo>
                  <a:lnTo>
                    <a:pt x="1" y="3091"/>
                  </a:lnTo>
                  <a:lnTo>
                    <a:pt x="46" y="3272"/>
                  </a:lnTo>
                  <a:lnTo>
                    <a:pt x="136" y="3700"/>
                  </a:lnTo>
                  <a:lnTo>
                    <a:pt x="272" y="4196"/>
                  </a:lnTo>
                  <a:lnTo>
                    <a:pt x="452" y="4738"/>
                  </a:lnTo>
                  <a:lnTo>
                    <a:pt x="678" y="5324"/>
                  </a:lnTo>
                  <a:lnTo>
                    <a:pt x="926" y="5911"/>
                  </a:lnTo>
                  <a:lnTo>
                    <a:pt x="1467" y="7129"/>
                  </a:lnTo>
                  <a:lnTo>
                    <a:pt x="2008" y="8257"/>
                  </a:lnTo>
                  <a:lnTo>
                    <a:pt x="2482" y="9204"/>
                  </a:lnTo>
                  <a:lnTo>
                    <a:pt x="2933" y="10106"/>
                  </a:lnTo>
                  <a:lnTo>
                    <a:pt x="3407" y="9204"/>
                  </a:lnTo>
                  <a:lnTo>
                    <a:pt x="3858" y="8257"/>
                  </a:lnTo>
                  <a:lnTo>
                    <a:pt x="4399" y="7129"/>
                  </a:lnTo>
                  <a:lnTo>
                    <a:pt x="4941" y="5911"/>
                  </a:lnTo>
                  <a:lnTo>
                    <a:pt x="5189" y="5324"/>
                  </a:lnTo>
                  <a:lnTo>
                    <a:pt x="5414" y="4738"/>
                  </a:lnTo>
                  <a:lnTo>
                    <a:pt x="5595" y="4196"/>
                  </a:lnTo>
                  <a:lnTo>
                    <a:pt x="5753" y="3700"/>
                  </a:lnTo>
                  <a:lnTo>
                    <a:pt x="5843" y="3272"/>
                  </a:lnTo>
                  <a:lnTo>
                    <a:pt x="5866" y="3091"/>
                  </a:lnTo>
                  <a:lnTo>
                    <a:pt x="5866" y="2933"/>
                  </a:lnTo>
                  <a:lnTo>
                    <a:pt x="5866" y="2640"/>
                  </a:lnTo>
                  <a:lnTo>
                    <a:pt x="5820" y="2347"/>
                  </a:lnTo>
                  <a:lnTo>
                    <a:pt x="5753" y="2054"/>
                  </a:lnTo>
                  <a:lnTo>
                    <a:pt x="5640" y="1783"/>
                  </a:lnTo>
                  <a:lnTo>
                    <a:pt x="5527" y="1535"/>
                  </a:lnTo>
                  <a:lnTo>
                    <a:pt x="5369" y="1287"/>
                  </a:lnTo>
                  <a:lnTo>
                    <a:pt x="5211" y="1061"/>
                  </a:lnTo>
                  <a:lnTo>
                    <a:pt x="5008" y="858"/>
                  </a:lnTo>
                  <a:lnTo>
                    <a:pt x="4805" y="678"/>
                  </a:lnTo>
                  <a:lnTo>
                    <a:pt x="4580" y="497"/>
                  </a:lnTo>
                  <a:lnTo>
                    <a:pt x="4332" y="362"/>
                  </a:lnTo>
                  <a:lnTo>
                    <a:pt x="4084" y="227"/>
                  </a:lnTo>
                  <a:lnTo>
                    <a:pt x="3813" y="136"/>
                  </a:lnTo>
                  <a:lnTo>
                    <a:pt x="3520" y="69"/>
                  </a:lnTo>
                  <a:lnTo>
                    <a:pt x="3249" y="24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6" name="Google Shape;4015;p52"/>
          <p:cNvGrpSpPr/>
          <p:nvPr/>
        </p:nvGrpSpPr>
        <p:grpSpPr>
          <a:xfrm>
            <a:off x="8319950" y="1694120"/>
            <a:ext cx="754593" cy="1003232"/>
            <a:chOff x="7062788" y="3483325"/>
            <a:chExt cx="558875" cy="743025"/>
          </a:xfrm>
        </p:grpSpPr>
        <p:sp>
          <p:nvSpPr>
            <p:cNvPr id="117" name="Google Shape;4016;p52"/>
            <p:cNvSpPr/>
            <p:nvPr/>
          </p:nvSpPr>
          <p:spPr>
            <a:xfrm>
              <a:off x="7463513" y="3546675"/>
              <a:ext cx="121800" cy="121800"/>
            </a:xfrm>
            <a:custGeom>
              <a:avLst/>
              <a:gdLst/>
              <a:ahLst/>
              <a:cxnLst/>
              <a:rect l="l" t="t" r="r" b="b"/>
              <a:pathLst>
                <a:path w="4872" h="4872" fill="none" extrusionOk="0">
                  <a:moveTo>
                    <a:pt x="2436" y="4872"/>
                  </a:moveTo>
                  <a:lnTo>
                    <a:pt x="2436" y="4872"/>
                  </a:lnTo>
                  <a:lnTo>
                    <a:pt x="2181" y="4852"/>
                  </a:lnTo>
                  <a:lnTo>
                    <a:pt x="1945" y="4813"/>
                  </a:lnTo>
                  <a:lnTo>
                    <a:pt x="1709" y="4754"/>
                  </a:lnTo>
                  <a:lnTo>
                    <a:pt x="1454" y="4656"/>
                  </a:lnTo>
                  <a:lnTo>
                    <a:pt x="1454" y="4656"/>
                  </a:lnTo>
                  <a:lnTo>
                    <a:pt x="1238" y="4558"/>
                  </a:lnTo>
                  <a:lnTo>
                    <a:pt x="1022" y="4420"/>
                  </a:lnTo>
                  <a:lnTo>
                    <a:pt x="845" y="4263"/>
                  </a:lnTo>
                  <a:lnTo>
                    <a:pt x="668" y="4106"/>
                  </a:lnTo>
                  <a:lnTo>
                    <a:pt x="511" y="3929"/>
                  </a:lnTo>
                  <a:lnTo>
                    <a:pt x="373" y="3733"/>
                  </a:lnTo>
                  <a:lnTo>
                    <a:pt x="256" y="3536"/>
                  </a:lnTo>
                  <a:lnTo>
                    <a:pt x="177" y="3320"/>
                  </a:lnTo>
                  <a:lnTo>
                    <a:pt x="98" y="3104"/>
                  </a:lnTo>
                  <a:lnTo>
                    <a:pt x="40" y="2868"/>
                  </a:lnTo>
                  <a:lnTo>
                    <a:pt x="0" y="2633"/>
                  </a:lnTo>
                  <a:lnTo>
                    <a:pt x="0" y="2397"/>
                  </a:lnTo>
                  <a:lnTo>
                    <a:pt x="20" y="2161"/>
                  </a:lnTo>
                  <a:lnTo>
                    <a:pt x="59" y="1926"/>
                  </a:lnTo>
                  <a:lnTo>
                    <a:pt x="118" y="1690"/>
                  </a:lnTo>
                  <a:lnTo>
                    <a:pt x="197" y="1454"/>
                  </a:lnTo>
                  <a:lnTo>
                    <a:pt x="197" y="1454"/>
                  </a:lnTo>
                  <a:lnTo>
                    <a:pt x="275" y="1297"/>
                  </a:lnTo>
                  <a:lnTo>
                    <a:pt x="373" y="1120"/>
                  </a:lnTo>
                  <a:lnTo>
                    <a:pt x="472" y="983"/>
                  </a:lnTo>
                  <a:lnTo>
                    <a:pt x="590" y="845"/>
                  </a:lnTo>
                  <a:lnTo>
                    <a:pt x="707" y="708"/>
                  </a:lnTo>
                  <a:lnTo>
                    <a:pt x="845" y="590"/>
                  </a:lnTo>
                  <a:lnTo>
                    <a:pt x="982" y="472"/>
                  </a:lnTo>
                  <a:lnTo>
                    <a:pt x="1120" y="374"/>
                  </a:lnTo>
                  <a:lnTo>
                    <a:pt x="1277" y="295"/>
                  </a:lnTo>
                  <a:lnTo>
                    <a:pt x="1434" y="217"/>
                  </a:lnTo>
                  <a:lnTo>
                    <a:pt x="1591" y="158"/>
                  </a:lnTo>
                  <a:lnTo>
                    <a:pt x="1748" y="99"/>
                  </a:lnTo>
                  <a:lnTo>
                    <a:pt x="1925" y="60"/>
                  </a:lnTo>
                  <a:lnTo>
                    <a:pt x="2082" y="20"/>
                  </a:lnTo>
                  <a:lnTo>
                    <a:pt x="2259" y="1"/>
                  </a:lnTo>
                  <a:lnTo>
                    <a:pt x="2436" y="1"/>
                  </a:lnTo>
                  <a:lnTo>
                    <a:pt x="2436" y="1"/>
                  </a:lnTo>
                  <a:lnTo>
                    <a:pt x="2691" y="1"/>
                  </a:lnTo>
                  <a:lnTo>
                    <a:pt x="2927" y="40"/>
                  </a:lnTo>
                  <a:lnTo>
                    <a:pt x="3163" y="99"/>
                  </a:lnTo>
                  <a:lnTo>
                    <a:pt x="3418" y="197"/>
                  </a:lnTo>
                  <a:lnTo>
                    <a:pt x="3418" y="197"/>
                  </a:lnTo>
                  <a:lnTo>
                    <a:pt x="3634" y="315"/>
                  </a:lnTo>
                  <a:lnTo>
                    <a:pt x="3850" y="433"/>
                  </a:lnTo>
                  <a:lnTo>
                    <a:pt x="4027" y="590"/>
                  </a:lnTo>
                  <a:lnTo>
                    <a:pt x="4204" y="747"/>
                  </a:lnTo>
                  <a:lnTo>
                    <a:pt x="4361" y="924"/>
                  </a:lnTo>
                  <a:lnTo>
                    <a:pt x="4498" y="1120"/>
                  </a:lnTo>
                  <a:lnTo>
                    <a:pt x="4616" y="1336"/>
                  </a:lnTo>
                  <a:lnTo>
                    <a:pt x="4695" y="1552"/>
                  </a:lnTo>
                  <a:lnTo>
                    <a:pt x="4773" y="1768"/>
                  </a:lnTo>
                  <a:lnTo>
                    <a:pt x="4832" y="1985"/>
                  </a:lnTo>
                  <a:lnTo>
                    <a:pt x="4872" y="2220"/>
                  </a:lnTo>
                  <a:lnTo>
                    <a:pt x="4872" y="2456"/>
                  </a:lnTo>
                  <a:lnTo>
                    <a:pt x="4852" y="2692"/>
                  </a:lnTo>
                  <a:lnTo>
                    <a:pt x="4813" y="2947"/>
                  </a:lnTo>
                  <a:lnTo>
                    <a:pt x="4754" y="3183"/>
                  </a:lnTo>
                  <a:lnTo>
                    <a:pt x="4675" y="3399"/>
                  </a:lnTo>
                  <a:lnTo>
                    <a:pt x="4675" y="3399"/>
                  </a:lnTo>
                  <a:lnTo>
                    <a:pt x="4597" y="3576"/>
                  </a:lnTo>
                  <a:lnTo>
                    <a:pt x="4498" y="3733"/>
                  </a:lnTo>
                  <a:lnTo>
                    <a:pt x="4400" y="3890"/>
                  </a:lnTo>
                  <a:lnTo>
                    <a:pt x="4282" y="4027"/>
                  </a:lnTo>
                  <a:lnTo>
                    <a:pt x="4165" y="4145"/>
                  </a:lnTo>
                  <a:lnTo>
                    <a:pt x="4027" y="4263"/>
                  </a:lnTo>
                  <a:lnTo>
                    <a:pt x="3890" y="4381"/>
                  </a:lnTo>
                  <a:lnTo>
                    <a:pt x="3752" y="4479"/>
                  </a:lnTo>
                  <a:lnTo>
                    <a:pt x="3595" y="4577"/>
                  </a:lnTo>
                  <a:lnTo>
                    <a:pt x="3457" y="4656"/>
                  </a:lnTo>
                  <a:lnTo>
                    <a:pt x="3281" y="4715"/>
                  </a:lnTo>
                  <a:lnTo>
                    <a:pt x="3123" y="4774"/>
                  </a:lnTo>
                  <a:lnTo>
                    <a:pt x="2947" y="4813"/>
                  </a:lnTo>
                  <a:lnTo>
                    <a:pt x="2790" y="4833"/>
                  </a:lnTo>
                  <a:lnTo>
                    <a:pt x="2613" y="4852"/>
                  </a:lnTo>
                  <a:lnTo>
                    <a:pt x="2436" y="48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4017;p52"/>
            <p:cNvSpPr/>
            <p:nvPr/>
          </p:nvSpPr>
          <p:spPr>
            <a:xfrm>
              <a:off x="7420788" y="3639000"/>
              <a:ext cx="81050" cy="71725"/>
            </a:xfrm>
            <a:custGeom>
              <a:avLst/>
              <a:gdLst/>
              <a:ahLst/>
              <a:cxnLst/>
              <a:rect l="l" t="t" r="r" b="b"/>
              <a:pathLst>
                <a:path w="3242" h="2869" extrusionOk="0">
                  <a:moveTo>
                    <a:pt x="786" y="0"/>
                  </a:moveTo>
                  <a:lnTo>
                    <a:pt x="0" y="1808"/>
                  </a:lnTo>
                  <a:lnTo>
                    <a:pt x="2456" y="2868"/>
                  </a:lnTo>
                  <a:lnTo>
                    <a:pt x="3241" y="1081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4018;p52"/>
            <p:cNvSpPr/>
            <p:nvPr/>
          </p:nvSpPr>
          <p:spPr>
            <a:xfrm>
              <a:off x="7400163" y="3483325"/>
              <a:ext cx="198400" cy="198425"/>
            </a:xfrm>
            <a:custGeom>
              <a:avLst/>
              <a:gdLst/>
              <a:ahLst/>
              <a:cxnLst/>
              <a:rect l="l" t="t" r="r" b="b"/>
              <a:pathLst>
                <a:path w="7936" h="7937" extrusionOk="0">
                  <a:moveTo>
                    <a:pt x="4007" y="1533"/>
                  </a:moveTo>
                  <a:lnTo>
                    <a:pt x="4243" y="1552"/>
                  </a:lnTo>
                  <a:lnTo>
                    <a:pt x="4479" y="1592"/>
                  </a:lnTo>
                  <a:lnTo>
                    <a:pt x="4715" y="1651"/>
                  </a:lnTo>
                  <a:lnTo>
                    <a:pt x="4950" y="1729"/>
                  </a:lnTo>
                  <a:lnTo>
                    <a:pt x="5166" y="1847"/>
                  </a:lnTo>
                  <a:lnTo>
                    <a:pt x="5382" y="1985"/>
                  </a:lnTo>
                  <a:lnTo>
                    <a:pt x="5559" y="2122"/>
                  </a:lnTo>
                  <a:lnTo>
                    <a:pt x="5736" y="2299"/>
                  </a:lnTo>
                  <a:lnTo>
                    <a:pt x="5893" y="2476"/>
                  </a:lnTo>
                  <a:lnTo>
                    <a:pt x="6031" y="2652"/>
                  </a:lnTo>
                  <a:lnTo>
                    <a:pt x="6149" y="2869"/>
                  </a:lnTo>
                  <a:lnTo>
                    <a:pt x="6247" y="3085"/>
                  </a:lnTo>
                  <a:lnTo>
                    <a:pt x="6306" y="3301"/>
                  </a:lnTo>
                  <a:lnTo>
                    <a:pt x="6365" y="3536"/>
                  </a:lnTo>
                  <a:lnTo>
                    <a:pt x="6404" y="3752"/>
                  </a:lnTo>
                  <a:lnTo>
                    <a:pt x="6404" y="3988"/>
                  </a:lnTo>
                  <a:lnTo>
                    <a:pt x="6384" y="4244"/>
                  </a:lnTo>
                  <a:lnTo>
                    <a:pt x="6365" y="4479"/>
                  </a:lnTo>
                  <a:lnTo>
                    <a:pt x="6286" y="4715"/>
                  </a:lnTo>
                  <a:lnTo>
                    <a:pt x="6207" y="4951"/>
                  </a:lnTo>
                  <a:lnTo>
                    <a:pt x="6090" y="5167"/>
                  </a:lnTo>
                  <a:lnTo>
                    <a:pt x="5972" y="5363"/>
                  </a:lnTo>
                  <a:lnTo>
                    <a:pt x="5815" y="5560"/>
                  </a:lnTo>
                  <a:lnTo>
                    <a:pt x="5657" y="5736"/>
                  </a:lnTo>
                  <a:lnTo>
                    <a:pt x="5461" y="5894"/>
                  </a:lnTo>
                  <a:lnTo>
                    <a:pt x="5284" y="6031"/>
                  </a:lnTo>
                  <a:lnTo>
                    <a:pt x="5068" y="6129"/>
                  </a:lnTo>
                  <a:lnTo>
                    <a:pt x="4852" y="6227"/>
                  </a:lnTo>
                  <a:lnTo>
                    <a:pt x="4636" y="6306"/>
                  </a:lnTo>
                  <a:lnTo>
                    <a:pt x="4420" y="6365"/>
                  </a:lnTo>
                  <a:lnTo>
                    <a:pt x="4184" y="6385"/>
                  </a:lnTo>
                  <a:lnTo>
                    <a:pt x="3949" y="6404"/>
                  </a:lnTo>
                  <a:lnTo>
                    <a:pt x="3713" y="6385"/>
                  </a:lnTo>
                  <a:lnTo>
                    <a:pt x="3457" y="6345"/>
                  </a:lnTo>
                  <a:lnTo>
                    <a:pt x="3222" y="6286"/>
                  </a:lnTo>
                  <a:lnTo>
                    <a:pt x="3006" y="6208"/>
                  </a:lnTo>
                  <a:lnTo>
                    <a:pt x="2770" y="6090"/>
                  </a:lnTo>
                  <a:lnTo>
                    <a:pt x="2574" y="5952"/>
                  </a:lnTo>
                  <a:lnTo>
                    <a:pt x="2377" y="5815"/>
                  </a:lnTo>
                  <a:lnTo>
                    <a:pt x="2200" y="5638"/>
                  </a:lnTo>
                  <a:lnTo>
                    <a:pt x="2043" y="5461"/>
                  </a:lnTo>
                  <a:lnTo>
                    <a:pt x="1906" y="5265"/>
                  </a:lnTo>
                  <a:lnTo>
                    <a:pt x="1807" y="5069"/>
                  </a:lnTo>
                  <a:lnTo>
                    <a:pt x="1709" y="4852"/>
                  </a:lnTo>
                  <a:lnTo>
                    <a:pt x="1631" y="4636"/>
                  </a:lnTo>
                  <a:lnTo>
                    <a:pt x="1572" y="4401"/>
                  </a:lnTo>
                  <a:lnTo>
                    <a:pt x="1552" y="4165"/>
                  </a:lnTo>
                  <a:lnTo>
                    <a:pt x="1532" y="3929"/>
                  </a:lnTo>
                  <a:lnTo>
                    <a:pt x="1552" y="3694"/>
                  </a:lnTo>
                  <a:lnTo>
                    <a:pt x="1591" y="3458"/>
                  </a:lnTo>
                  <a:lnTo>
                    <a:pt x="1650" y="3222"/>
                  </a:lnTo>
                  <a:lnTo>
                    <a:pt x="1749" y="2986"/>
                  </a:lnTo>
                  <a:lnTo>
                    <a:pt x="1847" y="2770"/>
                  </a:lnTo>
                  <a:lnTo>
                    <a:pt x="1984" y="2554"/>
                  </a:lnTo>
                  <a:lnTo>
                    <a:pt x="2122" y="2377"/>
                  </a:lnTo>
                  <a:lnTo>
                    <a:pt x="2299" y="2201"/>
                  </a:lnTo>
                  <a:lnTo>
                    <a:pt x="2475" y="2044"/>
                  </a:lnTo>
                  <a:lnTo>
                    <a:pt x="2672" y="1906"/>
                  </a:lnTo>
                  <a:lnTo>
                    <a:pt x="2868" y="1788"/>
                  </a:lnTo>
                  <a:lnTo>
                    <a:pt x="3084" y="1690"/>
                  </a:lnTo>
                  <a:lnTo>
                    <a:pt x="3300" y="1631"/>
                  </a:lnTo>
                  <a:lnTo>
                    <a:pt x="3536" y="1572"/>
                  </a:lnTo>
                  <a:lnTo>
                    <a:pt x="3772" y="1533"/>
                  </a:lnTo>
                  <a:close/>
                  <a:moveTo>
                    <a:pt x="4027" y="1"/>
                  </a:moveTo>
                  <a:lnTo>
                    <a:pt x="3634" y="20"/>
                  </a:lnTo>
                  <a:lnTo>
                    <a:pt x="3261" y="60"/>
                  </a:lnTo>
                  <a:lnTo>
                    <a:pt x="2888" y="158"/>
                  </a:lnTo>
                  <a:lnTo>
                    <a:pt x="2534" y="276"/>
                  </a:lnTo>
                  <a:lnTo>
                    <a:pt x="2181" y="433"/>
                  </a:lnTo>
                  <a:lnTo>
                    <a:pt x="1847" y="629"/>
                  </a:lnTo>
                  <a:lnTo>
                    <a:pt x="1532" y="845"/>
                  </a:lnTo>
                  <a:lnTo>
                    <a:pt x="1238" y="1081"/>
                  </a:lnTo>
                  <a:lnTo>
                    <a:pt x="982" y="1376"/>
                  </a:lnTo>
                  <a:lnTo>
                    <a:pt x="727" y="1670"/>
                  </a:lnTo>
                  <a:lnTo>
                    <a:pt x="511" y="2024"/>
                  </a:lnTo>
                  <a:lnTo>
                    <a:pt x="334" y="2377"/>
                  </a:lnTo>
                  <a:lnTo>
                    <a:pt x="197" y="2751"/>
                  </a:lnTo>
                  <a:lnTo>
                    <a:pt x="99" y="3144"/>
                  </a:lnTo>
                  <a:lnTo>
                    <a:pt x="40" y="3536"/>
                  </a:lnTo>
                  <a:lnTo>
                    <a:pt x="0" y="3910"/>
                  </a:lnTo>
                  <a:lnTo>
                    <a:pt x="20" y="4302"/>
                  </a:lnTo>
                  <a:lnTo>
                    <a:pt x="79" y="4676"/>
                  </a:lnTo>
                  <a:lnTo>
                    <a:pt x="157" y="5049"/>
                  </a:lnTo>
                  <a:lnTo>
                    <a:pt x="275" y="5402"/>
                  </a:lnTo>
                  <a:lnTo>
                    <a:pt x="432" y="5756"/>
                  </a:lnTo>
                  <a:lnTo>
                    <a:pt x="629" y="6090"/>
                  </a:lnTo>
                  <a:lnTo>
                    <a:pt x="845" y="6404"/>
                  </a:lnTo>
                  <a:lnTo>
                    <a:pt x="1100" y="6699"/>
                  </a:lnTo>
                  <a:lnTo>
                    <a:pt x="1375" y="6974"/>
                  </a:lnTo>
                  <a:lnTo>
                    <a:pt x="1690" y="7210"/>
                  </a:lnTo>
                  <a:lnTo>
                    <a:pt x="2024" y="7426"/>
                  </a:lnTo>
                  <a:lnTo>
                    <a:pt x="2377" y="7602"/>
                  </a:lnTo>
                  <a:lnTo>
                    <a:pt x="2770" y="7740"/>
                  </a:lnTo>
                  <a:lnTo>
                    <a:pt x="3143" y="7838"/>
                  </a:lnTo>
                  <a:lnTo>
                    <a:pt x="3536" y="7917"/>
                  </a:lnTo>
                  <a:lnTo>
                    <a:pt x="3929" y="7936"/>
                  </a:lnTo>
                  <a:lnTo>
                    <a:pt x="4302" y="7917"/>
                  </a:lnTo>
                  <a:lnTo>
                    <a:pt x="4675" y="7858"/>
                  </a:lnTo>
                  <a:lnTo>
                    <a:pt x="5049" y="7779"/>
                  </a:lnTo>
                  <a:lnTo>
                    <a:pt x="5422" y="7661"/>
                  </a:lnTo>
                  <a:lnTo>
                    <a:pt x="5756" y="7504"/>
                  </a:lnTo>
                  <a:lnTo>
                    <a:pt x="6090" y="7308"/>
                  </a:lnTo>
                  <a:lnTo>
                    <a:pt x="6404" y="7092"/>
                  </a:lnTo>
                  <a:lnTo>
                    <a:pt x="6699" y="6836"/>
                  </a:lnTo>
                  <a:lnTo>
                    <a:pt x="6974" y="6561"/>
                  </a:lnTo>
                  <a:lnTo>
                    <a:pt x="7209" y="6247"/>
                  </a:lnTo>
                  <a:lnTo>
                    <a:pt x="7425" y="5913"/>
                  </a:lnTo>
                  <a:lnTo>
                    <a:pt x="7602" y="5560"/>
                  </a:lnTo>
                  <a:lnTo>
                    <a:pt x="7740" y="5167"/>
                  </a:lnTo>
                  <a:lnTo>
                    <a:pt x="7857" y="4794"/>
                  </a:lnTo>
                  <a:lnTo>
                    <a:pt x="7916" y="4401"/>
                  </a:lnTo>
                  <a:lnTo>
                    <a:pt x="7936" y="4008"/>
                  </a:lnTo>
                  <a:lnTo>
                    <a:pt x="7916" y="3635"/>
                  </a:lnTo>
                  <a:lnTo>
                    <a:pt x="7877" y="3261"/>
                  </a:lnTo>
                  <a:lnTo>
                    <a:pt x="7779" y="2888"/>
                  </a:lnTo>
                  <a:lnTo>
                    <a:pt x="7661" y="2515"/>
                  </a:lnTo>
                  <a:lnTo>
                    <a:pt x="7504" y="2181"/>
                  </a:lnTo>
                  <a:lnTo>
                    <a:pt x="7327" y="1847"/>
                  </a:lnTo>
                  <a:lnTo>
                    <a:pt x="7091" y="1533"/>
                  </a:lnTo>
                  <a:lnTo>
                    <a:pt x="6856" y="1238"/>
                  </a:lnTo>
                  <a:lnTo>
                    <a:pt x="6561" y="963"/>
                  </a:lnTo>
                  <a:lnTo>
                    <a:pt x="6266" y="727"/>
                  </a:lnTo>
                  <a:lnTo>
                    <a:pt x="5932" y="511"/>
                  </a:lnTo>
                  <a:lnTo>
                    <a:pt x="5559" y="335"/>
                  </a:lnTo>
                  <a:lnTo>
                    <a:pt x="5186" y="197"/>
                  </a:lnTo>
                  <a:lnTo>
                    <a:pt x="4793" y="79"/>
                  </a:lnTo>
                  <a:lnTo>
                    <a:pt x="4400" y="20"/>
                  </a:lnTo>
                  <a:lnTo>
                    <a:pt x="40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4019;p52"/>
            <p:cNvSpPr/>
            <p:nvPr/>
          </p:nvSpPr>
          <p:spPr>
            <a:xfrm>
              <a:off x="7062788" y="3667475"/>
              <a:ext cx="558875" cy="558875"/>
            </a:xfrm>
            <a:custGeom>
              <a:avLst/>
              <a:gdLst/>
              <a:ahLst/>
              <a:cxnLst/>
              <a:rect l="l" t="t" r="r" b="b"/>
              <a:pathLst>
                <a:path w="22355" h="22355" extrusionOk="0">
                  <a:moveTo>
                    <a:pt x="10785" y="1"/>
                  </a:moveTo>
                  <a:lnTo>
                    <a:pt x="10235" y="40"/>
                  </a:lnTo>
                  <a:lnTo>
                    <a:pt x="9704" y="99"/>
                  </a:lnTo>
                  <a:lnTo>
                    <a:pt x="9174" y="178"/>
                  </a:lnTo>
                  <a:lnTo>
                    <a:pt x="8644" y="295"/>
                  </a:lnTo>
                  <a:lnTo>
                    <a:pt x="8113" y="413"/>
                  </a:lnTo>
                  <a:lnTo>
                    <a:pt x="7602" y="590"/>
                  </a:lnTo>
                  <a:lnTo>
                    <a:pt x="7111" y="767"/>
                  </a:lnTo>
                  <a:lnTo>
                    <a:pt x="6601" y="983"/>
                  </a:lnTo>
                  <a:lnTo>
                    <a:pt x="6129" y="1199"/>
                  </a:lnTo>
                  <a:lnTo>
                    <a:pt x="5658" y="1454"/>
                  </a:lnTo>
                  <a:lnTo>
                    <a:pt x="5186" y="1729"/>
                  </a:lnTo>
                  <a:lnTo>
                    <a:pt x="4735" y="2044"/>
                  </a:lnTo>
                  <a:lnTo>
                    <a:pt x="4303" y="2358"/>
                  </a:lnTo>
                  <a:lnTo>
                    <a:pt x="3890" y="2692"/>
                  </a:lnTo>
                  <a:lnTo>
                    <a:pt x="3478" y="3065"/>
                  </a:lnTo>
                  <a:lnTo>
                    <a:pt x="3104" y="3438"/>
                  </a:lnTo>
                  <a:lnTo>
                    <a:pt x="2731" y="3851"/>
                  </a:lnTo>
                  <a:lnTo>
                    <a:pt x="2378" y="4283"/>
                  </a:lnTo>
                  <a:lnTo>
                    <a:pt x="2044" y="4715"/>
                  </a:lnTo>
                  <a:lnTo>
                    <a:pt x="1729" y="5186"/>
                  </a:lnTo>
                  <a:lnTo>
                    <a:pt x="1454" y="5678"/>
                  </a:lnTo>
                  <a:lnTo>
                    <a:pt x="1179" y="6169"/>
                  </a:lnTo>
                  <a:lnTo>
                    <a:pt x="944" y="6699"/>
                  </a:lnTo>
                  <a:lnTo>
                    <a:pt x="728" y="7229"/>
                  </a:lnTo>
                  <a:lnTo>
                    <a:pt x="531" y="7760"/>
                  </a:lnTo>
                  <a:lnTo>
                    <a:pt x="374" y="8310"/>
                  </a:lnTo>
                  <a:lnTo>
                    <a:pt x="236" y="8860"/>
                  </a:lnTo>
                  <a:lnTo>
                    <a:pt x="138" y="9390"/>
                  </a:lnTo>
                  <a:lnTo>
                    <a:pt x="60" y="9940"/>
                  </a:lnTo>
                  <a:lnTo>
                    <a:pt x="20" y="10490"/>
                  </a:lnTo>
                  <a:lnTo>
                    <a:pt x="1" y="11040"/>
                  </a:lnTo>
                  <a:lnTo>
                    <a:pt x="1" y="11570"/>
                  </a:lnTo>
                  <a:lnTo>
                    <a:pt x="40" y="12120"/>
                  </a:lnTo>
                  <a:lnTo>
                    <a:pt x="99" y="12651"/>
                  </a:lnTo>
                  <a:lnTo>
                    <a:pt x="178" y="13181"/>
                  </a:lnTo>
                  <a:lnTo>
                    <a:pt x="295" y="13711"/>
                  </a:lnTo>
                  <a:lnTo>
                    <a:pt x="433" y="14242"/>
                  </a:lnTo>
                  <a:lnTo>
                    <a:pt x="590" y="14753"/>
                  </a:lnTo>
                  <a:lnTo>
                    <a:pt x="767" y="15244"/>
                  </a:lnTo>
                  <a:lnTo>
                    <a:pt x="983" y="15754"/>
                  </a:lnTo>
                  <a:lnTo>
                    <a:pt x="1219" y="16226"/>
                  </a:lnTo>
                  <a:lnTo>
                    <a:pt x="1454" y="16697"/>
                  </a:lnTo>
                  <a:lnTo>
                    <a:pt x="1749" y="17169"/>
                  </a:lnTo>
                  <a:lnTo>
                    <a:pt x="2044" y="17620"/>
                  </a:lnTo>
                  <a:lnTo>
                    <a:pt x="2358" y="18053"/>
                  </a:lnTo>
                  <a:lnTo>
                    <a:pt x="2711" y="18465"/>
                  </a:lnTo>
                  <a:lnTo>
                    <a:pt x="3065" y="18878"/>
                  </a:lnTo>
                  <a:lnTo>
                    <a:pt x="3458" y="19251"/>
                  </a:lnTo>
                  <a:lnTo>
                    <a:pt x="3851" y="19624"/>
                  </a:lnTo>
                  <a:lnTo>
                    <a:pt x="4283" y="19978"/>
                  </a:lnTo>
                  <a:lnTo>
                    <a:pt x="4735" y="20311"/>
                  </a:lnTo>
                  <a:lnTo>
                    <a:pt x="5186" y="20626"/>
                  </a:lnTo>
                  <a:lnTo>
                    <a:pt x="5678" y="20901"/>
                  </a:lnTo>
                  <a:lnTo>
                    <a:pt x="6188" y="21176"/>
                  </a:lnTo>
                  <a:lnTo>
                    <a:pt x="6699" y="21411"/>
                  </a:lnTo>
                  <a:lnTo>
                    <a:pt x="7229" y="21628"/>
                  </a:lnTo>
                  <a:lnTo>
                    <a:pt x="7779" y="21824"/>
                  </a:lnTo>
                  <a:lnTo>
                    <a:pt x="8310" y="21981"/>
                  </a:lnTo>
                  <a:lnTo>
                    <a:pt x="8860" y="22119"/>
                  </a:lnTo>
                  <a:lnTo>
                    <a:pt x="9410" y="22217"/>
                  </a:lnTo>
                  <a:lnTo>
                    <a:pt x="9940" y="22295"/>
                  </a:lnTo>
                  <a:lnTo>
                    <a:pt x="10490" y="22335"/>
                  </a:lnTo>
                  <a:lnTo>
                    <a:pt x="11040" y="22354"/>
                  </a:lnTo>
                  <a:lnTo>
                    <a:pt x="11590" y="22354"/>
                  </a:lnTo>
                  <a:lnTo>
                    <a:pt x="12120" y="22315"/>
                  </a:lnTo>
                  <a:lnTo>
                    <a:pt x="12670" y="22256"/>
                  </a:lnTo>
                  <a:lnTo>
                    <a:pt x="13201" y="22178"/>
                  </a:lnTo>
                  <a:lnTo>
                    <a:pt x="13711" y="22060"/>
                  </a:lnTo>
                  <a:lnTo>
                    <a:pt x="14242" y="21922"/>
                  </a:lnTo>
                  <a:lnTo>
                    <a:pt x="14752" y="21765"/>
                  </a:lnTo>
                  <a:lnTo>
                    <a:pt x="15263" y="21588"/>
                  </a:lnTo>
                  <a:lnTo>
                    <a:pt x="15754" y="21372"/>
                  </a:lnTo>
                  <a:lnTo>
                    <a:pt x="16226" y="21136"/>
                  </a:lnTo>
                  <a:lnTo>
                    <a:pt x="16717" y="20901"/>
                  </a:lnTo>
                  <a:lnTo>
                    <a:pt x="17169" y="20606"/>
                  </a:lnTo>
                  <a:lnTo>
                    <a:pt x="17620" y="20311"/>
                  </a:lnTo>
                  <a:lnTo>
                    <a:pt x="18052" y="19997"/>
                  </a:lnTo>
                  <a:lnTo>
                    <a:pt x="18465" y="19644"/>
                  </a:lnTo>
                  <a:lnTo>
                    <a:pt x="18877" y="19290"/>
                  </a:lnTo>
                  <a:lnTo>
                    <a:pt x="19270" y="18897"/>
                  </a:lnTo>
                  <a:lnTo>
                    <a:pt x="19624" y="18504"/>
                  </a:lnTo>
                  <a:lnTo>
                    <a:pt x="19977" y="18072"/>
                  </a:lnTo>
                  <a:lnTo>
                    <a:pt x="20311" y="17620"/>
                  </a:lnTo>
                  <a:lnTo>
                    <a:pt x="20626" y="17169"/>
                  </a:lnTo>
                  <a:lnTo>
                    <a:pt x="20920" y="16678"/>
                  </a:lnTo>
                  <a:lnTo>
                    <a:pt x="21176" y="16167"/>
                  </a:lnTo>
                  <a:lnTo>
                    <a:pt x="21431" y="15656"/>
                  </a:lnTo>
                  <a:lnTo>
                    <a:pt x="21647" y="15126"/>
                  </a:lnTo>
                  <a:lnTo>
                    <a:pt x="21824" y="14576"/>
                  </a:lnTo>
                  <a:lnTo>
                    <a:pt x="21981" y="14045"/>
                  </a:lnTo>
                  <a:lnTo>
                    <a:pt x="22119" y="13495"/>
                  </a:lnTo>
                  <a:lnTo>
                    <a:pt x="22217" y="12945"/>
                  </a:lnTo>
                  <a:lnTo>
                    <a:pt x="22295" y="12415"/>
                  </a:lnTo>
                  <a:lnTo>
                    <a:pt x="22335" y="11865"/>
                  </a:lnTo>
                  <a:lnTo>
                    <a:pt x="22354" y="11315"/>
                  </a:lnTo>
                  <a:lnTo>
                    <a:pt x="22354" y="10765"/>
                  </a:lnTo>
                  <a:lnTo>
                    <a:pt x="22315" y="10235"/>
                  </a:lnTo>
                  <a:lnTo>
                    <a:pt x="22256" y="9685"/>
                  </a:lnTo>
                  <a:lnTo>
                    <a:pt x="22177" y="9154"/>
                  </a:lnTo>
                  <a:lnTo>
                    <a:pt x="22060" y="8644"/>
                  </a:lnTo>
                  <a:lnTo>
                    <a:pt x="21942" y="8113"/>
                  </a:lnTo>
                  <a:lnTo>
                    <a:pt x="21765" y="7603"/>
                  </a:lnTo>
                  <a:lnTo>
                    <a:pt x="21588" y="7092"/>
                  </a:lnTo>
                  <a:lnTo>
                    <a:pt x="21372" y="6601"/>
                  </a:lnTo>
                  <a:lnTo>
                    <a:pt x="21156" y="6110"/>
                  </a:lnTo>
                  <a:lnTo>
                    <a:pt x="20901" y="5638"/>
                  </a:lnTo>
                  <a:lnTo>
                    <a:pt x="20626" y="5186"/>
                  </a:lnTo>
                  <a:lnTo>
                    <a:pt x="20311" y="4735"/>
                  </a:lnTo>
                  <a:lnTo>
                    <a:pt x="19997" y="4303"/>
                  </a:lnTo>
                  <a:lnTo>
                    <a:pt x="19663" y="3890"/>
                  </a:lnTo>
                  <a:lnTo>
                    <a:pt x="19290" y="3478"/>
                  </a:lnTo>
                  <a:lnTo>
                    <a:pt x="18917" y="3085"/>
                  </a:lnTo>
                  <a:lnTo>
                    <a:pt x="18504" y="2731"/>
                  </a:lnTo>
                  <a:lnTo>
                    <a:pt x="18072" y="2378"/>
                  </a:lnTo>
                  <a:lnTo>
                    <a:pt x="17640" y="2044"/>
                  </a:lnTo>
                  <a:lnTo>
                    <a:pt x="17169" y="1729"/>
                  </a:lnTo>
                  <a:lnTo>
                    <a:pt x="16677" y="1435"/>
                  </a:lnTo>
                  <a:lnTo>
                    <a:pt x="16186" y="1179"/>
                  </a:lnTo>
                  <a:lnTo>
                    <a:pt x="15656" y="924"/>
                  </a:lnTo>
                  <a:lnTo>
                    <a:pt x="15126" y="708"/>
                  </a:lnTo>
                  <a:lnTo>
                    <a:pt x="14595" y="531"/>
                  </a:lnTo>
                  <a:lnTo>
                    <a:pt x="14045" y="374"/>
                  </a:lnTo>
                  <a:lnTo>
                    <a:pt x="13495" y="236"/>
                  </a:lnTo>
                  <a:lnTo>
                    <a:pt x="12965" y="138"/>
                  </a:lnTo>
                  <a:lnTo>
                    <a:pt x="12415" y="60"/>
                  </a:lnTo>
                  <a:lnTo>
                    <a:pt x="11865" y="20"/>
                  </a:lnTo>
                  <a:lnTo>
                    <a:pt x="11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57150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020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9AB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021;p52"/>
            <p:cNvSpPr/>
            <p:nvPr/>
          </p:nvSpPr>
          <p:spPr>
            <a:xfrm>
              <a:off x="7062788" y="3946900"/>
              <a:ext cx="95300" cy="210200"/>
            </a:xfrm>
            <a:custGeom>
              <a:avLst/>
              <a:gdLst/>
              <a:ahLst/>
              <a:cxnLst/>
              <a:rect l="l" t="t" r="r" b="b"/>
              <a:pathLst>
                <a:path w="3812" h="840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590"/>
                  </a:lnTo>
                  <a:lnTo>
                    <a:pt x="60" y="1179"/>
                  </a:lnTo>
                  <a:lnTo>
                    <a:pt x="138" y="1768"/>
                  </a:lnTo>
                  <a:lnTo>
                    <a:pt x="256" y="2358"/>
                  </a:lnTo>
                  <a:lnTo>
                    <a:pt x="394" y="2927"/>
                  </a:lnTo>
                  <a:lnTo>
                    <a:pt x="570" y="3497"/>
                  </a:lnTo>
                  <a:lnTo>
                    <a:pt x="767" y="4047"/>
                  </a:lnTo>
                  <a:lnTo>
                    <a:pt x="1003" y="4597"/>
                  </a:lnTo>
                  <a:lnTo>
                    <a:pt x="1258" y="5127"/>
                  </a:lnTo>
                  <a:lnTo>
                    <a:pt x="1533" y="5658"/>
                  </a:lnTo>
                  <a:lnTo>
                    <a:pt x="1847" y="6149"/>
                  </a:lnTo>
                  <a:lnTo>
                    <a:pt x="2181" y="6640"/>
                  </a:lnTo>
                  <a:lnTo>
                    <a:pt x="2554" y="7111"/>
                  </a:lnTo>
                  <a:lnTo>
                    <a:pt x="2947" y="7563"/>
                  </a:lnTo>
                  <a:lnTo>
                    <a:pt x="3360" y="7995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811" y="8408"/>
                  </a:lnTo>
                  <a:lnTo>
                    <a:pt x="3360" y="7995"/>
                  </a:lnTo>
                  <a:lnTo>
                    <a:pt x="2947" y="7563"/>
                  </a:lnTo>
                  <a:lnTo>
                    <a:pt x="2554" y="7111"/>
                  </a:lnTo>
                  <a:lnTo>
                    <a:pt x="2181" y="6640"/>
                  </a:lnTo>
                  <a:lnTo>
                    <a:pt x="1847" y="6149"/>
                  </a:lnTo>
                  <a:lnTo>
                    <a:pt x="1533" y="5658"/>
                  </a:lnTo>
                  <a:lnTo>
                    <a:pt x="1258" y="5127"/>
                  </a:lnTo>
                  <a:lnTo>
                    <a:pt x="1003" y="4597"/>
                  </a:lnTo>
                  <a:lnTo>
                    <a:pt x="767" y="4047"/>
                  </a:lnTo>
                  <a:lnTo>
                    <a:pt x="570" y="3497"/>
                  </a:lnTo>
                  <a:lnTo>
                    <a:pt x="394" y="2927"/>
                  </a:lnTo>
                  <a:lnTo>
                    <a:pt x="256" y="2358"/>
                  </a:lnTo>
                  <a:lnTo>
                    <a:pt x="138" y="1768"/>
                  </a:lnTo>
                  <a:lnTo>
                    <a:pt x="60" y="1179"/>
                  </a:lnTo>
                  <a:lnTo>
                    <a:pt x="20" y="59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022;p52"/>
            <p:cNvSpPr/>
            <p:nvPr/>
          </p:nvSpPr>
          <p:spPr>
            <a:xfrm>
              <a:off x="7236138" y="4205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023;p52"/>
            <p:cNvSpPr/>
            <p:nvPr/>
          </p:nvSpPr>
          <p:spPr>
            <a:xfrm>
              <a:off x="7230738" y="4203250"/>
              <a:ext cx="4925" cy="1975"/>
            </a:xfrm>
            <a:custGeom>
              <a:avLst/>
              <a:gdLst/>
              <a:ahLst/>
              <a:cxnLst/>
              <a:rect l="l" t="t" r="r" b="b"/>
              <a:pathLst>
                <a:path w="197" h="7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024;p52"/>
            <p:cNvSpPr/>
            <p:nvPr/>
          </p:nvSpPr>
          <p:spPr>
            <a:xfrm>
              <a:off x="7158063" y="4157075"/>
              <a:ext cx="72200" cy="45700"/>
            </a:xfrm>
            <a:custGeom>
              <a:avLst/>
              <a:gdLst/>
              <a:ahLst/>
              <a:cxnLst/>
              <a:rect l="l" t="t" r="r" b="b"/>
              <a:pathLst>
                <a:path w="2888" h="182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15" y="276"/>
                  </a:lnTo>
                  <a:lnTo>
                    <a:pt x="649" y="531"/>
                  </a:lnTo>
                  <a:lnTo>
                    <a:pt x="1002" y="786"/>
                  </a:lnTo>
                  <a:lnTo>
                    <a:pt x="1356" y="1022"/>
                  </a:lnTo>
                  <a:lnTo>
                    <a:pt x="1729" y="1238"/>
                  </a:lnTo>
                  <a:lnTo>
                    <a:pt x="2102" y="1454"/>
                  </a:lnTo>
                  <a:lnTo>
                    <a:pt x="2495" y="1651"/>
                  </a:lnTo>
                  <a:lnTo>
                    <a:pt x="2888" y="1827"/>
                  </a:lnTo>
                  <a:lnTo>
                    <a:pt x="2888" y="1827"/>
                  </a:lnTo>
                  <a:lnTo>
                    <a:pt x="2495" y="1651"/>
                  </a:lnTo>
                  <a:lnTo>
                    <a:pt x="2102" y="1454"/>
                  </a:lnTo>
                  <a:lnTo>
                    <a:pt x="1729" y="1238"/>
                  </a:lnTo>
                  <a:lnTo>
                    <a:pt x="1356" y="1022"/>
                  </a:lnTo>
                  <a:lnTo>
                    <a:pt x="1002" y="786"/>
                  </a:lnTo>
                  <a:lnTo>
                    <a:pt x="649" y="531"/>
                  </a:lnTo>
                  <a:lnTo>
                    <a:pt x="315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025;p52"/>
            <p:cNvSpPr/>
            <p:nvPr/>
          </p:nvSpPr>
          <p:spPr>
            <a:xfrm>
              <a:off x="7113363" y="3712175"/>
              <a:ext cx="458700" cy="458675"/>
            </a:xfrm>
            <a:custGeom>
              <a:avLst/>
              <a:gdLst/>
              <a:ahLst/>
              <a:cxnLst/>
              <a:rect l="l" t="t" r="r" b="b"/>
              <a:pathLst>
                <a:path w="18348" h="18347" extrusionOk="0">
                  <a:moveTo>
                    <a:pt x="9037" y="0"/>
                  </a:moveTo>
                  <a:lnTo>
                    <a:pt x="8624" y="20"/>
                  </a:lnTo>
                  <a:lnTo>
                    <a:pt x="8212" y="59"/>
                  </a:lnTo>
                  <a:lnTo>
                    <a:pt x="7799" y="98"/>
                  </a:lnTo>
                  <a:lnTo>
                    <a:pt x="7406" y="177"/>
                  </a:lnTo>
                  <a:lnTo>
                    <a:pt x="6994" y="256"/>
                  </a:lnTo>
                  <a:lnTo>
                    <a:pt x="6601" y="373"/>
                  </a:lnTo>
                  <a:lnTo>
                    <a:pt x="6208" y="491"/>
                  </a:lnTo>
                  <a:lnTo>
                    <a:pt x="5835" y="629"/>
                  </a:lnTo>
                  <a:lnTo>
                    <a:pt x="5442" y="786"/>
                  </a:lnTo>
                  <a:lnTo>
                    <a:pt x="5088" y="963"/>
                  </a:lnTo>
                  <a:lnTo>
                    <a:pt x="4715" y="1159"/>
                  </a:lnTo>
                  <a:lnTo>
                    <a:pt x="4362" y="1375"/>
                  </a:lnTo>
                  <a:lnTo>
                    <a:pt x="4008" y="1591"/>
                  </a:lnTo>
                  <a:lnTo>
                    <a:pt x="3674" y="1827"/>
                  </a:lnTo>
                  <a:lnTo>
                    <a:pt x="3360" y="2082"/>
                  </a:lnTo>
                  <a:lnTo>
                    <a:pt x="3046" y="2357"/>
                  </a:lnTo>
                  <a:lnTo>
                    <a:pt x="2731" y="2632"/>
                  </a:lnTo>
                  <a:lnTo>
                    <a:pt x="2456" y="2927"/>
                  </a:lnTo>
                  <a:lnTo>
                    <a:pt x="2162" y="3241"/>
                  </a:lnTo>
                  <a:lnTo>
                    <a:pt x="1906" y="3575"/>
                  </a:lnTo>
                  <a:lnTo>
                    <a:pt x="1651" y="3909"/>
                  </a:lnTo>
                  <a:lnTo>
                    <a:pt x="1415" y="4282"/>
                  </a:lnTo>
                  <a:lnTo>
                    <a:pt x="1199" y="4636"/>
                  </a:lnTo>
                  <a:lnTo>
                    <a:pt x="983" y="5029"/>
                  </a:lnTo>
                  <a:lnTo>
                    <a:pt x="3831" y="6266"/>
                  </a:lnTo>
                  <a:lnTo>
                    <a:pt x="3399" y="7229"/>
                  </a:lnTo>
                  <a:lnTo>
                    <a:pt x="571" y="5991"/>
                  </a:lnTo>
                  <a:lnTo>
                    <a:pt x="433" y="6404"/>
                  </a:lnTo>
                  <a:lnTo>
                    <a:pt x="315" y="6816"/>
                  </a:lnTo>
                  <a:lnTo>
                    <a:pt x="217" y="7229"/>
                  </a:lnTo>
                  <a:lnTo>
                    <a:pt x="119" y="7641"/>
                  </a:lnTo>
                  <a:lnTo>
                    <a:pt x="60" y="8054"/>
                  </a:lnTo>
                  <a:lnTo>
                    <a:pt x="21" y="8486"/>
                  </a:lnTo>
                  <a:lnTo>
                    <a:pt x="1" y="8898"/>
                  </a:lnTo>
                  <a:lnTo>
                    <a:pt x="1" y="9311"/>
                  </a:lnTo>
                  <a:lnTo>
                    <a:pt x="21" y="9723"/>
                  </a:lnTo>
                  <a:lnTo>
                    <a:pt x="40" y="10136"/>
                  </a:lnTo>
                  <a:lnTo>
                    <a:pt x="99" y="10548"/>
                  </a:lnTo>
                  <a:lnTo>
                    <a:pt x="178" y="10941"/>
                  </a:lnTo>
                  <a:lnTo>
                    <a:pt x="256" y="11354"/>
                  </a:lnTo>
                  <a:lnTo>
                    <a:pt x="374" y="11747"/>
                  </a:lnTo>
                  <a:lnTo>
                    <a:pt x="492" y="12140"/>
                  </a:lnTo>
                  <a:lnTo>
                    <a:pt x="630" y="12513"/>
                  </a:lnTo>
                  <a:lnTo>
                    <a:pt x="787" y="12906"/>
                  </a:lnTo>
                  <a:lnTo>
                    <a:pt x="963" y="13259"/>
                  </a:lnTo>
                  <a:lnTo>
                    <a:pt x="1160" y="13632"/>
                  </a:lnTo>
                  <a:lnTo>
                    <a:pt x="1356" y="13986"/>
                  </a:lnTo>
                  <a:lnTo>
                    <a:pt x="1592" y="14340"/>
                  </a:lnTo>
                  <a:lnTo>
                    <a:pt x="1828" y="14673"/>
                  </a:lnTo>
                  <a:lnTo>
                    <a:pt x="2083" y="14988"/>
                  </a:lnTo>
                  <a:lnTo>
                    <a:pt x="2338" y="15302"/>
                  </a:lnTo>
                  <a:lnTo>
                    <a:pt x="2633" y="15616"/>
                  </a:lnTo>
                  <a:lnTo>
                    <a:pt x="2928" y="15891"/>
                  </a:lnTo>
                  <a:lnTo>
                    <a:pt x="3242" y="16186"/>
                  </a:lnTo>
                  <a:lnTo>
                    <a:pt x="3576" y="16441"/>
                  </a:lnTo>
                  <a:lnTo>
                    <a:pt x="3910" y="16697"/>
                  </a:lnTo>
                  <a:lnTo>
                    <a:pt x="4263" y="16932"/>
                  </a:lnTo>
                  <a:lnTo>
                    <a:pt x="4637" y="17148"/>
                  </a:lnTo>
                  <a:lnTo>
                    <a:pt x="5029" y="17345"/>
                  </a:lnTo>
                  <a:lnTo>
                    <a:pt x="6267" y="14516"/>
                  </a:lnTo>
                  <a:lnTo>
                    <a:pt x="7229" y="14948"/>
                  </a:lnTo>
                  <a:lnTo>
                    <a:pt x="5992" y="17777"/>
                  </a:lnTo>
                  <a:lnTo>
                    <a:pt x="6404" y="17915"/>
                  </a:lnTo>
                  <a:lnTo>
                    <a:pt x="6817" y="18032"/>
                  </a:lnTo>
                  <a:lnTo>
                    <a:pt x="7229" y="18131"/>
                  </a:lnTo>
                  <a:lnTo>
                    <a:pt x="7642" y="18229"/>
                  </a:lnTo>
                  <a:lnTo>
                    <a:pt x="8054" y="18288"/>
                  </a:lnTo>
                  <a:lnTo>
                    <a:pt x="8467" y="18327"/>
                  </a:lnTo>
                  <a:lnTo>
                    <a:pt x="8899" y="18347"/>
                  </a:lnTo>
                  <a:lnTo>
                    <a:pt x="9312" y="18347"/>
                  </a:lnTo>
                  <a:lnTo>
                    <a:pt x="9724" y="18327"/>
                  </a:lnTo>
                  <a:lnTo>
                    <a:pt x="10137" y="18307"/>
                  </a:lnTo>
                  <a:lnTo>
                    <a:pt x="10529" y="18248"/>
                  </a:lnTo>
                  <a:lnTo>
                    <a:pt x="10942" y="18170"/>
                  </a:lnTo>
                  <a:lnTo>
                    <a:pt x="11335" y="18091"/>
                  </a:lnTo>
                  <a:lnTo>
                    <a:pt x="11747" y="17973"/>
                  </a:lnTo>
                  <a:lnTo>
                    <a:pt x="12140" y="17856"/>
                  </a:lnTo>
                  <a:lnTo>
                    <a:pt x="12513" y="17718"/>
                  </a:lnTo>
                  <a:lnTo>
                    <a:pt x="12887" y="17561"/>
                  </a:lnTo>
                  <a:lnTo>
                    <a:pt x="13260" y="17384"/>
                  </a:lnTo>
                  <a:lnTo>
                    <a:pt x="13633" y="17188"/>
                  </a:lnTo>
                  <a:lnTo>
                    <a:pt x="13987" y="16991"/>
                  </a:lnTo>
                  <a:lnTo>
                    <a:pt x="14321" y="16756"/>
                  </a:lnTo>
                  <a:lnTo>
                    <a:pt x="14654" y="16520"/>
                  </a:lnTo>
                  <a:lnTo>
                    <a:pt x="14988" y="16265"/>
                  </a:lnTo>
                  <a:lnTo>
                    <a:pt x="15303" y="16009"/>
                  </a:lnTo>
                  <a:lnTo>
                    <a:pt x="15597" y="15715"/>
                  </a:lnTo>
                  <a:lnTo>
                    <a:pt x="15892" y="15420"/>
                  </a:lnTo>
                  <a:lnTo>
                    <a:pt x="16167" y="15106"/>
                  </a:lnTo>
                  <a:lnTo>
                    <a:pt x="16442" y="14772"/>
                  </a:lnTo>
                  <a:lnTo>
                    <a:pt x="16697" y="14438"/>
                  </a:lnTo>
                  <a:lnTo>
                    <a:pt x="16933" y="14084"/>
                  </a:lnTo>
                  <a:lnTo>
                    <a:pt x="17149" y="13711"/>
                  </a:lnTo>
                  <a:lnTo>
                    <a:pt x="17346" y="13318"/>
                  </a:lnTo>
                  <a:lnTo>
                    <a:pt x="14517" y="12081"/>
                  </a:lnTo>
                  <a:lnTo>
                    <a:pt x="14949" y="11118"/>
                  </a:lnTo>
                  <a:lnTo>
                    <a:pt x="17778" y="12356"/>
                  </a:lnTo>
                  <a:lnTo>
                    <a:pt x="17915" y="11943"/>
                  </a:lnTo>
                  <a:lnTo>
                    <a:pt x="18033" y="11531"/>
                  </a:lnTo>
                  <a:lnTo>
                    <a:pt x="18131" y="11118"/>
                  </a:lnTo>
                  <a:lnTo>
                    <a:pt x="18210" y="10706"/>
                  </a:lnTo>
                  <a:lnTo>
                    <a:pt x="18269" y="10293"/>
                  </a:lnTo>
                  <a:lnTo>
                    <a:pt x="18328" y="9881"/>
                  </a:lnTo>
                  <a:lnTo>
                    <a:pt x="18347" y="9448"/>
                  </a:lnTo>
                  <a:lnTo>
                    <a:pt x="18347" y="9036"/>
                  </a:lnTo>
                  <a:lnTo>
                    <a:pt x="18328" y="8623"/>
                  </a:lnTo>
                  <a:lnTo>
                    <a:pt x="18288" y="8211"/>
                  </a:lnTo>
                  <a:lnTo>
                    <a:pt x="18249" y="7798"/>
                  </a:lnTo>
                  <a:lnTo>
                    <a:pt x="18171" y="7406"/>
                  </a:lnTo>
                  <a:lnTo>
                    <a:pt x="18072" y="6993"/>
                  </a:lnTo>
                  <a:lnTo>
                    <a:pt x="17974" y="6600"/>
                  </a:lnTo>
                  <a:lnTo>
                    <a:pt x="17856" y="6207"/>
                  </a:lnTo>
                  <a:lnTo>
                    <a:pt x="17719" y="5834"/>
                  </a:lnTo>
                  <a:lnTo>
                    <a:pt x="17562" y="5461"/>
                  </a:lnTo>
                  <a:lnTo>
                    <a:pt x="17385" y="5088"/>
                  </a:lnTo>
                  <a:lnTo>
                    <a:pt x="17188" y="4715"/>
                  </a:lnTo>
                  <a:lnTo>
                    <a:pt x="16972" y="4361"/>
                  </a:lnTo>
                  <a:lnTo>
                    <a:pt x="16756" y="4027"/>
                  </a:lnTo>
                  <a:lnTo>
                    <a:pt x="16521" y="3693"/>
                  </a:lnTo>
                  <a:lnTo>
                    <a:pt x="16265" y="3359"/>
                  </a:lnTo>
                  <a:lnTo>
                    <a:pt x="15990" y="3045"/>
                  </a:lnTo>
                  <a:lnTo>
                    <a:pt x="15715" y="2750"/>
                  </a:lnTo>
                  <a:lnTo>
                    <a:pt x="15421" y="2456"/>
                  </a:lnTo>
                  <a:lnTo>
                    <a:pt x="15106" y="2181"/>
                  </a:lnTo>
                  <a:lnTo>
                    <a:pt x="14772" y="1906"/>
                  </a:lnTo>
                  <a:lnTo>
                    <a:pt x="14438" y="1650"/>
                  </a:lnTo>
                  <a:lnTo>
                    <a:pt x="14065" y="1415"/>
                  </a:lnTo>
                  <a:lnTo>
                    <a:pt x="13712" y="1198"/>
                  </a:lnTo>
                  <a:lnTo>
                    <a:pt x="13319" y="1002"/>
                  </a:lnTo>
                  <a:lnTo>
                    <a:pt x="12081" y="3831"/>
                  </a:lnTo>
                  <a:lnTo>
                    <a:pt x="11119" y="3398"/>
                  </a:lnTo>
                  <a:lnTo>
                    <a:pt x="12356" y="570"/>
                  </a:lnTo>
                  <a:lnTo>
                    <a:pt x="11944" y="432"/>
                  </a:lnTo>
                  <a:lnTo>
                    <a:pt x="11531" y="315"/>
                  </a:lnTo>
                  <a:lnTo>
                    <a:pt x="11119" y="216"/>
                  </a:lnTo>
                  <a:lnTo>
                    <a:pt x="10706" y="138"/>
                  </a:lnTo>
                  <a:lnTo>
                    <a:pt x="10294" y="79"/>
                  </a:lnTo>
                  <a:lnTo>
                    <a:pt x="9862" y="2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026;p52"/>
            <p:cNvSpPr/>
            <p:nvPr/>
          </p:nvSpPr>
          <p:spPr>
            <a:xfrm>
              <a:off x="7476263" y="399012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33" y="0"/>
                  </a:moveTo>
                  <a:lnTo>
                    <a:pt x="1" y="963"/>
                  </a:lnTo>
                  <a:lnTo>
                    <a:pt x="2830" y="2200"/>
                  </a:lnTo>
                  <a:lnTo>
                    <a:pt x="3065" y="1729"/>
                  </a:lnTo>
                  <a:lnTo>
                    <a:pt x="3262" y="123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4027;p52"/>
            <p:cNvSpPr/>
            <p:nvPr/>
          </p:nvSpPr>
          <p:spPr>
            <a:xfrm>
              <a:off x="7127613" y="3837875"/>
              <a:ext cx="81550" cy="55025"/>
            </a:xfrm>
            <a:custGeom>
              <a:avLst/>
              <a:gdLst/>
              <a:ahLst/>
              <a:cxnLst/>
              <a:rect l="l" t="t" r="r" b="b"/>
              <a:pathLst>
                <a:path w="3262" h="2201" extrusionOk="0">
                  <a:moveTo>
                    <a:pt x="413" y="1"/>
                  </a:moveTo>
                  <a:lnTo>
                    <a:pt x="197" y="472"/>
                  </a:lnTo>
                  <a:lnTo>
                    <a:pt x="1" y="963"/>
                  </a:lnTo>
                  <a:lnTo>
                    <a:pt x="2829" y="2201"/>
                  </a:lnTo>
                  <a:lnTo>
                    <a:pt x="3261" y="1238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4028;p52"/>
            <p:cNvSpPr/>
            <p:nvPr/>
          </p:nvSpPr>
          <p:spPr>
            <a:xfrm>
              <a:off x="7239088" y="4075075"/>
              <a:ext cx="55025" cy="81525"/>
            </a:xfrm>
            <a:custGeom>
              <a:avLst/>
              <a:gdLst/>
              <a:ahLst/>
              <a:cxnLst/>
              <a:rect l="l" t="t" r="r" b="b"/>
              <a:pathLst>
                <a:path w="2201" h="3261" extrusionOk="0">
                  <a:moveTo>
                    <a:pt x="1238" y="0"/>
                  </a:moveTo>
                  <a:lnTo>
                    <a:pt x="0" y="2829"/>
                  </a:lnTo>
                  <a:lnTo>
                    <a:pt x="472" y="3065"/>
                  </a:lnTo>
                  <a:lnTo>
                    <a:pt x="963" y="3261"/>
                  </a:lnTo>
                  <a:lnTo>
                    <a:pt x="2200" y="432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029;p52"/>
            <p:cNvSpPr/>
            <p:nvPr/>
          </p:nvSpPr>
          <p:spPr>
            <a:xfrm>
              <a:off x="7391313" y="3726400"/>
              <a:ext cx="55025" cy="81550"/>
            </a:xfrm>
            <a:custGeom>
              <a:avLst/>
              <a:gdLst/>
              <a:ahLst/>
              <a:cxnLst/>
              <a:rect l="l" t="t" r="r" b="b"/>
              <a:pathLst>
                <a:path w="2201" h="3262" extrusionOk="0">
                  <a:moveTo>
                    <a:pt x="1238" y="1"/>
                  </a:moveTo>
                  <a:lnTo>
                    <a:pt x="1" y="2829"/>
                  </a:lnTo>
                  <a:lnTo>
                    <a:pt x="963" y="3262"/>
                  </a:lnTo>
                  <a:lnTo>
                    <a:pt x="2201" y="433"/>
                  </a:lnTo>
                  <a:lnTo>
                    <a:pt x="1729" y="197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030;p52"/>
            <p:cNvSpPr/>
            <p:nvPr/>
          </p:nvSpPr>
          <p:spPr>
            <a:xfrm>
              <a:off x="7186538" y="3907125"/>
              <a:ext cx="182225" cy="104625"/>
            </a:xfrm>
            <a:custGeom>
              <a:avLst/>
              <a:gdLst/>
              <a:ahLst/>
              <a:cxnLst/>
              <a:rect l="l" t="t" r="r" b="b"/>
              <a:pathLst>
                <a:path w="7289" h="4185" extrusionOk="0">
                  <a:moveTo>
                    <a:pt x="6031" y="0"/>
                  </a:moveTo>
                  <a:lnTo>
                    <a:pt x="1" y="4184"/>
                  </a:lnTo>
                  <a:lnTo>
                    <a:pt x="7288" y="3340"/>
                  </a:lnTo>
                  <a:lnTo>
                    <a:pt x="60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031;p52"/>
            <p:cNvSpPr/>
            <p:nvPr/>
          </p:nvSpPr>
          <p:spPr>
            <a:xfrm>
              <a:off x="7336813" y="3886500"/>
              <a:ext cx="181725" cy="104625"/>
            </a:xfrm>
            <a:custGeom>
              <a:avLst/>
              <a:gdLst/>
              <a:ahLst/>
              <a:cxnLst/>
              <a:rect l="l" t="t" r="r" b="b"/>
              <a:pathLst>
                <a:path w="7269" h="4185" extrusionOk="0">
                  <a:moveTo>
                    <a:pt x="7268" y="0"/>
                  </a:moveTo>
                  <a:lnTo>
                    <a:pt x="0" y="845"/>
                  </a:lnTo>
                  <a:lnTo>
                    <a:pt x="1238" y="4184"/>
                  </a:lnTo>
                  <a:lnTo>
                    <a:pt x="72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032;p52"/>
            <p:cNvSpPr/>
            <p:nvPr/>
          </p:nvSpPr>
          <p:spPr>
            <a:xfrm>
              <a:off x="7312738" y="3915475"/>
              <a:ext cx="69775" cy="70250"/>
            </a:xfrm>
            <a:custGeom>
              <a:avLst/>
              <a:gdLst/>
              <a:ahLst/>
              <a:cxnLst/>
              <a:rect l="l" t="t" r="r" b="b"/>
              <a:pathLst>
                <a:path w="2791" h="2810" extrusionOk="0">
                  <a:moveTo>
                    <a:pt x="1278" y="0"/>
                  </a:moveTo>
                  <a:lnTo>
                    <a:pt x="1140" y="20"/>
                  </a:lnTo>
                  <a:lnTo>
                    <a:pt x="1022" y="59"/>
                  </a:lnTo>
                  <a:lnTo>
                    <a:pt x="885" y="99"/>
                  </a:lnTo>
                  <a:lnTo>
                    <a:pt x="767" y="158"/>
                  </a:lnTo>
                  <a:lnTo>
                    <a:pt x="649" y="216"/>
                  </a:lnTo>
                  <a:lnTo>
                    <a:pt x="531" y="295"/>
                  </a:lnTo>
                  <a:lnTo>
                    <a:pt x="433" y="393"/>
                  </a:lnTo>
                  <a:lnTo>
                    <a:pt x="335" y="491"/>
                  </a:lnTo>
                  <a:lnTo>
                    <a:pt x="256" y="590"/>
                  </a:lnTo>
                  <a:lnTo>
                    <a:pt x="178" y="708"/>
                  </a:lnTo>
                  <a:lnTo>
                    <a:pt x="119" y="845"/>
                  </a:lnTo>
                  <a:lnTo>
                    <a:pt x="60" y="983"/>
                  </a:lnTo>
                  <a:lnTo>
                    <a:pt x="21" y="1120"/>
                  </a:lnTo>
                  <a:lnTo>
                    <a:pt x="1" y="1238"/>
                  </a:lnTo>
                  <a:lnTo>
                    <a:pt x="1" y="1375"/>
                  </a:lnTo>
                  <a:lnTo>
                    <a:pt x="1" y="1513"/>
                  </a:lnTo>
                  <a:lnTo>
                    <a:pt x="21" y="1650"/>
                  </a:lnTo>
                  <a:lnTo>
                    <a:pt x="40" y="1788"/>
                  </a:lnTo>
                  <a:lnTo>
                    <a:pt x="99" y="1906"/>
                  </a:lnTo>
                  <a:lnTo>
                    <a:pt x="138" y="2043"/>
                  </a:lnTo>
                  <a:lnTo>
                    <a:pt x="217" y="2161"/>
                  </a:lnTo>
                  <a:lnTo>
                    <a:pt x="296" y="2259"/>
                  </a:lnTo>
                  <a:lnTo>
                    <a:pt x="374" y="2358"/>
                  </a:lnTo>
                  <a:lnTo>
                    <a:pt x="472" y="2456"/>
                  </a:lnTo>
                  <a:lnTo>
                    <a:pt x="590" y="2554"/>
                  </a:lnTo>
                  <a:lnTo>
                    <a:pt x="708" y="2613"/>
                  </a:lnTo>
                  <a:lnTo>
                    <a:pt x="826" y="2691"/>
                  </a:lnTo>
                  <a:lnTo>
                    <a:pt x="963" y="2731"/>
                  </a:lnTo>
                  <a:lnTo>
                    <a:pt x="1101" y="2770"/>
                  </a:lnTo>
                  <a:lnTo>
                    <a:pt x="1238" y="2790"/>
                  </a:lnTo>
                  <a:lnTo>
                    <a:pt x="1376" y="2809"/>
                  </a:lnTo>
                  <a:lnTo>
                    <a:pt x="1513" y="2790"/>
                  </a:lnTo>
                  <a:lnTo>
                    <a:pt x="1651" y="2790"/>
                  </a:lnTo>
                  <a:lnTo>
                    <a:pt x="1788" y="2750"/>
                  </a:lnTo>
                  <a:lnTo>
                    <a:pt x="1906" y="2711"/>
                  </a:lnTo>
                  <a:lnTo>
                    <a:pt x="2024" y="2652"/>
                  </a:lnTo>
                  <a:lnTo>
                    <a:pt x="2142" y="2593"/>
                  </a:lnTo>
                  <a:lnTo>
                    <a:pt x="2260" y="2515"/>
                  </a:lnTo>
                  <a:lnTo>
                    <a:pt x="2358" y="2416"/>
                  </a:lnTo>
                  <a:lnTo>
                    <a:pt x="2456" y="2318"/>
                  </a:lnTo>
                  <a:lnTo>
                    <a:pt x="2535" y="2220"/>
                  </a:lnTo>
                  <a:lnTo>
                    <a:pt x="2613" y="2083"/>
                  </a:lnTo>
                  <a:lnTo>
                    <a:pt x="2672" y="1965"/>
                  </a:lnTo>
                  <a:lnTo>
                    <a:pt x="2731" y="1827"/>
                  </a:lnTo>
                  <a:lnTo>
                    <a:pt x="2771" y="1690"/>
                  </a:lnTo>
                  <a:lnTo>
                    <a:pt x="2790" y="1552"/>
                  </a:lnTo>
                  <a:lnTo>
                    <a:pt x="2790" y="1415"/>
                  </a:lnTo>
                  <a:lnTo>
                    <a:pt x="2790" y="1277"/>
                  </a:lnTo>
                  <a:lnTo>
                    <a:pt x="2771" y="1140"/>
                  </a:lnTo>
                  <a:lnTo>
                    <a:pt x="2751" y="1022"/>
                  </a:lnTo>
                  <a:lnTo>
                    <a:pt x="2712" y="884"/>
                  </a:lnTo>
                  <a:lnTo>
                    <a:pt x="2653" y="766"/>
                  </a:lnTo>
                  <a:lnTo>
                    <a:pt x="2574" y="649"/>
                  </a:lnTo>
                  <a:lnTo>
                    <a:pt x="2496" y="531"/>
                  </a:lnTo>
                  <a:lnTo>
                    <a:pt x="2417" y="433"/>
                  </a:lnTo>
                  <a:lnTo>
                    <a:pt x="2319" y="334"/>
                  </a:lnTo>
                  <a:lnTo>
                    <a:pt x="2201" y="256"/>
                  </a:lnTo>
                  <a:lnTo>
                    <a:pt x="2083" y="177"/>
                  </a:lnTo>
                  <a:lnTo>
                    <a:pt x="1965" y="118"/>
                  </a:lnTo>
                  <a:lnTo>
                    <a:pt x="1828" y="59"/>
                  </a:lnTo>
                  <a:lnTo>
                    <a:pt x="1690" y="40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0" grpId="0" animBg="1"/>
      <p:bldP spid="2" grpId="0"/>
    </p:bldLst>
  </p:timing>
</p:sld>
</file>

<file path=ppt/theme/theme1.xml><?xml version="1.0" encoding="utf-8"?>
<a:theme xmlns:a="http://schemas.openxmlformats.org/drawingml/2006/main" name="Geography Subject for Elementary: Europe Continent by Slidesgo">
  <a:themeElements>
    <a:clrScheme name="Simple Light">
      <a:dk1>
        <a:srgbClr val="283039"/>
      </a:dk1>
      <a:lt1>
        <a:srgbClr val="FFFFFF"/>
      </a:lt1>
      <a:dk2>
        <a:srgbClr val="9BE1F2"/>
      </a:dk2>
      <a:lt2>
        <a:srgbClr val="E3C7A4"/>
      </a:lt2>
      <a:accent1>
        <a:srgbClr val="778697"/>
      </a:accent1>
      <a:accent2>
        <a:srgbClr val="DFDFDF"/>
      </a:accent2>
      <a:accent3>
        <a:srgbClr val="9DCC75"/>
      </a:accent3>
      <a:accent4>
        <a:srgbClr val="FFC515"/>
      </a:accent4>
      <a:accent5>
        <a:srgbClr val="64A9CC"/>
      </a:accent5>
      <a:accent6>
        <a:srgbClr val="FF5F5F"/>
      </a:accent6>
      <a:hlink>
        <a:srgbClr val="28303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2297</Words>
  <Application>Microsoft Office PowerPoint</Application>
  <PresentationFormat>On-screen Show (16:9)</PresentationFormat>
  <Paragraphs>224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Chewy</vt:lpstr>
      <vt:lpstr>Bebas Neue</vt:lpstr>
      <vt:lpstr>Hind</vt:lpstr>
      <vt:lpstr>Arial</vt:lpstr>
      <vt:lpstr>Nunito Light</vt:lpstr>
      <vt:lpstr>Cambria Math</vt:lpstr>
      <vt:lpstr>PT Sans</vt:lpstr>
      <vt:lpstr>Roboto Condensed Light</vt:lpstr>
      <vt:lpstr>Calibri</vt:lpstr>
      <vt:lpstr>Times New Roman</vt:lpstr>
      <vt:lpstr>Geography Subject for Elementary: Europe Continent by Slidesgo</vt:lpstr>
      <vt:lpstr>PowerPoint Presentation</vt:lpstr>
      <vt:lpstr>KHỞI ĐỘNG</vt:lpstr>
      <vt:lpstr>PowerPoint Presentation</vt:lpstr>
      <vt:lpstr>NỘI DUNG BÀI HỌC</vt:lpstr>
      <vt:lpstr>1. Đường cao của tam giác</vt:lpstr>
      <vt:lpstr>KẾT LUẬN</vt:lpstr>
      <vt:lpstr>Ví dụ 1:</vt:lpstr>
      <vt:lpstr>Giải</vt:lpstr>
      <vt:lpstr>PowerPoint Presentation</vt:lpstr>
      <vt:lpstr>PowerPoint Presentation</vt:lpstr>
      <vt:lpstr>Luyện tập 1</vt:lpstr>
      <vt:lpstr>PowerPoint Presentation</vt:lpstr>
      <vt:lpstr>2. Tính chất ba đường cao của tam giác</vt:lpstr>
      <vt:lpstr>PowerPoint Presentation</vt:lpstr>
      <vt:lpstr>PowerPoint Presentation</vt:lpstr>
      <vt:lpstr>Luyện tập 2</vt:lpstr>
      <vt:lpstr>PowerPoint Presentation</vt:lpstr>
      <vt:lpstr>PowerPoint Presentation</vt:lpstr>
      <vt:lpstr>PowerPoint Presentation</vt:lpstr>
      <vt:lpstr>PowerPoint Presentation</vt:lpstr>
      <vt:lpstr>Luyện tập 3</vt:lpstr>
      <vt:lpstr>PowerPoint Presentation</vt:lpstr>
      <vt:lpstr>BÀI TẬP TRẮC NGHIỆM</vt:lpstr>
      <vt:lpstr>BÀI TẬP TRẮC NGHIỆM</vt:lpstr>
      <vt:lpstr>BÀI TẬP TRẮC NGHIỆM</vt:lpstr>
      <vt:lpstr>BÀI TẬP TRẮC NGHIỆM</vt:lpstr>
      <vt:lpstr>BÀI TẬP TRẮC NGHIỆM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 Subject for Elementary: Europe Continent</dc:title>
  <dc:creator>User</dc:creator>
  <cp:lastModifiedBy>Admin</cp:lastModifiedBy>
  <cp:revision>56</cp:revision>
  <dcterms:modified xsi:type="dcterms:W3CDTF">2022-12-16T09:04:22Z</dcterms:modified>
</cp:coreProperties>
</file>