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9" r:id="rId2"/>
    <p:sldId id="265" r:id="rId3"/>
    <p:sldId id="256" r:id="rId4"/>
    <p:sldId id="263" r:id="rId5"/>
    <p:sldId id="260" r:id="rId6"/>
    <p:sldId id="267" r:id="rId7"/>
    <p:sldId id="268" r:id="rId8"/>
    <p:sldId id="269" r:id="rId9"/>
    <p:sldId id="29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activeX/activeX2.xml><?xml version="1.0" encoding="utf-8"?>
<ax:ocx xmlns:ax="http://schemas.microsoft.com/office/2006/activeX" xmlns:r="http://schemas.openxmlformats.org/officeDocument/2006/relationships" ax:classid="{978C9E23-D4B0-11CE-BF2D-00AA003F40D0}" ax:persistence="persistStorage" r:id="rId1"/>
</file>

<file path=ppt/activeX/activeX3.xml><?xml version="1.0" encoding="utf-8"?>
<ax:ocx xmlns:ax="http://schemas.microsoft.com/office/2006/activeX" xmlns:r="http://schemas.openxmlformats.org/officeDocument/2006/relationships" ax:classid="{978C9E23-D4B0-11CE-BF2D-00AA003F40D0}" ax:persistence="persistStorage" r:id="rId1"/>
</file>

<file path=ppt/activeX/activeX4.xml><?xml version="1.0" encoding="utf-8"?>
<ax:ocx xmlns:ax="http://schemas.microsoft.com/office/2006/activeX" xmlns:r="http://schemas.openxmlformats.org/officeDocument/2006/relationships" ax:classid="{978C9E23-D4B0-11CE-BF2D-00AA003F40D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93E48-3454-45F0-B344-94615F62E717}" type="datetimeFigureOut">
              <a:rPr lang="en-US" smtClean="0"/>
              <a:pPr/>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CC19D-99C8-4344-BF43-6DEF41CA072B}" type="slidenum">
              <a:rPr lang="en-US" smtClean="0"/>
              <a:pPr/>
              <a:t>‹#›</a:t>
            </a:fld>
            <a:endParaRPr lang="en-US"/>
          </a:p>
        </p:txBody>
      </p:sp>
    </p:spTree>
    <p:extLst>
      <p:ext uri="{BB962C8B-B14F-4D97-AF65-F5344CB8AC3E}">
        <p14:creationId xmlns:p14="http://schemas.microsoft.com/office/powerpoint/2010/main" val="391370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5C4189-40C9-4C6E-8FD8-466C8E8ACB5C}"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219250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C4189-40C9-4C6E-8FD8-466C8E8ACB5C}"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28152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C4189-40C9-4C6E-8FD8-466C8E8ACB5C}"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59185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C4189-40C9-4C6E-8FD8-466C8E8ACB5C}"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25122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C4189-40C9-4C6E-8FD8-466C8E8ACB5C}"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46998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C4189-40C9-4C6E-8FD8-466C8E8ACB5C}"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418854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C4189-40C9-4C6E-8FD8-466C8E8ACB5C}" type="datetimeFigureOut">
              <a:rPr lang="en-US" smtClean="0"/>
              <a:pPr/>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337257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5C4189-40C9-4C6E-8FD8-466C8E8ACB5C}" type="datetimeFigureOut">
              <a:rPr lang="en-US" smtClean="0"/>
              <a:pPr/>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0637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C4189-40C9-4C6E-8FD8-466C8E8ACB5C}"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90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C4189-40C9-4C6E-8FD8-466C8E8ACB5C}"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164424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C4189-40C9-4C6E-8FD8-466C8E8ACB5C}" type="datetimeFigureOut">
              <a:rPr lang="en-US" smtClean="0"/>
              <a:pPr/>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69C86-136B-45E6-B72B-23CC4EE20653}" type="slidenum">
              <a:rPr lang="en-US" smtClean="0"/>
              <a:pPr/>
              <a:t>‹#›</a:t>
            </a:fld>
            <a:endParaRPr lang="en-US"/>
          </a:p>
        </p:txBody>
      </p:sp>
    </p:spTree>
    <p:extLst>
      <p:ext uri="{BB962C8B-B14F-4D97-AF65-F5344CB8AC3E}">
        <p14:creationId xmlns:p14="http://schemas.microsoft.com/office/powerpoint/2010/main" val="228127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C4189-40C9-4C6E-8FD8-466C8E8ACB5C}" type="datetimeFigureOut">
              <a:rPr lang="en-US" smtClean="0"/>
              <a:pPr/>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69C86-136B-45E6-B72B-23CC4EE20653}" type="slidenum">
              <a:rPr lang="en-US" smtClean="0"/>
              <a:pPr/>
              <a:t>‹#›</a:t>
            </a:fld>
            <a:endParaRPr lang="en-US"/>
          </a:p>
        </p:txBody>
      </p:sp>
    </p:spTree>
    <p:extLst>
      <p:ext uri="{BB962C8B-B14F-4D97-AF65-F5344CB8AC3E}">
        <p14:creationId xmlns:p14="http://schemas.microsoft.com/office/powerpoint/2010/main" val="302547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file:///D:\New%20%20English_6_7_8-9%20CD\English8_CD2\Unknown%20Artist%20-%20Unknown%20Album%20-%2005.%20Track%205.mp3"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D:\New%20%20English_6_7_8-9%20CD\English8_CD2\Unknown%20Artist%20-%20Unknown%20Album%20-%2005.%20Track%205.mp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wmf"/><Relationship Id="rId3" Type="http://schemas.openxmlformats.org/officeDocument/2006/relationships/control" Target="../activeX/activeX3.xml"/><Relationship Id="rId7" Type="http://schemas.openxmlformats.org/officeDocument/2006/relationships/image" Target="../media/image12.png"/><Relationship Id="rId12" Type="http://schemas.openxmlformats.org/officeDocument/2006/relationships/image" Target="../media/image17.wmf"/><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image" Target="../media/image11.gif"/><Relationship Id="rId11" Type="http://schemas.openxmlformats.org/officeDocument/2006/relationships/image" Target="../media/image16.wmf"/><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control" Target="../activeX/activeX4.xml"/><Relationship Id="rId9" Type="http://schemas.openxmlformats.org/officeDocument/2006/relationships/image" Target="../media/image14.png"/><Relationship Id="rId1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235" y="914400"/>
            <a:ext cx="2592288" cy="92333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a:ln w="38100">
                  <a:solidFill>
                    <a:srgbClr val="FA00AD"/>
                  </a:solidFill>
                </a:ln>
                <a:solidFill>
                  <a:srgbClr val="FFFF00"/>
                </a:solidFill>
                <a:effectLst/>
                <a:uLnTx/>
                <a:uFillTx/>
                <a:latin typeface="Constantia"/>
                <a:ea typeface="+mn-ea"/>
                <a:cs typeface="+mn-cs"/>
              </a:rPr>
              <a:t>Unit 7</a:t>
            </a:r>
            <a:r>
              <a:rPr kumimoji="0" lang="en-US" sz="5400" b="1" i="0" u="none" strike="noStrike" kern="1200" cap="none" spc="0" normalizeH="0" baseline="0" noProof="0" dirty="0">
                <a:ln w="38100">
                  <a:solidFill>
                    <a:srgbClr val="FA00AD"/>
                  </a:solidFill>
                </a:ln>
                <a:solidFill>
                  <a:srgbClr val="FFFF00"/>
                </a:solidFill>
                <a:effectLst/>
                <a:uLnTx/>
                <a:uFillTx/>
                <a:latin typeface="Constantia"/>
                <a:ea typeface="+mn-ea"/>
                <a:cs typeface="+mn-cs"/>
              </a:rPr>
              <a:t>:</a:t>
            </a:r>
          </a:p>
        </p:txBody>
      </p:sp>
      <p:sp>
        <p:nvSpPr>
          <p:cNvPr id="4" name="TextBox 3"/>
          <p:cNvSpPr txBox="1"/>
          <p:nvPr/>
        </p:nvSpPr>
        <p:spPr>
          <a:xfrm>
            <a:off x="584820" y="2247503"/>
            <a:ext cx="7968010" cy="1107996"/>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n w="38100">
                  <a:solidFill>
                    <a:srgbClr val="FF0000"/>
                  </a:solidFill>
                </a:ln>
                <a:solidFill>
                  <a:srgbClr val="00FF00"/>
                </a:solidFill>
                <a:latin typeface="Constantia"/>
              </a:rPr>
              <a:t>POLLUTION</a:t>
            </a:r>
            <a:endParaRPr kumimoji="0" lang="en-US" sz="6600" b="1" i="0" u="none" strike="noStrike" kern="1200" cap="none" spc="0" normalizeH="0" baseline="0" noProof="0" dirty="0">
              <a:ln w="38100">
                <a:solidFill>
                  <a:srgbClr val="FF0000"/>
                </a:solidFill>
              </a:ln>
              <a:solidFill>
                <a:srgbClr val="00FF00"/>
              </a:solidFill>
              <a:effectLst/>
              <a:uLnTx/>
              <a:uFillTx/>
              <a:latin typeface="Constantia"/>
            </a:endParaRPr>
          </a:p>
        </p:txBody>
      </p:sp>
      <p:sp>
        <p:nvSpPr>
          <p:cNvPr id="5" name="TextBox 4"/>
          <p:cNvSpPr txBox="1"/>
          <p:nvPr/>
        </p:nvSpPr>
        <p:spPr>
          <a:xfrm>
            <a:off x="838200" y="3744773"/>
            <a:ext cx="8782372" cy="7078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8575">
                  <a:solidFill>
                    <a:srgbClr val="FF0000"/>
                  </a:solidFill>
                </a:ln>
                <a:solidFill>
                  <a:prstClr val="black"/>
                </a:solidFill>
                <a:effectLst/>
                <a:uLnTx/>
                <a:uFillTx/>
                <a:latin typeface="Constantia"/>
                <a:ea typeface="+mn-ea"/>
                <a:cs typeface="+mn-cs"/>
              </a:rPr>
              <a:t>           COMMUNICATION</a:t>
            </a:r>
          </a:p>
        </p:txBody>
      </p:sp>
      <p:pic>
        <p:nvPicPr>
          <p:cNvPr id="64520"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5029200"/>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21600" y="5008563"/>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3"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96013" y="5008563"/>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6613" y="5000625"/>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3" descr="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21025" y="5008563"/>
            <a:ext cx="1447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535C219-A4DA-13CE-0C58-DF0D2FC011A2}"/>
              </a:ext>
            </a:extLst>
          </p:cNvPr>
          <p:cNvSpPr txBox="1"/>
          <p:nvPr/>
        </p:nvSpPr>
        <p:spPr>
          <a:xfrm>
            <a:off x="3075421" y="6464423"/>
            <a:ext cx="4810990" cy="369332"/>
          </a:xfrm>
          <a:prstGeom prst="rect">
            <a:avLst/>
          </a:prstGeom>
          <a:noFill/>
        </p:spPr>
        <p:txBody>
          <a:bodyPr wrap="square">
            <a:spAutoFit/>
          </a:bodyPr>
          <a:lstStyle/>
          <a:p>
            <a:pPr eaLnBrk="0" hangingPunct="0"/>
            <a:r>
              <a:rPr lang="vi-VN" altLang="en-US" sz="1800" b="1" dirty="0">
                <a:solidFill>
                  <a:srgbClr val="FF0000"/>
                </a:solidFill>
                <a:highlight>
                  <a:srgbClr val="FFFF00"/>
                </a:highlight>
                <a:latin typeface="Times New Roman" pitchFamily="18" charset="0"/>
                <a:cs typeface="Arial" charset="0"/>
              </a:rPr>
              <a:t>Teacher: </a:t>
            </a:r>
            <a:r>
              <a:rPr lang="en-US" altLang="en-US" sz="1800" b="1" dirty="0">
                <a:solidFill>
                  <a:srgbClr val="FF0000"/>
                </a:solidFill>
                <a:highlight>
                  <a:srgbClr val="FFFF00"/>
                </a:highlight>
                <a:latin typeface="Times New Roman" pitchFamily="18" charset="0"/>
                <a:cs typeface="Arial" charset="0"/>
              </a:rPr>
              <a:t>Nguyen </a:t>
            </a:r>
            <a:r>
              <a:rPr lang="en-US" altLang="en-US" sz="1800" b="1" dirty="0" err="1">
                <a:solidFill>
                  <a:srgbClr val="FF0000"/>
                </a:solidFill>
                <a:highlight>
                  <a:srgbClr val="FFFF00"/>
                </a:highlight>
                <a:latin typeface="Times New Roman" pitchFamily="18" charset="0"/>
                <a:cs typeface="Arial" charset="0"/>
              </a:rPr>
              <a:t>Thi</a:t>
            </a:r>
            <a:r>
              <a:rPr lang="en-US" altLang="en-US" sz="1800" b="1" dirty="0">
                <a:solidFill>
                  <a:srgbClr val="FF0000"/>
                </a:solidFill>
                <a:highlight>
                  <a:srgbClr val="FFFF00"/>
                </a:highlight>
                <a:latin typeface="Times New Roman" pitchFamily="18" charset="0"/>
                <a:cs typeface="Arial" charset="0"/>
              </a:rPr>
              <a:t> Thu Hien</a:t>
            </a:r>
            <a:endParaRPr lang="vi-VN" altLang="en-US" sz="1800" b="1" dirty="0">
              <a:solidFill>
                <a:srgbClr val="FF0000"/>
              </a:solidFill>
              <a:highlight>
                <a:srgbClr val="FFFF00"/>
              </a:highlight>
              <a:latin typeface="Times New Roman" pitchFamily="18" charset="0"/>
              <a:cs typeface="Arial" charset="0"/>
            </a:endParaRPr>
          </a:p>
        </p:txBody>
      </p:sp>
      <p:sp>
        <p:nvSpPr>
          <p:cNvPr id="3" name="Text Box 12290">
            <a:extLst>
              <a:ext uri="{FF2B5EF4-FFF2-40B4-BE49-F238E27FC236}">
                <a16:creationId xmlns:a16="http://schemas.microsoft.com/office/drawing/2014/main" id="{1C4D29D5-F2B2-C415-3CAD-42E255E59E70}"/>
              </a:ext>
            </a:extLst>
          </p:cNvPr>
          <p:cNvSpPr txBox="1">
            <a:spLocks noChangeArrowheads="1"/>
          </p:cNvSpPr>
          <p:nvPr/>
        </p:nvSpPr>
        <p:spPr bwMode="auto">
          <a:xfrm>
            <a:off x="2362200" y="160337"/>
            <a:ext cx="8597900" cy="523875"/>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1pPr>
            <a:lvl2pPr marL="4572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2pPr>
            <a:lvl3pPr marL="9144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anose="020B0604020202020204" pitchFamily="2" charset="0"/>
                <a:ea typeface="+mn-ea"/>
                <a:cs typeface="+mn-cs"/>
              </a:defRPr>
            </a:lvl5pPr>
            <a:lvl6pPr marL="2286000" algn="l" defTabSz="914400" rtl="0" eaLnBrk="1" latinLnBrk="0" hangingPunct="1">
              <a:defRPr kern="1200">
                <a:solidFill>
                  <a:schemeClr val="tx1"/>
                </a:solidFill>
                <a:latin typeface="Twinkl" panose="020B0604020202020204" pitchFamily="2" charset="0"/>
                <a:ea typeface="+mn-ea"/>
                <a:cs typeface="+mn-cs"/>
              </a:defRPr>
            </a:lvl6pPr>
            <a:lvl7pPr marL="2743200" algn="l" defTabSz="914400" rtl="0" eaLnBrk="1" latinLnBrk="0" hangingPunct="1">
              <a:defRPr kern="1200">
                <a:solidFill>
                  <a:schemeClr val="tx1"/>
                </a:solidFill>
                <a:latin typeface="Twinkl" panose="020B0604020202020204" pitchFamily="2" charset="0"/>
                <a:ea typeface="+mn-ea"/>
                <a:cs typeface="+mn-cs"/>
              </a:defRPr>
            </a:lvl7pPr>
            <a:lvl8pPr marL="3200400" algn="l" defTabSz="914400" rtl="0" eaLnBrk="1" latinLnBrk="0" hangingPunct="1">
              <a:defRPr kern="1200">
                <a:solidFill>
                  <a:schemeClr val="tx1"/>
                </a:solidFill>
                <a:latin typeface="Twinkl" panose="020B0604020202020204" pitchFamily="2" charset="0"/>
                <a:ea typeface="+mn-ea"/>
                <a:cs typeface="+mn-cs"/>
              </a:defRPr>
            </a:lvl8pPr>
            <a:lvl9pPr marL="3657600" algn="l" defTabSz="914400" rtl="0" eaLnBrk="1" latinLnBrk="0" hangingPunct="1">
              <a:defRPr kern="1200">
                <a:solidFill>
                  <a:schemeClr val="tx1"/>
                </a:solidFill>
                <a:latin typeface="Twinkl" panose="020B0604020202020204" pitchFamily="2" charset="0"/>
                <a:ea typeface="+mn-ea"/>
                <a:cs typeface="+mn-cs"/>
              </a:defRPr>
            </a:lvl9pPr>
          </a:lstStyle>
          <a:p>
            <a:r>
              <a:rPr lang="en-US" sz="2800" b="1" i="1" dirty="0">
                <a:solidFill>
                  <a:srgbClr val="FF0000"/>
                </a:solidFill>
                <a:highlight>
                  <a:srgbClr val="ACDDFC"/>
                </a:highlight>
                <a:cs typeface="Arial" charset="0"/>
              </a:rPr>
              <a:t>Van </a:t>
            </a:r>
            <a:r>
              <a:rPr lang="en-US" sz="2800" b="1" i="1" dirty="0" err="1">
                <a:solidFill>
                  <a:srgbClr val="FF0000"/>
                </a:solidFill>
                <a:highlight>
                  <a:srgbClr val="ACDDFC"/>
                </a:highlight>
                <a:cs typeface="Arial" charset="0"/>
              </a:rPr>
              <a:t>Khe</a:t>
            </a:r>
            <a:r>
              <a:rPr lang="en-US" sz="2800" b="1" i="1" dirty="0">
                <a:solidFill>
                  <a:srgbClr val="FF0000"/>
                </a:solidFill>
                <a:highlight>
                  <a:srgbClr val="ACDDFC"/>
                </a:highlight>
                <a:cs typeface="Arial" charset="0"/>
              </a:rPr>
              <a:t> Secondary School</a:t>
            </a:r>
          </a:p>
        </p:txBody>
      </p:sp>
    </p:spTree>
    <p:extLst>
      <p:ext uri="{BB962C8B-B14F-4D97-AF65-F5344CB8AC3E}">
        <p14:creationId xmlns:p14="http://schemas.microsoft.com/office/powerpoint/2010/main" val="187323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0"/>
            <a:ext cx="2590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91744"/>
            <a:ext cx="297524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838200"/>
            <a:ext cx="297524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6248400" y="914401"/>
            <a:ext cx="267701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810000"/>
            <a:ext cx="297254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3124200"/>
            <a:ext cx="685800" cy="523220"/>
          </a:xfrm>
          <a:prstGeom prst="rect">
            <a:avLst/>
          </a:prstGeom>
        </p:spPr>
        <p:txBody>
          <a:bodyPr wrap="square">
            <a:spAutoFit/>
          </a:bodyPr>
          <a:lstStyle/>
          <a:p>
            <a:r>
              <a:rPr lang="fr-FR" sz="2800" dirty="0">
                <a:solidFill>
                  <a:srgbClr val="FF0000"/>
                </a:solidFill>
                <a:latin typeface="Times New Roman" pitchFamily="18" charset="0"/>
                <a:cs typeface="Times New Roman" pitchFamily="18" charset="0"/>
              </a:rPr>
              <a:t>1.</a:t>
            </a:r>
            <a:endParaRPr lang="en-US" sz="2800" dirty="0">
              <a:latin typeface="Times New Roman" pitchFamily="18" charset="0"/>
              <a:cs typeface="Times New Roman" pitchFamily="18" charset="0"/>
            </a:endParaRPr>
          </a:p>
        </p:txBody>
      </p:sp>
      <p:sp>
        <p:nvSpPr>
          <p:cNvPr id="3" name="Rectangle 2"/>
          <p:cNvSpPr/>
          <p:nvPr/>
        </p:nvSpPr>
        <p:spPr>
          <a:xfrm>
            <a:off x="6251630" y="6248400"/>
            <a:ext cx="453970" cy="523220"/>
          </a:xfrm>
          <a:prstGeom prst="rect">
            <a:avLst/>
          </a:prstGeom>
        </p:spPr>
        <p:txBody>
          <a:bodyPr wrap="none">
            <a:spAutoFit/>
          </a:bodyPr>
          <a:lstStyle/>
          <a:p>
            <a:r>
              <a:rPr lang="fr-FR" sz="2800" dirty="0">
                <a:solidFill>
                  <a:srgbClr val="FF0000"/>
                </a:solidFill>
                <a:latin typeface="Times New Roman" pitchFamily="18" charset="0"/>
                <a:cs typeface="Times New Roman" pitchFamily="18" charset="0"/>
              </a:rPr>
              <a:t>6.</a:t>
            </a:r>
            <a:endParaRPr lang="en-US" sz="2800" dirty="0">
              <a:latin typeface="Times New Roman" pitchFamily="18" charset="0"/>
              <a:cs typeface="Times New Roman" pitchFamily="18" charset="0"/>
            </a:endParaRPr>
          </a:p>
        </p:txBody>
      </p:sp>
      <p:sp>
        <p:nvSpPr>
          <p:cNvPr id="4" name="Rectangle 3"/>
          <p:cNvSpPr/>
          <p:nvPr/>
        </p:nvSpPr>
        <p:spPr>
          <a:xfrm>
            <a:off x="3200400" y="6260068"/>
            <a:ext cx="458780" cy="523220"/>
          </a:xfrm>
          <a:prstGeom prst="rect">
            <a:avLst/>
          </a:prstGeom>
        </p:spPr>
        <p:txBody>
          <a:bodyPr wrap="none">
            <a:spAutoFit/>
          </a:bodyPr>
          <a:lstStyle/>
          <a:p>
            <a:r>
              <a:rPr lang="fr-FR" sz="2800" dirty="0">
                <a:solidFill>
                  <a:srgbClr val="FF0000"/>
                </a:solidFill>
                <a:latin typeface="Times New Roman" pitchFamily="18" charset="0"/>
                <a:cs typeface="Times New Roman" pitchFamily="18" charset="0"/>
              </a:rPr>
              <a:t>5.</a:t>
            </a:r>
            <a:endParaRPr lang="en-US" sz="2800" dirty="0">
              <a:latin typeface="Times New Roman" pitchFamily="18" charset="0"/>
              <a:cs typeface="Times New Roman" pitchFamily="18" charset="0"/>
            </a:endParaRPr>
          </a:p>
        </p:txBody>
      </p:sp>
      <p:sp>
        <p:nvSpPr>
          <p:cNvPr id="5" name="Rectangle 4"/>
          <p:cNvSpPr/>
          <p:nvPr/>
        </p:nvSpPr>
        <p:spPr>
          <a:xfrm>
            <a:off x="6172200" y="3200400"/>
            <a:ext cx="453970" cy="523220"/>
          </a:xfrm>
          <a:prstGeom prst="rect">
            <a:avLst/>
          </a:prstGeom>
        </p:spPr>
        <p:txBody>
          <a:bodyPr wrap="none">
            <a:spAutoFit/>
          </a:bodyPr>
          <a:lstStyle/>
          <a:p>
            <a:r>
              <a:rPr lang="fr-FR" sz="2800" dirty="0">
                <a:solidFill>
                  <a:srgbClr val="FF0000"/>
                </a:solidFill>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
        <p:nvSpPr>
          <p:cNvPr id="6" name="Rectangle 5"/>
          <p:cNvSpPr/>
          <p:nvPr/>
        </p:nvSpPr>
        <p:spPr>
          <a:xfrm>
            <a:off x="304800" y="6248400"/>
            <a:ext cx="453970" cy="523220"/>
          </a:xfrm>
          <a:prstGeom prst="rect">
            <a:avLst/>
          </a:prstGeom>
        </p:spPr>
        <p:txBody>
          <a:bodyPr wrap="none">
            <a:spAutoFit/>
          </a:bodyPr>
          <a:lstStyle/>
          <a:p>
            <a:r>
              <a:rPr lang="fr-FR" sz="2800" dirty="0">
                <a:solidFill>
                  <a:srgbClr val="C00000"/>
                </a:solidFill>
                <a:latin typeface="Times New Roman" pitchFamily="18" charset="0"/>
                <a:cs typeface="Times New Roman" pitchFamily="18" charset="0"/>
              </a:rPr>
              <a:t>4.</a:t>
            </a:r>
            <a:endParaRPr lang="en-US" sz="2800"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838201"/>
            <a:ext cx="289634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76600" y="3200400"/>
            <a:ext cx="453970" cy="523220"/>
          </a:xfrm>
          <a:prstGeom prst="rect">
            <a:avLst/>
          </a:prstGeom>
        </p:spPr>
        <p:txBody>
          <a:bodyPr wrap="none">
            <a:spAutoFit/>
          </a:bodyPr>
          <a:lstStyle/>
          <a:p>
            <a:r>
              <a:rPr lang="en-US" sz="2800" dirty="0">
                <a:solidFill>
                  <a:srgbClr val="FF0000"/>
                </a:solidFill>
                <a:latin typeface="Times New Roman" pitchFamily="18" charset="0"/>
                <a:cs typeface="Times New Roman" pitchFamily="18" charset="0"/>
              </a:rPr>
              <a:t>2.</a:t>
            </a:r>
            <a:endParaRPr lang="en-US" sz="2800" dirty="0">
              <a:latin typeface="Times New Roman" pitchFamily="18" charset="0"/>
              <a:cs typeface="Times New Roman" pitchFamily="18" charset="0"/>
            </a:endParaRPr>
          </a:p>
        </p:txBody>
      </p:sp>
      <p:sp>
        <p:nvSpPr>
          <p:cNvPr id="11" name="Rectangle 10"/>
          <p:cNvSpPr/>
          <p:nvPr/>
        </p:nvSpPr>
        <p:spPr>
          <a:xfrm>
            <a:off x="1524000" y="177225"/>
            <a:ext cx="6705600" cy="584775"/>
          </a:xfrm>
          <a:prstGeom prst="rect">
            <a:avLst/>
          </a:prstGeom>
        </p:spPr>
        <p:txBody>
          <a:bodyPr wrap="square">
            <a:spAutoFit/>
          </a:bodyPr>
          <a:lstStyle/>
          <a:p>
            <a:r>
              <a:rPr lang="fr-FR" sz="2800" dirty="0">
                <a:solidFill>
                  <a:srgbClr val="FF0000"/>
                </a:solidFill>
                <a:latin typeface="Times New Roman" pitchFamily="18" charset="0"/>
                <a:cs typeface="Times New Roman" pitchFamily="18" charset="0"/>
              </a:rPr>
              <a:t>Warm up : </a:t>
            </a:r>
            <a:r>
              <a:rPr lang="fr-FR" sz="3200" dirty="0">
                <a:latin typeface="Times New Roman" pitchFamily="18" charset="0"/>
                <a:cs typeface="Times New Roman" pitchFamily="18" charset="0"/>
              </a:rPr>
              <a:t>LABEL THE POLLUTION</a:t>
            </a:r>
            <a:endParaRPr lang="en-US" sz="3200" dirty="0">
              <a:latin typeface="Times New Roman" pitchFamily="18" charset="0"/>
              <a:cs typeface="Times New Roman" pitchFamily="18" charset="0"/>
            </a:endParaRPr>
          </a:p>
        </p:txBody>
      </p:sp>
      <p:sp>
        <p:nvSpPr>
          <p:cNvPr id="16" name="Rectangle 15"/>
          <p:cNvSpPr/>
          <p:nvPr/>
        </p:nvSpPr>
        <p:spPr>
          <a:xfrm>
            <a:off x="474422" y="3124200"/>
            <a:ext cx="2421178" cy="523220"/>
          </a:xfrm>
          <a:prstGeom prst="rect">
            <a:avLst/>
          </a:prstGeom>
        </p:spPr>
        <p:txBody>
          <a:bodyPr wrap="square">
            <a:spAutoFit/>
          </a:bodyPr>
          <a:lstStyle/>
          <a:p>
            <a:r>
              <a:rPr lang="fr-FR" sz="2800" dirty="0">
                <a:latin typeface="Times New Roman" pitchFamily="18" charset="0"/>
                <a:cs typeface="Times New Roman" pitchFamily="18" charset="0"/>
              </a:rPr>
              <a:t>air pollution </a:t>
            </a:r>
            <a:endParaRPr lang="en-US" sz="2800" dirty="0">
              <a:latin typeface="Times New Roman" pitchFamily="18" charset="0"/>
              <a:cs typeface="Times New Roman" pitchFamily="18" charset="0"/>
            </a:endParaRPr>
          </a:p>
        </p:txBody>
      </p:sp>
      <p:sp>
        <p:nvSpPr>
          <p:cNvPr id="17" name="Rectangle 16"/>
          <p:cNvSpPr/>
          <p:nvPr/>
        </p:nvSpPr>
        <p:spPr>
          <a:xfrm>
            <a:off x="3733800" y="3200400"/>
            <a:ext cx="2226892" cy="523220"/>
          </a:xfrm>
          <a:prstGeom prst="rect">
            <a:avLst/>
          </a:prstGeom>
        </p:spPr>
        <p:txBody>
          <a:bodyPr wrap="none">
            <a:spAutoFit/>
          </a:bodyPr>
          <a:lstStyle/>
          <a:p>
            <a:r>
              <a:rPr lang="en-US" sz="2800" dirty="0">
                <a:latin typeface="Times New Roman" pitchFamily="18" charset="0"/>
                <a:cs typeface="Times New Roman" pitchFamily="18" charset="0"/>
              </a:rPr>
              <a:t>light pollution</a:t>
            </a:r>
          </a:p>
        </p:txBody>
      </p:sp>
      <p:sp>
        <p:nvSpPr>
          <p:cNvPr id="18" name="Rectangle 17"/>
          <p:cNvSpPr/>
          <p:nvPr/>
        </p:nvSpPr>
        <p:spPr>
          <a:xfrm>
            <a:off x="6499354" y="3200400"/>
            <a:ext cx="2416046" cy="523220"/>
          </a:xfrm>
          <a:prstGeom prst="rect">
            <a:avLst/>
          </a:prstGeom>
        </p:spPr>
        <p:txBody>
          <a:bodyPr wrap="none">
            <a:spAutoFit/>
          </a:bodyPr>
          <a:lstStyle/>
          <a:p>
            <a:r>
              <a:rPr lang="fr-FR" sz="2800" dirty="0">
                <a:latin typeface="Times New Roman" pitchFamily="18" charset="0"/>
                <a:cs typeface="Times New Roman" pitchFamily="18" charset="0"/>
              </a:rPr>
              <a:t>noise pollution </a:t>
            </a:r>
            <a:endParaRPr lang="en-US" sz="2800" dirty="0">
              <a:latin typeface="Times New Roman" pitchFamily="18" charset="0"/>
              <a:cs typeface="Times New Roman" pitchFamily="18" charset="0"/>
            </a:endParaRPr>
          </a:p>
        </p:txBody>
      </p:sp>
      <p:sp>
        <p:nvSpPr>
          <p:cNvPr id="19" name="Rectangle 18"/>
          <p:cNvSpPr/>
          <p:nvPr/>
        </p:nvSpPr>
        <p:spPr>
          <a:xfrm>
            <a:off x="685800" y="6172200"/>
            <a:ext cx="2209800" cy="523220"/>
          </a:xfrm>
          <a:prstGeom prst="rect">
            <a:avLst/>
          </a:prstGeom>
        </p:spPr>
        <p:txBody>
          <a:bodyPr wrap="square">
            <a:spAutoFit/>
          </a:bodyPr>
          <a:lstStyle/>
          <a:p>
            <a:r>
              <a:rPr lang="fr-FR" sz="2800" dirty="0" err="1">
                <a:latin typeface="Times New Roman" pitchFamily="18" charset="0"/>
                <a:cs typeface="Times New Roman" pitchFamily="18" charset="0"/>
              </a:rPr>
              <a:t>soil</a:t>
            </a:r>
            <a:r>
              <a:rPr lang="fr-FR" sz="2800" dirty="0">
                <a:latin typeface="Times New Roman" pitchFamily="18" charset="0"/>
                <a:cs typeface="Times New Roman" pitchFamily="18" charset="0"/>
              </a:rPr>
              <a:t> pollution </a:t>
            </a:r>
            <a:endParaRPr lang="en-US" sz="2800" dirty="0">
              <a:latin typeface="Times New Roman" pitchFamily="18" charset="0"/>
              <a:cs typeface="Times New Roman" pitchFamily="18" charset="0"/>
            </a:endParaRPr>
          </a:p>
        </p:txBody>
      </p:sp>
      <p:sp>
        <p:nvSpPr>
          <p:cNvPr id="20" name="Rectangle 19"/>
          <p:cNvSpPr/>
          <p:nvPr/>
        </p:nvSpPr>
        <p:spPr>
          <a:xfrm>
            <a:off x="3505200" y="6260068"/>
            <a:ext cx="2425664" cy="523220"/>
          </a:xfrm>
          <a:prstGeom prst="rect">
            <a:avLst/>
          </a:prstGeom>
        </p:spPr>
        <p:txBody>
          <a:bodyPr wrap="none">
            <a:spAutoFit/>
          </a:bodyPr>
          <a:lstStyle/>
          <a:p>
            <a:r>
              <a:rPr lang="fr-FR" sz="2800" dirty="0" err="1">
                <a:latin typeface="Times New Roman" pitchFamily="18" charset="0"/>
                <a:cs typeface="Times New Roman" pitchFamily="18" charset="0"/>
              </a:rPr>
              <a:t>visual</a:t>
            </a:r>
            <a:r>
              <a:rPr lang="fr-FR" sz="2800" dirty="0">
                <a:latin typeface="Times New Roman" pitchFamily="18" charset="0"/>
                <a:cs typeface="Times New Roman" pitchFamily="18" charset="0"/>
              </a:rPr>
              <a:t> pollution</a:t>
            </a:r>
            <a:endParaRPr lang="en-US" sz="2800" dirty="0">
              <a:latin typeface="Times New Roman" pitchFamily="18" charset="0"/>
              <a:cs typeface="Times New Roman" pitchFamily="18" charset="0"/>
            </a:endParaRPr>
          </a:p>
        </p:txBody>
      </p:sp>
      <p:sp>
        <p:nvSpPr>
          <p:cNvPr id="21" name="Rectangle 20"/>
          <p:cNvSpPr/>
          <p:nvPr/>
        </p:nvSpPr>
        <p:spPr>
          <a:xfrm>
            <a:off x="6553200" y="6258580"/>
            <a:ext cx="2456122" cy="523220"/>
          </a:xfrm>
          <a:prstGeom prst="rect">
            <a:avLst/>
          </a:prstGeom>
        </p:spPr>
        <p:txBody>
          <a:bodyPr wrap="none">
            <a:spAutoFit/>
          </a:bodyPr>
          <a:lstStyle/>
          <a:p>
            <a:r>
              <a:rPr lang="fr-FR" sz="2800" dirty="0">
                <a:latin typeface="Times New Roman" pitchFamily="18" charset="0"/>
                <a:cs typeface="Times New Roman" pitchFamily="18" charset="0"/>
              </a:rPr>
              <a:t>water pollution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377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
            <a:ext cx="7772400" cy="1143000"/>
          </a:xfrm>
        </p:spPr>
        <p:txBody>
          <a:bodyPr>
            <a:normAutofit/>
          </a:bodyPr>
          <a:lstStyle/>
          <a:p>
            <a:pPr algn="l"/>
            <a:r>
              <a:rPr lang="en-US" sz="3600" b="1" dirty="0">
                <a:solidFill>
                  <a:srgbClr val="C00000"/>
                </a:solidFill>
                <a:latin typeface="Times New Roman" pitchFamily="18" charset="0"/>
                <a:cs typeface="Times New Roman" pitchFamily="18" charset="0"/>
              </a:rPr>
              <a:t>I. VOCABULARY</a:t>
            </a:r>
          </a:p>
        </p:txBody>
      </p:sp>
      <p:graphicFrame>
        <p:nvGraphicFramePr>
          <p:cNvPr id="4" name="Table 3"/>
          <p:cNvGraphicFramePr>
            <a:graphicFrameLocks noGrp="1"/>
          </p:cNvGraphicFramePr>
          <p:nvPr>
            <p:extLst>
              <p:ext uri="{D42A27DB-BD31-4B8C-83A1-F6EECF244321}">
                <p14:modId xmlns:p14="http://schemas.microsoft.com/office/powerpoint/2010/main" val="2352185755"/>
              </p:ext>
            </p:extLst>
          </p:nvPr>
        </p:nvGraphicFramePr>
        <p:xfrm>
          <a:off x="472460" y="2532035"/>
          <a:ext cx="8229600" cy="567698"/>
        </p:xfrm>
        <a:graphic>
          <a:graphicData uri="http://schemas.openxmlformats.org/drawingml/2006/table">
            <a:tbl>
              <a:tblPr/>
              <a:tblGrid>
                <a:gridCol w="1584176">
                  <a:extLst>
                    <a:ext uri="{9D8B030D-6E8A-4147-A177-3AD203B41FA5}">
                      <a16:colId xmlns:a16="http://schemas.microsoft.com/office/drawing/2014/main" val="20000"/>
                    </a:ext>
                  </a:extLst>
                </a:gridCol>
                <a:gridCol w="1533872">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44552">
                  <a:extLst>
                    <a:ext uri="{9D8B030D-6E8A-4147-A177-3AD203B41FA5}">
                      <a16:colId xmlns:a16="http://schemas.microsoft.com/office/drawing/2014/main" val="20003"/>
                    </a:ext>
                  </a:extLst>
                </a:gridCol>
              </a:tblGrid>
              <a:tr h="394739">
                <a:tc>
                  <a:txBody>
                    <a:bodyPr/>
                    <a:lstStyle/>
                    <a:p>
                      <a:pPr fontAlgn="t"/>
                      <a:r>
                        <a:rPr lang="en-US" sz="2800" dirty="0">
                          <a:effectLst/>
                          <a:latin typeface="Times New Roman" pitchFamily="18" charset="0"/>
                          <a:cs typeface="Times New Roman" pitchFamily="18" charset="0"/>
                        </a:rPr>
                        <a:t>- earplug</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ɪəplʌɡ</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itchFamily="18" charset="0"/>
                          <a:cs typeface="Times New Roman" pitchFamily="18" charset="0"/>
                        </a:rPr>
                        <a:t>cái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nút</a:t>
                      </a:r>
                      <a:r>
                        <a:rPr lang="en-US" sz="2800" dirty="0">
                          <a:effectLst/>
                          <a:latin typeface="Times New Roman" pitchFamily="18" charset="0"/>
                          <a:cs typeface="Times New Roman" pitchFamily="18" charset="0"/>
                        </a:rPr>
                        <a:t> tai</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54250196"/>
              </p:ext>
            </p:extLst>
          </p:nvPr>
        </p:nvGraphicFramePr>
        <p:xfrm>
          <a:off x="501957" y="1499419"/>
          <a:ext cx="8229600" cy="567698"/>
        </p:xfrm>
        <a:graphic>
          <a:graphicData uri="http://schemas.openxmlformats.org/drawingml/2006/table">
            <a:tbl>
              <a:tblPr/>
              <a:tblGrid>
                <a:gridCol w="2057400">
                  <a:extLst>
                    <a:ext uri="{9D8B030D-6E8A-4147-A177-3AD203B41FA5}">
                      <a16:colId xmlns:a16="http://schemas.microsoft.com/office/drawing/2014/main" val="20000"/>
                    </a:ext>
                  </a:extLst>
                </a:gridCol>
                <a:gridCol w="1060648">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44552">
                  <a:extLst>
                    <a:ext uri="{9D8B030D-6E8A-4147-A177-3AD203B41FA5}">
                      <a16:colId xmlns:a16="http://schemas.microsoft.com/office/drawing/2014/main" val="20003"/>
                    </a:ext>
                  </a:extLst>
                </a:gridCol>
              </a:tblGrid>
              <a:tr h="394739">
                <a:tc>
                  <a:txBody>
                    <a:bodyPr/>
                    <a:lstStyle/>
                    <a:p>
                      <a:pPr fontAlgn="t"/>
                      <a:r>
                        <a:rPr lang="en-US" sz="2800" dirty="0">
                          <a:effectLst/>
                          <a:latin typeface="Times New Roman" pitchFamily="18" charset="0"/>
                          <a:cs typeface="Times New Roman" pitchFamily="18" charset="0"/>
                        </a:rPr>
                        <a:t>- permanent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adj</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pɜːmənənt</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itchFamily="18" charset="0"/>
                          <a:cs typeface="Times New Roman" pitchFamily="18" charset="0"/>
                        </a:rPr>
                        <a:t>vĩnh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viễn</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40966331"/>
              </p:ext>
            </p:extLst>
          </p:nvPr>
        </p:nvGraphicFramePr>
        <p:xfrm>
          <a:off x="467544" y="4546968"/>
          <a:ext cx="8229600" cy="567698"/>
        </p:xfrm>
        <a:graphic>
          <a:graphicData uri="http://schemas.openxmlformats.org/drawingml/2006/table">
            <a:tbl>
              <a:tblPr/>
              <a:tblGrid>
                <a:gridCol w="2057400">
                  <a:extLst>
                    <a:ext uri="{9D8B030D-6E8A-4147-A177-3AD203B41FA5}">
                      <a16:colId xmlns:a16="http://schemas.microsoft.com/office/drawing/2014/main" val="20000"/>
                    </a:ext>
                  </a:extLst>
                </a:gridCol>
                <a:gridCol w="1132656">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372544">
                  <a:extLst>
                    <a:ext uri="{9D8B030D-6E8A-4147-A177-3AD203B41FA5}">
                      <a16:colId xmlns:a16="http://schemas.microsoft.com/office/drawing/2014/main" val="20003"/>
                    </a:ext>
                  </a:extLst>
                </a:gridCol>
              </a:tblGrid>
              <a:tr h="394739">
                <a:tc>
                  <a:txBody>
                    <a:bodyPr/>
                    <a:lstStyle/>
                    <a:p>
                      <a:pPr fontAlgn="t"/>
                      <a:r>
                        <a:rPr lang="en-US" sz="2800" dirty="0">
                          <a:effectLst/>
                          <a:latin typeface="Times New Roman" pitchFamily="18" charset="0"/>
                          <a:cs typeface="Times New Roman" pitchFamily="18" charset="0"/>
                        </a:rPr>
                        <a:t>- hearing loss</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/ˈ</a:t>
                      </a:r>
                      <a:r>
                        <a:rPr lang="en-US" sz="2800" dirty="0" err="1">
                          <a:effectLst/>
                          <a:latin typeface="Times New Roman" pitchFamily="18" charset="0"/>
                          <a:cs typeface="Times New Roman" pitchFamily="18" charset="0"/>
                        </a:rPr>
                        <a:t>hɪərɪŋ</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lɒs</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err="1">
                          <a:effectLst/>
                          <a:latin typeface="Times New Roman" pitchFamily="18" charset="0"/>
                          <a:cs typeface="Times New Roman" pitchFamily="18" charset="0"/>
                        </a:rPr>
                        <a:t>mất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thính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lực</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1991705"/>
              </p:ext>
            </p:extLst>
          </p:nvPr>
        </p:nvGraphicFramePr>
        <p:xfrm>
          <a:off x="472460" y="5493512"/>
          <a:ext cx="8316144" cy="567698"/>
        </p:xfrm>
        <a:graphic>
          <a:graphicData uri="http://schemas.openxmlformats.org/drawingml/2006/table">
            <a:tbl>
              <a:tblPr/>
              <a:tblGrid>
                <a:gridCol w="2590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296344">
                  <a:extLst>
                    <a:ext uri="{9D8B030D-6E8A-4147-A177-3AD203B41FA5}">
                      <a16:colId xmlns:a16="http://schemas.microsoft.com/office/drawing/2014/main" val="20003"/>
                    </a:ext>
                  </a:extLst>
                </a:gridCol>
              </a:tblGrid>
              <a:tr h="452264">
                <a:tc>
                  <a:txBody>
                    <a:bodyPr/>
                    <a:lstStyle/>
                    <a:p>
                      <a:pPr fontAlgn="t"/>
                      <a:r>
                        <a:rPr lang="en-US" sz="2800" dirty="0">
                          <a:effectLst/>
                          <a:latin typeface="Times New Roman" pitchFamily="18" charset="0"/>
                          <a:cs typeface="Times New Roman" pitchFamily="18" charset="0"/>
                        </a:rPr>
                        <a:t>- blood pressure</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EC8C8"/>
                    </a:solidFill>
                  </a:tcPr>
                </a:tc>
                <a:tc>
                  <a:txBody>
                    <a:bodyPr/>
                    <a:lstStyle/>
                    <a:p>
                      <a:pPr fontAlgn="t"/>
                      <a:r>
                        <a:rPr lang="en-US" sz="2800" dirty="0">
                          <a:effectLst/>
                          <a:latin typeface="Times New Roman" pitchFamily="18" charset="0"/>
                          <a:cs typeface="Times New Roman" pitchFamily="18" charset="0"/>
                        </a:rPr>
                        <a:t>(n)</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blʌd</a:t>
                      </a:r>
                      <a:r>
                        <a:rPr lang="en-US" sz="2800" dirty="0">
                          <a:effectLst/>
                          <a:latin typeface="Times New Roman" pitchFamily="18" charset="0"/>
                          <a:cs typeface="Times New Roman" pitchFamily="18" charset="0"/>
                        </a:rPr>
                        <a:t> ˈ</a:t>
                      </a:r>
                      <a:r>
                        <a:rPr lang="en-US" sz="2800" dirty="0" err="1">
                          <a:effectLst/>
                          <a:latin typeface="Times New Roman" pitchFamily="18" charset="0"/>
                          <a:cs typeface="Times New Roman" pitchFamily="18" charset="0"/>
                        </a:rPr>
                        <a:t>preʃə</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err="1">
                          <a:effectLst/>
                          <a:latin typeface="Times New Roman" pitchFamily="18" charset="0"/>
                          <a:cs typeface="Times New Roman" pitchFamily="18" charset="0"/>
                        </a:rPr>
                        <a:t>huyết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áp</a:t>
                      </a:r>
                      <a:endParaRPr lang="en-US" sz="2800" dirty="0">
                        <a:effectLst/>
                        <a:latin typeface="Times New Roman" pitchFamily="18" charset="0"/>
                        <a:cs typeface="Times New Roman" pitchFamily="18" charset="0"/>
                      </a:endParaRP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44943034"/>
              </p:ext>
            </p:extLst>
          </p:nvPr>
        </p:nvGraphicFramePr>
        <p:xfrm>
          <a:off x="464468" y="3564651"/>
          <a:ext cx="8235752" cy="567698"/>
        </p:xfrm>
        <a:graphic>
          <a:graphicData uri="http://schemas.openxmlformats.org/drawingml/2006/table">
            <a:tbl>
              <a:tblPr/>
              <a:tblGrid>
                <a:gridCol w="2063552">
                  <a:extLst>
                    <a:ext uri="{9D8B030D-6E8A-4147-A177-3AD203B41FA5}">
                      <a16:colId xmlns:a16="http://schemas.microsoft.com/office/drawing/2014/main" val="20000"/>
                    </a:ext>
                  </a:extLst>
                </a:gridCol>
                <a:gridCol w="1060648">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444552">
                  <a:extLst>
                    <a:ext uri="{9D8B030D-6E8A-4147-A177-3AD203B41FA5}">
                      <a16:colId xmlns:a16="http://schemas.microsoft.com/office/drawing/2014/main" val="20003"/>
                    </a:ext>
                  </a:extLst>
                </a:gridCol>
              </a:tblGrid>
              <a:tr h="394739">
                <a:tc>
                  <a:txBody>
                    <a:bodyPr/>
                    <a:lstStyle/>
                    <a:p>
                      <a:pPr fontAlgn="t"/>
                      <a:r>
                        <a:rPr lang="en-US" sz="2800" dirty="0">
                          <a:effectLst/>
                          <a:latin typeface="Times New Roman" pitchFamily="18" charset="0"/>
                          <a:cs typeface="Times New Roman" pitchFamily="18" charset="0"/>
                        </a:rPr>
                        <a:t>- affect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bg1">
                        <a:lumMod val="85000"/>
                      </a:schemeClr>
                    </a:solidFill>
                  </a:tcPr>
                </a:tc>
                <a:tc>
                  <a:txBody>
                    <a:bodyPr/>
                    <a:lstStyle/>
                    <a:p>
                      <a:pPr fontAlgn="t"/>
                      <a:r>
                        <a:rPr lang="en-US" sz="2800" dirty="0">
                          <a:effectLst/>
                          <a:latin typeface="Times New Roman" pitchFamily="18" charset="0"/>
                          <a:cs typeface="Times New Roman" pitchFamily="18" charset="0"/>
                        </a:rPr>
                        <a:t>(v)</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əˈfekt</a:t>
                      </a:r>
                      <a:r>
                        <a:rPr lang="en-US" sz="2800" dirty="0">
                          <a:effectLst/>
                          <a:latin typeface="Times New Roman" pitchFamily="18" charset="0"/>
                          <a:cs typeface="Times New Roman" pitchFamily="18" charset="0"/>
                        </a:rPr>
                        <a:t>/</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vi-VN" sz="2800" dirty="0">
                          <a:effectLst/>
                          <a:latin typeface="Times New Roman" pitchFamily="18" charset="0"/>
                          <a:cs typeface="Times New Roman" pitchFamily="18" charset="0"/>
                        </a:rPr>
                        <a:t>làm ảnh hưởng</a:t>
                      </a:r>
                    </a:p>
                  </a:txBody>
                  <a:tcPr marL="70489" marR="70489" marT="70489" marB="704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01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80728"/>
            <a:ext cx="8763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6237312"/>
            <a:ext cx="1403648" cy="6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Unknown Artist - Unknown Album - 05. Track 5.mp3">
            <a:hlinkClick r:id="" action="ppaction://media"/>
          </p:cNvPr>
          <p:cNvPicPr>
            <a:picLocks noGrp="1" noRot="1" noChangeAspect="1"/>
          </p:cNvPicPr>
          <p:nvPr>
            <p:ph idx="1"/>
            <a:audioFile r:link="rId1"/>
          </p:nvPr>
        </p:nvPicPr>
        <p:blipFill>
          <a:blip r:embed="rId5"/>
          <a:stretch>
            <a:fillRect/>
          </a:stretch>
        </p:blipFill>
        <p:spPr>
          <a:xfrm>
            <a:off x="8382000" y="990600"/>
            <a:ext cx="304800" cy="304800"/>
          </a:xfrm>
          <a:prstGeom prst="rect">
            <a:avLst/>
          </a:prstGeom>
        </p:spPr>
      </p:pic>
      <p:sp>
        <p:nvSpPr>
          <p:cNvPr id="3" name="Title 2">
            <a:extLst>
              <a:ext uri="{FF2B5EF4-FFF2-40B4-BE49-F238E27FC236}">
                <a16:creationId xmlns:a16="http://schemas.microsoft.com/office/drawing/2014/main" id="{43CDCC56-F270-FE5D-DA20-2370DB478E24}"/>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val="6546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5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pPr algn="l"/>
            <a:r>
              <a:rPr lang="en-US" sz="2800" dirty="0">
                <a:solidFill>
                  <a:srgbClr val="C00000"/>
                </a:solidFill>
                <a:latin typeface="Times New Roman" pitchFamily="18" charset="0"/>
                <a:cs typeface="Times New Roman" pitchFamily="18" charset="0"/>
              </a:rPr>
              <a:t>1. </a:t>
            </a:r>
            <a:r>
              <a:rPr lang="en-US" sz="2800" b="1" i="1" dirty="0">
                <a:solidFill>
                  <a:srgbClr val="C00000"/>
                </a:solidFill>
                <a:latin typeface="Times New Roman" pitchFamily="18" charset="0"/>
                <a:cs typeface="Times New Roman" pitchFamily="18" charset="0"/>
              </a:rPr>
              <a:t>Noise pollution  </a:t>
            </a:r>
            <a:r>
              <a:rPr lang="en-US" sz="2800" dirty="0">
                <a:solidFill>
                  <a:srgbClr val="C00000"/>
                </a:solidFill>
                <a:latin typeface="Times New Roman" pitchFamily="18" charset="0"/>
                <a:cs typeface="Times New Roman" pitchFamily="18" charset="0"/>
              </a:rPr>
              <a:t>is more common and more damaging than many people </a:t>
            </a:r>
            <a:r>
              <a:rPr lang="en-US" sz="2800" dirty="0" err="1">
                <a:solidFill>
                  <a:srgbClr val="C00000"/>
                </a:solidFill>
                <a:latin typeface="Times New Roman" pitchFamily="18" charset="0"/>
                <a:cs typeface="Times New Roman" pitchFamily="18" charset="0"/>
              </a:rPr>
              <a:t>realise</a:t>
            </a:r>
            <a:r>
              <a:rPr lang="en-US" sz="2800" dirty="0">
                <a:solidFill>
                  <a:srgbClr val="C00000"/>
                </a:solidFill>
                <a:latin typeface="Times New Roman" pitchFamily="18" charset="0"/>
                <a:cs typeface="Times New Roman" pitchFamily="18" charset="0"/>
              </a:rPr>
              <a:t>. The Green </a:t>
            </a:r>
            <a:r>
              <a:rPr lang="en-US" sz="2800" dirty="0" err="1">
                <a:solidFill>
                  <a:srgbClr val="C00000"/>
                </a:solidFill>
                <a:latin typeface="Times New Roman" pitchFamily="18" charset="0"/>
                <a:cs typeface="Times New Roman" pitchFamily="18" charset="0"/>
              </a:rPr>
              <a:t>Organisation</a:t>
            </a:r>
            <a:r>
              <a:rPr lang="en-US" sz="2800" dirty="0">
                <a:solidFill>
                  <a:srgbClr val="C00000"/>
                </a:solidFill>
                <a:latin typeface="Times New Roman" pitchFamily="18" charset="0"/>
                <a:cs typeface="Times New Roman" pitchFamily="18" charset="0"/>
              </a:rPr>
              <a:t> is doing a survey on how much teenagers know about this type of pollution. Help them answer the questions.</a:t>
            </a:r>
          </a:p>
        </p:txBody>
      </p:sp>
      <p:sp>
        <p:nvSpPr>
          <p:cNvPr id="3" name="Content Placeholder 2"/>
          <p:cNvSpPr>
            <a:spLocks noGrp="1"/>
          </p:cNvSpPr>
          <p:nvPr>
            <p:ph idx="1"/>
          </p:nvPr>
        </p:nvSpPr>
        <p:spPr>
          <a:xfrm>
            <a:off x="0" y="1905000"/>
            <a:ext cx="9372600" cy="4797152"/>
          </a:xfrm>
        </p:spPr>
        <p:txBody>
          <a:bodyPr>
            <a:noAutofit/>
          </a:bodyPr>
          <a:lstStyle/>
          <a:p>
            <a:pPr>
              <a:buNone/>
            </a:pPr>
            <a:r>
              <a:rPr lang="en-US" sz="2800" b="1" dirty="0">
                <a:latin typeface="Times New Roman" pitchFamily="18" charset="0"/>
                <a:cs typeface="Times New Roman" pitchFamily="18" charset="0"/>
              </a:rPr>
              <a:t>Please help us complete the questionnaire by circling the correct answer A, B or C.</a:t>
            </a:r>
            <a:endParaRPr lang="en-US" sz="2800" dirty="0">
              <a:latin typeface="Times New Roman" pitchFamily="18" charset="0"/>
              <a:cs typeface="Times New Roman" pitchFamily="18" charset="0"/>
            </a:endParaRPr>
          </a:p>
          <a:p>
            <a:pPr>
              <a:buNone/>
            </a:pPr>
            <a:r>
              <a:rPr lang="en-US" sz="2800" dirty="0">
                <a:solidFill>
                  <a:srgbClr val="FF0000"/>
                </a:solidFill>
                <a:latin typeface="Times New Roman" pitchFamily="18" charset="0"/>
                <a:cs typeface="Times New Roman" pitchFamily="18" charset="0"/>
              </a:rPr>
              <a:t>1.Noise is ______ . </a:t>
            </a:r>
          </a:p>
          <a:p>
            <a:pPr marL="0" indent="0">
              <a:buNone/>
            </a:pPr>
            <a:r>
              <a:rPr lang="en-US" sz="2800" b="1" dirty="0">
                <a:latin typeface="Times New Roman" pitchFamily="18" charset="0"/>
                <a:cs typeface="Times New Roman" pitchFamily="18" charset="0"/>
              </a:rPr>
              <a:t> A. </a:t>
            </a:r>
            <a:r>
              <a:rPr lang="en-US" sz="2800" dirty="0">
                <a:latin typeface="Times New Roman" pitchFamily="18" charset="0"/>
                <a:cs typeface="Times New Roman" pitchFamily="18" charset="0"/>
              </a:rPr>
              <a:t>any sound that makes you relaxed and peaceful</a:t>
            </a:r>
          </a:p>
          <a:p>
            <a:pPr marL="0" indent="0">
              <a:buNone/>
            </a:pPr>
            <a:r>
              <a:rPr lang="en-US" sz="2800" b="1" dirty="0">
                <a:latin typeface="Times New Roman" pitchFamily="18" charset="0"/>
                <a:cs typeface="Times New Roman" pitchFamily="18" charset="0"/>
              </a:rPr>
              <a:t> B. </a:t>
            </a:r>
            <a:r>
              <a:rPr lang="en-US" sz="2800" dirty="0">
                <a:latin typeface="Times New Roman" pitchFamily="18" charset="0"/>
                <a:cs typeface="Times New Roman" pitchFamily="18" charset="0"/>
              </a:rPr>
              <a:t>any sound that is loud and constant    </a:t>
            </a:r>
          </a:p>
          <a:p>
            <a:pPr marL="0" indent="0">
              <a:buNone/>
            </a:pPr>
            <a:r>
              <a:rPr lang="en-US" sz="2800" b="1" dirty="0">
                <a:latin typeface="Times New Roman" pitchFamily="18" charset="0"/>
                <a:cs typeface="Times New Roman" pitchFamily="18" charset="0"/>
              </a:rPr>
              <a:t> C. </a:t>
            </a:r>
            <a:r>
              <a:rPr lang="en-US" sz="2800" dirty="0">
                <a:latin typeface="Times New Roman" pitchFamily="18" charset="0"/>
                <a:cs typeface="Times New Roman" pitchFamily="18" charset="0"/>
              </a:rPr>
              <a:t>any sound you hear in the street</a:t>
            </a:r>
          </a:p>
          <a:p>
            <a:pPr>
              <a:buNone/>
            </a:pPr>
            <a:r>
              <a:rPr lang="en-US" sz="2800" dirty="0">
                <a:solidFill>
                  <a:srgbClr val="FF0000"/>
                </a:solidFill>
                <a:latin typeface="Times New Roman" pitchFamily="18" charset="0"/>
                <a:cs typeface="Times New Roman" pitchFamily="18" charset="0"/>
              </a:rPr>
              <a:t>2</a:t>
            </a:r>
            <a:r>
              <a:rPr lang="en-US" sz="2600" dirty="0">
                <a:solidFill>
                  <a:srgbClr val="FF0000"/>
                </a:solidFill>
                <a:latin typeface="Times New Roman" pitchFamily="18" charset="0"/>
                <a:cs typeface="Times New Roman" pitchFamily="18" charset="0"/>
              </a:rPr>
              <a:t>. A unit used to measure the loudness of sounds is a decibel (dB).</a:t>
            </a:r>
            <a:r>
              <a:rPr lang="en-US" sz="2600" dirty="0">
                <a:latin typeface="Times New Roman" pitchFamily="18" charset="0"/>
                <a:cs typeface="Times New Roman" pitchFamily="18" charset="0"/>
              </a:rPr>
              <a:t> </a:t>
            </a:r>
            <a:r>
              <a:rPr lang="en-US" sz="2600" dirty="0">
                <a:solidFill>
                  <a:srgbClr val="FF0000"/>
                </a:solidFill>
                <a:latin typeface="Times New Roman" pitchFamily="18" charset="0"/>
                <a:cs typeface="Times New Roman" pitchFamily="18" charset="0"/>
              </a:rPr>
              <a:t>Noise pollution happens when a sound’s loudness is _________.</a:t>
            </a:r>
          </a:p>
          <a:p>
            <a:pPr marL="0" indent="0">
              <a:buNone/>
            </a:pPr>
            <a:r>
              <a:rPr lang="en-US" sz="2800" b="1" dirty="0">
                <a:latin typeface="Times New Roman" pitchFamily="18" charset="0"/>
                <a:cs typeface="Times New Roman" pitchFamily="18" charset="0"/>
              </a:rPr>
              <a:t> A. </a:t>
            </a:r>
            <a:r>
              <a:rPr lang="en-US" sz="2800" dirty="0">
                <a:latin typeface="Times New Roman" pitchFamily="18" charset="0"/>
                <a:cs typeface="Times New Roman" pitchFamily="18" charset="0"/>
              </a:rPr>
              <a:t>more than 30 </a:t>
            </a:r>
            <a:r>
              <a:rPr lang="en-US" sz="2800" dirty="0" err="1">
                <a:latin typeface="Times New Roman" pitchFamily="18" charset="0"/>
                <a:cs typeface="Times New Roman" pitchFamily="18" charset="0"/>
              </a:rPr>
              <a:t>dBs</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B. </a:t>
            </a:r>
            <a:r>
              <a:rPr lang="en-US" sz="2800" dirty="0">
                <a:latin typeface="Times New Roman" pitchFamily="18" charset="0"/>
                <a:cs typeface="Times New Roman" pitchFamily="18" charset="0"/>
              </a:rPr>
              <a:t>more than 50 </a:t>
            </a:r>
            <a:r>
              <a:rPr lang="en-US" sz="2800" dirty="0" err="1">
                <a:latin typeface="Times New Roman" pitchFamily="18" charset="0"/>
                <a:cs typeface="Times New Roman" pitchFamily="18" charset="0"/>
              </a:rPr>
              <a:t>dBs</a:t>
            </a:r>
            <a:r>
              <a:rPr lang="en-US" sz="2800" dirty="0">
                <a:latin typeface="Times New Roman" pitchFamily="18" charset="0"/>
                <a:cs typeface="Times New Roman" pitchFamily="18" charset="0"/>
              </a:rPr>
              <a:t>   </a:t>
            </a:r>
          </a:p>
          <a:p>
            <a:pPr marL="0" indent="0">
              <a:buNone/>
            </a:pPr>
            <a:r>
              <a:rPr lang="en-US" sz="2800" b="1" dirty="0">
                <a:latin typeface="Times New Roman" pitchFamily="18" charset="0"/>
                <a:cs typeface="Times New Roman" pitchFamily="18" charset="0"/>
              </a:rPr>
              <a:t> C. </a:t>
            </a:r>
            <a:r>
              <a:rPr lang="en-US" sz="2800" dirty="0">
                <a:latin typeface="Times New Roman" pitchFamily="18" charset="0"/>
                <a:cs typeface="Times New Roman" pitchFamily="18" charset="0"/>
              </a:rPr>
              <a:t>more than 70 dBs</a:t>
            </a:r>
          </a:p>
          <a:p>
            <a:pPr marL="0" indent="0">
              <a:buNone/>
            </a:pPr>
            <a:r>
              <a:rPr lang="en-US" sz="2800" dirty="0">
                <a:latin typeface="Times New Roman" pitchFamily="18" charset="0"/>
                <a:cs typeface="Times New Roman" pitchFamily="18" charset="0"/>
              </a:rPr>
              <a:t>      </a:t>
            </a:r>
          </a:p>
        </p:txBody>
      </p:sp>
      <p:sp>
        <p:nvSpPr>
          <p:cNvPr id="5" name="Title 1"/>
          <p:cNvSpPr txBox="1">
            <a:spLocks/>
          </p:cNvSpPr>
          <p:nvPr/>
        </p:nvSpPr>
        <p:spPr>
          <a:xfrm>
            <a:off x="1828800" y="1219200"/>
            <a:ext cx="48006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QUESTIONNAIRE</a:t>
            </a:r>
          </a:p>
        </p:txBody>
      </p:sp>
      <p:sp>
        <p:nvSpPr>
          <p:cNvPr id="6" name="TextBox 5"/>
          <p:cNvSpPr txBox="1"/>
          <p:nvPr/>
        </p:nvSpPr>
        <p:spPr>
          <a:xfrm>
            <a:off x="8229600" y="5867400"/>
            <a:ext cx="914400" cy="533400"/>
          </a:xfrm>
          <a:prstGeom prst="rect">
            <a:avLst/>
          </a:prstGeom>
          <a:noFill/>
        </p:spPr>
        <p:txBody>
          <a:bodyPr wrap="square" rtlCol="0">
            <a:spAutoFit/>
          </a:bodyPr>
          <a:lstStyle/>
          <a:p>
            <a:r>
              <a:rPr lang="en-US" sz="2800" i="1" dirty="0">
                <a:solidFill>
                  <a:srgbClr val="C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8" name="TextBox 7"/>
          <p:cNvSpPr txBox="1"/>
          <p:nvPr/>
        </p:nvSpPr>
        <p:spPr>
          <a:xfrm>
            <a:off x="8229600" y="5867400"/>
            <a:ext cx="914400" cy="523220"/>
          </a:xfrm>
          <a:prstGeom prst="rect">
            <a:avLst/>
          </a:prstGeom>
          <a:noFill/>
        </p:spPr>
        <p:txBody>
          <a:bodyPr wrap="square" rtlCol="0">
            <a:spAutoFit/>
          </a:bodyPr>
          <a:lstStyle/>
          <a:p>
            <a:r>
              <a:rPr lang="en-US" sz="2800" i="1" dirty="0">
                <a:solidFill>
                  <a:srgbClr val="C000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0" name="Oval 9"/>
          <p:cNvSpPr/>
          <p:nvPr/>
        </p:nvSpPr>
        <p:spPr>
          <a:xfrm>
            <a:off x="-762000" y="38100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11" name="Oval 10"/>
          <p:cNvSpPr/>
          <p:nvPr/>
        </p:nvSpPr>
        <p:spPr>
          <a:xfrm>
            <a:off x="-762000" y="62484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4302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blinds(horizontal)">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grpId="0" nodeType="clickEffect">
                                  <p:stCondLst>
                                    <p:cond delay="0"/>
                                  </p:stCondLst>
                                  <p:childTnLst>
                                    <p:animMotion origin="layout" path="M -3.33333E-6 2.17753E-6 L 0.07917 2.17753E-6 " pathEditMode="relative" rAng="0" ptsTypes="AA">
                                      <p:cBhvr>
                                        <p:cTn id="55" dur="2000" fill="hold"/>
                                        <p:tgtEl>
                                          <p:spTgt spid="10"/>
                                        </p:tgtEl>
                                        <p:attrNameLst>
                                          <p:attrName>ppt_x</p:attrName>
                                          <p:attrName>ppt_y</p:attrName>
                                        </p:attrNameLst>
                                      </p:cBhvr>
                                      <p:rCtr x="40" y="0"/>
                                    </p:animMotion>
                                  </p:childTnLst>
                                </p:cTn>
                              </p:par>
                            </p:childTnLst>
                          </p:cTn>
                        </p:par>
                      </p:childTnLst>
                    </p:cTn>
                  </p:par>
                  <p:par>
                    <p:cTn id="56" fill="hold">
                      <p:stCondLst>
                        <p:cond delay="indefinite"/>
                      </p:stCondLst>
                      <p:childTnLst>
                        <p:par>
                          <p:cTn id="57" fill="hold">
                            <p:stCondLst>
                              <p:cond delay="0"/>
                            </p:stCondLst>
                            <p:childTnLst>
                              <p:par>
                                <p:cTn id="58" presetID="49" presetClass="path" presetSubtype="0" accel="50000" decel="50000" fill="hold" grpId="0" nodeType="clickEffect">
                                  <p:stCondLst>
                                    <p:cond delay="0"/>
                                  </p:stCondLst>
                                  <p:childTnLst>
                                    <p:animMotion origin="layout" path="M -3.33333E-6 2.17753E-6 L 0.07917 2.17753E-6 " pathEditMode="relative" rAng="0" ptsTypes="AA">
                                      <p:cBhvr>
                                        <p:cTn id="59" dur="2000" fill="hold"/>
                                        <p:tgtEl>
                                          <p:spTgt spid="11"/>
                                        </p:tgtEl>
                                        <p:attrNameLst>
                                          <p:attrName>ppt_x</p:attrName>
                                          <p:attrName>ppt_y</p:attrName>
                                        </p:attrNameLst>
                                      </p:cBhvr>
                                      <p:rCtr x="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3" y="381000"/>
            <a:ext cx="9124497" cy="6477000"/>
          </a:xfrm>
        </p:spPr>
        <p:txBody>
          <a:bodyPr>
            <a:normAutofit/>
          </a:bodyPr>
          <a:lstStyle/>
          <a:p>
            <a:pPr>
              <a:buNone/>
            </a:pPr>
            <a:r>
              <a:rPr lang="en-US" sz="3000" dirty="0">
                <a:solidFill>
                  <a:srgbClr val="FF0000"/>
                </a:solidFill>
                <a:latin typeface="Times New Roman" pitchFamily="18" charset="0"/>
                <a:cs typeface="Times New Roman" pitchFamily="18" charset="0"/>
              </a:rPr>
              <a:t>3. Which of the following noises can cause permanent hearing loss after eight hours?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Motorcycle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Ocean wave              </a:t>
            </a:r>
          </a:p>
          <a:p>
            <a:pPr marL="0" indent="0">
              <a:buNone/>
            </a:pPr>
            <a:r>
              <a:rPr lang="en-US" sz="3000" b="1" dirty="0">
                <a:latin typeface="Times New Roman" pitchFamily="18" charset="0"/>
                <a:cs typeface="Times New Roman" pitchFamily="18" charset="0"/>
              </a:rPr>
              <a:t>   C. </a:t>
            </a:r>
            <a:r>
              <a:rPr lang="en-US" sz="3000" dirty="0">
                <a:latin typeface="Times New Roman" pitchFamily="18" charset="0"/>
                <a:cs typeface="Times New Roman" pitchFamily="18" charset="0"/>
              </a:rPr>
              <a:t>Whistling</a:t>
            </a:r>
          </a:p>
          <a:p>
            <a:pPr marL="0" indent="0">
              <a:buNone/>
            </a:pPr>
            <a:r>
              <a:rPr lang="en-US" sz="3000" dirty="0">
                <a:latin typeface="Times New Roman" pitchFamily="18" charset="0"/>
                <a:cs typeface="Times New Roman" pitchFamily="18" charset="0"/>
              </a:rPr>
              <a:t>      </a:t>
            </a:r>
            <a:r>
              <a:rPr lang="en-US" sz="3000" dirty="0">
                <a:solidFill>
                  <a:srgbClr val="FF0000"/>
                </a:solidFill>
                <a:latin typeface="Times New Roman" pitchFamily="18" charset="0"/>
                <a:cs typeface="Times New Roman" pitchFamily="18" charset="0"/>
              </a:rPr>
              <a:t>4.    Which of the following noises can cause immediate and permanent hearing          loss?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Motorcycle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Concert                      </a:t>
            </a:r>
          </a:p>
          <a:p>
            <a:pPr marL="0" indent="0">
              <a:buNone/>
            </a:pPr>
            <a:r>
              <a:rPr lang="en-US" sz="3000" b="1" dirty="0">
                <a:latin typeface="Times New Roman" pitchFamily="18" charset="0"/>
                <a:cs typeface="Times New Roman" pitchFamily="18" charset="0"/>
              </a:rPr>
              <a:t>   C. </a:t>
            </a:r>
            <a:r>
              <a:rPr lang="en-US" sz="3000" dirty="0">
                <a:latin typeface="Times New Roman" pitchFamily="18" charset="0"/>
                <a:cs typeface="Times New Roman" pitchFamily="18" charset="0"/>
              </a:rPr>
              <a:t>Vacuum cleaner</a:t>
            </a:r>
          </a:p>
          <a:p>
            <a:pPr>
              <a:buNone/>
            </a:pPr>
            <a:r>
              <a:rPr lang="en-US" sz="3000" dirty="0">
                <a:solidFill>
                  <a:srgbClr val="FF0000"/>
                </a:solidFill>
                <a:latin typeface="Times New Roman" pitchFamily="18" charset="0"/>
                <a:cs typeface="Times New Roman" pitchFamily="18" charset="0"/>
              </a:rPr>
              <a:t>5. If you experience noise pollution for a long time, you can have ____________ and hearing loss.</a:t>
            </a:r>
          </a:p>
          <a:p>
            <a:pPr marL="0" indent="0">
              <a:buNone/>
            </a:pPr>
            <a:r>
              <a:rPr lang="en-US" sz="3000" b="1" dirty="0">
                <a:latin typeface="Times New Roman" pitchFamily="18" charset="0"/>
                <a:cs typeface="Times New Roman" pitchFamily="18" charset="0"/>
              </a:rPr>
              <a:t>   A. </a:t>
            </a:r>
            <a:r>
              <a:rPr lang="en-US" sz="3000" dirty="0">
                <a:latin typeface="Times New Roman" pitchFamily="18" charset="0"/>
                <a:cs typeface="Times New Roman" pitchFamily="18" charset="0"/>
              </a:rPr>
              <a:t>headaches                      </a:t>
            </a:r>
            <a:r>
              <a:rPr lang="en-US" sz="3000" b="1" dirty="0">
                <a:latin typeface="Times New Roman" pitchFamily="18" charset="0"/>
                <a:cs typeface="Times New Roman" pitchFamily="18" charset="0"/>
              </a:rPr>
              <a:t>B. </a:t>
            </a:r>
            <a:r>
              <a:rPr lang="en-US" sz="3000" dirty="0">
                <a:latin typeface="Times New Roman" pitchFamily="18" charset="0"/>
                <a:cs typeface="Times New Roman" pitchFamily="18" charset="0"/>
              </a:rPr>
              <a:t>high blood pressure            </a:t>
            </a:r>
            <a:r>
              <a:rPr lang="en-US" sz="3000" b="1" dirty="0">
                <a:latin typeface="Times New Roman" pitchFamily="18" charset="0"/>
                <a:cs typeface="Times New Roman" pitchFamily="18" charset="0"/>
              </a:rPr>
              <a:t>C. </a:t>
            </a:r>
            <a:r>
              <a:rPr lang="en-US" sz="3000" dirty="0">
                <a:latin typeface="Times New Roman" pitchFamily="18" charset="0"/>
                <a:cs typeface="Times New Roman" pitchFamily="18" charset="0"/>
              </a:rPr>
              <a:t>both A and B</a:t>
            </a:r>
          </a:p>
          <a:p>
            <a:pPr marL="0" indent="0">
              <a:buNone/>
            </a:pPr>
            <a:endParaRPr lang="en-US" sz="3000" dirty="0">
              <a:latin typeface="Times New Roman" pitchFamily="18" charset="0"/>
              <a:cs typeface="Times New Roman" pitchFamily="18" charset="0"/>
            </a:endParaRPr>
          </a:p>
        </p:txBody>
      </p:sp>
      <p:sp>
        <p:nvSpPr>
          <p:cNvPr id="7" name="Oval 6"/>
          <p:cNvSpPr/>
          <p:nvPr/>
        </p:nvSpPr>
        <p:spPr>
          <a:xfrm>
            <a:off x="-762000" y="14478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8" name="Oval 7"/>
          <p:cNvSpPr/>
          <p:nvPr/>
        </p:nvSpPr>
        <p:spPr>
          <a:xfrm>
            <a:off x="-762000" y="33528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9" name="Oval 8"/>
          <p:cNvSpPr/>
          <p:nvPr/>
        </p:nvSpPr>
        <p:spPr>
          <a:xfrm>
            <a:off x="-838200" y="59436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4302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10957E-6 L 0.10417 -0.01109 " pathEditMode="relative" rAng="0" ptsTypes="AA">
                                      <p:cBhvr>
                                        <p:cTn id="6" dur="2000" fill="hold"/>
                                        <p:tgtEl>
                                          <p:spTgt spid="7"/>
                                        </p:tgtEl>
                                        <p:attrNameLst>
                                          <p:attrName>ppt_x</p:attrName>
                                          <p:attrName>ppt_y</p:attrName>
                                        </p:attrNameLst>
                                      </p:cBhvr>
                                      <p:rCtr x="52" y="-6"/>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3.61997E-6 L 0.55417 0.0222 " pathEditMode="relative" rAng="0" ptsTypes="AA">
                                      <p:cBhvr>
                                        <p:cTn id="10" dur="2000" fill="hold"/>
                                        <p:tgtEl>
                                          <p:spTgt spid="8"/>
                                        </p:tgtEl>
                                        <p:attrNameLst>
                                          <p:attrName>ppt_x</p:attrName>
                                          <p:attrName>ppt_y</p:attrName>
                                        </p:attrNameLst>
                                      </p:cBhvr>
                                      <p:rCtr x="277" y="11"/>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33333E-6 2.56588E-6 L 0.08541 2.56588E-6 " pathEditMode="relative" rAng="0" ptsTypes="AA">
                                      <p:cBhvr>
                                        <p:cTn id="14" dur="2000" fill="hold"/>
                                        <p:tgtEl>
                                          <p:spTgt spid="9"/>
                                        </p:tgtEl>
                                        <p:attrNameLst>
                                          <p:attrName>ppt_x</p:attrName>
                                          <p:attrName>ppt_y</p:attrName>
                                        </p:attrNameLst>
                                      </p:cBhvr>
                                      <p:rCtr x="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943600"/>
          </a:xfrm>
        </p:spPr>
        <p:txBody>
          <a:bodyPr>
            <a:normAutofit fontScale="25000" lnSpcReduction="20000"/>
          </a:bodyPr>
          <a:lstStyle/>
          <a:p>
            <a:pPr>
              <a:buNone/>
            </a:pPr>
            <a:r>
              <a:rPr lang="en-US" sz="9600" dirty="0">
                <a:solidFill>
                  <a:srgbClr val="FF0000"/>
                </a:solidFill>
                <a:latin typeface="Times New Roman" pitchFamily="18" charset="0"/>
                <a:cs typeface="Times New Roman" pitchFamily="18" charset="0"/>
              </a:rPr>
              <a:t>6.If you are listening to music and other people can hear the sounds from your headphones, what does it mean?</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The sounds are too loud.         </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You like the music a lot.</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Other people don’t like the music.</a:t>
            </a:r>
          </a:p>
          <a:p>
            <a:pPr>
              <a:buNone/>
            </a:pPr>
            <a:r>
              <a:rPr lang="en-US" sz="9600" dirty="0">
                <a:solidFill>
                  <a:srgbClr val="FF0000"/>
                </a:solidFill>
                <a:latin typeface="Times New Roman" pitchFamily="18" charset="0"/>
                <a:cs typeface="Times New Roman" pitchFamily="18" charset="0"/>
              </a:rPr>
              <a:t>7.   What is a symptom showing that noise is affecting you?</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There seems to be a ringing or buzzing in your ears.</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You jump up and down</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You fall asleep as soon as you lie down in bed.</a:t>
            </a:r>
          </a:p>
          <a:p>
            <a:pPr>
              <a:buNone/>
            </a:pPr>
            <a:r>
              <a:rPr lang="en-US" sz="9600" dirty="0">
                <a:solidFill>
                  <a:srgbClr val="FF0000"/>
                </a:solidFill>
                <a:latin typeface="Times New Roman" pitchFamily="18" charset="0"/>
                <a:cs typeface="Times New Roman" pitchFamily="18" charset="0"/>
              </a:rPr>
              <a:t>8.  Which of the following ways can reduce the effects of noise pollution?</a:t>
            </a:r>
          </a:p>
          <a:p>
            <a:pPr marL="0" indent="0">
              <a:buNone/>
            </a:pPr>
            <a:r>
              <a:rPr lang="en-US" sz="9600" b="1" dirty="0">
                <a:latin typeface="Times New Roman" pitchFamily="18" charset="0"/>
                <a:cs typeface="Times New Roman" pitchFamily="18" charset="0"/>
              </a:rPr>
              <a:t>      A. </a:t>
            </a:r>
            <a:r>
              <a:rPr lang="en-US" sz="9600" dirty="0">
                <a:latin typeface="Times New Roman" pitchFamily="18" charset="0"/>
                <a:cs typeface="Times New Roman" pitchFamily="18" charset="0"/>
              </a:rPr>
              <a:t>Wearing earplugs when you go to concerts or other loud events</a:t>
            </a:r>
          </a:p>
          <a:p>
            <a:pPr marL="0" indent="0">
              <a:buNone/>
            </a:pPr>
            <a:r>
              <a:rPr lang="en-US" sz="9600" b="1" dirty="0">
                <a:latin typeface="Times New Roman" pitchFamily="18" charset="0"/>
                <a:cs typeface="Times New Roman" pitchFamily="18" charset="0"/>
              </a:rPr>
              <a:t>      B. </a:t>
            </a:r>
            <a:r>
              <a:rPr lang="en-US" sz="9600" dirty="0">
                <a:latin typeface="Times New Roman" pitchFamily="18" charset="0"/>
                <a:cs typeface="Times New Roman" pitchFamily="18" charset="0"/>
              </a:rPr>
              <a:t>Listening to music through headphones or headsets at safe levels</a:t>
            </a:r>
          </a:p>
          <a:p>
            <a:pPr marL="0" indent="0">
              <a:buNone/>
            </a:pPr>
            <a:r>
              <a:rPr lang="en-US" sz="9600" b="1" dirty="0">
                <a:latin typeface="Times New Roman" pitchFamily="18" charset="0"/>
                <a:cs typeface="Times New Roman" pitchFamily="18" charset="0"/>
              </a:rPr>
              <a:t>      C. </a:t>
            </a:r>
            <a:r>
              <a:rPr lang="en-US" sz="9600" dirty="0">
                <a:latin typeface="Times New Roman" pitchFamily="18" charset="0"/>
                <a:cs typeface="Times New Roman" pitchFamily="18" charset="0"/>
              </a:rPr>
              <a:t>Both A and B</a:t>
            </a:r>
          </a:p>
          <a:p>
            <a:pPr marL="0" indent="0">
              <a:buNone/>
            </a:pPr>
            <a:br>
              <a:rPr lang="en-US" dirty="0"/>
            </a:br>
            <a:endParaRPr lang="en-US" dirty="0"/>
          </a:p>
          <a:p>
            <a:endParaRPr lang="en-US" dirty="0"/>
          </a:p>
          <a:p>
            <a:pPr>
              <a:buNone/>
            </a:pPr>
            <a:endParaRPr lang="en-US" dirty="0"/>
          </a:p>
        </p:txBody>
      </p:sp>
      <p:sp>
        <p:nvSpPr>
          <p:cNvPr id="4" name="Oval 3"/>
          <p:cNvSpPr/>
          <p:nvPr/>
        </p:nvSpPr>
        <p:spPr>
          <a:xfrm>
            <a:off x="-762000" y="12192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5" name="Oval 4"/>
          <p:cNvSpPr/>
          <p:nvPr/>
        </p:nvSpPr>
        <p:spPr>
          <a:xfrm>
            <a:off x="-762000" y="26670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
        <p:nvSpPr>
          <p:cNvPr id="6" name="Oval 5"/>
          <p:cNvSpPr/>
          <p:nvPr/>
        </p:nvSpPr>
        <p:spPr>
          <a:xfrm>
            <a:off x="-762000" y="5105400"/>
            <a:ext cx="533400" cy="609600"/>
          </a:xfrm>
          <a:prstGeom prst="ellipse">
            <a:avLst/>
          </a:prstGeom>
          <a:noFill/>
          <a:ln>
            <a:solidFill>
              <a:srgbClr val="FF000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4.00832E-6 L 0.12084 -4.00832E-6 " pathEditMode="relative" rAng="0" ptsTypes="AA">
                                      <p:cBhvr>
                                        <p:cTn id="6" dur="2000" fill="hold"/>
                                        <p:tgtEl>
                                          <p:spTgt spid="4"/>
                                        </p:tgtEl>
                                        <p:attrNameLst>
                                          <p:attrName>ppt_x</p:attrName>
                                          <p:attrName>ppt_y</p:attrName>
                                        </p:attrNameLst>
                                      </p:cBhvr>
                                      <p:rCtr x="60" y="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3.33333E-6 -2.31623E-6 L 0.12917 0.0111 " pathEditMode="relative" rAng="0" ptsTypes="AA">
                                      <p:cBhvr>
                                        <p:cTn id="10" dur="2000" fill="hold"/>
                                        <p:tgtEl>
                                          <p:spTgt spid="5"/>
                                        </p:tgtEl>
                                        <p:attrNameLst>
                                          <p:attrName>ppt_x</p:attrName>
                                          <p:attrName>ppt_y</p:attrName>
                                        </p:attrNameLst>
                                      </p:cBhvr>
                                      <p:rCtr x="65" y="6"/>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0.00209 0.0111 L 0.10625 -4.72954E-6 " pathEditMode="relative" rAng="0" ptsTypes="AA">
                                      <p:cBhvr>
                                        <p:cTn id="14" dur="2000" fill="hold"/>
                                        <p:tgtEl>
                                          <p:spTgt spid="6"/>
                                        </p:tgtEl>
                                        <p:attrNameLst>
                                          <p:attrName>ppt_x</p:attrName>
                                          <p:attrName>ppt_y</p:attrName>
                                        </p:attrNameLst>
                                      </p:cBhvr>
                                      <p:rCtr x="52"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590800" cy="868362"/>
          </a:xfrm>
        </p:spPr>
        <p:txBody>
          <a:bodyPr>
            <a:normAutofit/>
          </a:bodyPr>
          <a:lstStyle/>
          <a:p>
            <a:pPr algn="l"/>
            <a:r>
              <a:rPr lang="en-US" sz="3200" dirty="0">
                <a:solidFill>
                  <a:srgbClr val="C00000"/>
                </a:solidFill>
                <a:latin typeface="Times New Roman" pitchFamily="18" charset="0"/>
                <a:cs typeface="Times New Roman" pitchFamily="18" charset="0"/>
              </a:rPr>
              <a:t>Audio script.</a:t>
            </a:r>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pPr marL="0" indent="0">
              <a:buNone/>
            </a:pPr>
            <a:r>
              <a:rPr lang="en-US" sz="2800" dirty="0">
                <a:latin typeface="Times New Roman" pitchFamily="18" charset="0"/>
                <a:cs typeface="Times New Roman" pitchFamily="18" charset="0"/>
              </a:rPr>
              <a:t> </a:t>
            </a:r>
            <a:r>
              <a:rPr lang="en-US" sz="3000" dirty="0">
                <a:latin typeface="Times New Roman" pitchFamily="18" charset="0"/>
                <a:cs typeface="Times New Roman" pitchFamily="18" charset="0"/>
              </a:rPr>
              <a:t>Noise is constant and loud sound. To measure the loudness, or volume of sounds, people use a unit called decibel. When a sound is louder than 70 decibels, it can cause noise pollution. Do you know that the noise from a vacuum cleaner or a motorcycle can result in permanent hearing loss after eight hours? The sounds of a concert are even more serious. They can reach as high as 130 decibels and may cause immediate and permanent hearing loss. Noise pollution can also lead to headaches and high blood pressure. If you are listening to music through headphones, and other </a:t>
            </a:r>
            <a:r>
              <a:rPr lang="en-US" sz="3000">
                <a:latin typeface="Times New Roman" pitchFamily="18" charset="0"/>
                <a:cs typeface="Times New Roman" pitchFamily="18" charset="0"/>
              </a:rPr>
              <a:t>people can </a:t>
            </a:r>
            <a:r>
              <a:rPr lang="en-US" sz="3000" dirty="0">
                <a:latin typeface="Times New Roman" pitchFamily="18" charset="0"/>
                <a:cs typeface="Times New Roman" pitchFamily="18" charset="0"/>
              </a:rPr>
              <a:t>hear it, it means the music too loud and unsafe. If there seems to be a ringing or buzzing in your ears, it means the noise is affecting you and damaging your hearing. Wearing earplugs when you go to concerts or other loud events, and listening to music through headphones or headsets at safe levels can help you reduce the effects of noise pollution</a:t>
            </a:r>
            <a:r>
              <a:rPr lang="en-US" sz="2800" dirty="0">
                <a:latin typeface="Times New Roman" pitchFamily="18" charset="0"/>
                <a:cs typeface="Times New Roman" pitchFamily="18" charset="0"/>
              </a:rPr>
              <a:t>.</a:t>
            </a:r>
          </a:p>
        </p:txBody>
      </p:sp>
      <p:pic>
        <p:nvPicPr>
          <p:cNvPr id="4" name="Unknown Artist - Unknown Album - 05. Track 5.mp3">
            <a:hlinkClick r:id="" action="ppaction://media"/>
          </p:cNvPr>
          <p:cNvPicPr>
            <a:picLocks noRot="1" noChangeAspect="1"/>
          </p:cNvPicPr>
          <p:nvPr>
            <a:audioFile r:link="rId1"/>
          </p:nvPr>
        </p:nvPicPr>
        <p:blipFill>
          <a:blip r:embed="rId3"/>
          <a:stretch>
            <a:fillRect/>
          </a:stretch>
        </p:blipFill>
        <p:spPr>
          <a:xfrm>
            <a:off x="8382000" y="990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5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Group 4"/>
          <p:cNvGrpSpPr>
            <a:grpSpLocks/>
          </p:cNvGrpSpPr>
          <p:nvPr/>
        </p:nvGrpSpPr>
        <p:grpSpPr bwMode="auto">
          <a:xfrm rot="19649342">
            <a:off x="6934200" y="5314950"/>
            <a:ext cx="488950" cy="348854"/>
            <a:chOff x="197" y="1013"/>
            <a:chExt cx="929" cy="952"/>
          </a:xfrm>
        </p:grpSpPr>
        <p:sp>
          <p:nvSpPr>
            <p:cNvPr id="2576" name="Freeform 5"/>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FF"/>
            </a:solidFill>
            <a:ln w="8001">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7" name="Freeform 6"/>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8" name="Freeform 7"/>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9" name="Freeform 8"/>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80" name="Freeform 9"/>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56" name="Group 11"/>
          <p:cNvGrpSpPr>
            <a:grpSpLocks/>
          </p:cNvGrpSpPr>
          <p:nvPr/>
        </p:nvGrpSpPr>
        <p:grpSpPr bwMode="auto">
          <a:xfrm>
            <a:off x="6324602" y="4925616"/>
            <a:ext cx="531813" cy="357188"/>
            <a:chOff x="3696" y="503"/>
            <a:chExt cx="618" cy="697"/>
          </a:xfrm>
        </p:grpSpPr>
        <p:sp>
          <p:nvSpPr>
            <p:cNvPr id="2571" name="Freeform 12"/>
            <p:cNvSpPr>
              <a:spLocks/>
            </p:cNvSpPr>
            <p:nvPr/>
          </p:nvSpPr>
          <p:spPr bwMode="auto">
            <a:xfrm>
              <a:off x="3696" y="503"/>
              <a:ext cx="618" cy="697"/>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0000"/>
            </a:solidFill>
            <a:ln w="8001">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2" name="Freeform 13"/>
            <p:cNvSpPr>
              <a:spLocks/>
            </p:cNvSpPr>
            <p:nvPr/>
          </p:nvSpPr>
          <p:spPr bwMode="auto">
            <a:xfrm>
              <a:off x="3763" y="817"/>
              <a:ext cx="207" cy="33"/>
            </a:xfrm>
            <a:custGeom>
              <a:avLst/>
              <a:gdLst>
                <a:gd name="T0" fmla="*/ 0 w 624"/>
                <a:gd name="T1" fmla="*/ 0 h 89"/>
                <a:gd name="T2" fmla="*/ 0 w 624"/>
                <a:gd name="T3" fmla="*/ 0 h 89"/>
                <a:gd name="T4" fmla="*/ 0 w 624"/>
                <a:gd name="T5" fmla="*/ 0 h 89"/>
                <a:gd name="T6" fmla="*/ 0 w 624"/>
                <a:gd name="T7" fmla="*/ 0 h 89"/>
                <a:gd name="T8" fmla="*/ 0 w 624"/>
                <a:gd name="T9" fmla="*/ 0 h 89"/>
                <a:gd name="T10" fmla="*/ 0 w 624"/>
                <a:gd name="T11" fmla="*/ 0 h 89"/>
                <a:gd name="T12" fmla="*/ 0 w 624"/>
                <a:gd name="T13" fmla="*/ 0 h 89"/>
                <a:gd name="T14" fmla="*/ 0 w 624"/>
                <a:gd name="T15" fmla="*/ 0 h 89"/>
                <a:gd name="T16" fmla="*/ 0 w 624"/>
                <a:gd name="T17" fmla="*/ 0 h 89"/>
                <a:gd name="T18" fmla="*/ 0 w 624"/>
                <a:gd name="T19" fmla="*/ 0 h 89"/>
                <a:gd name="T20" fmla="*/ 0 w 624"/>
                <a:gd name="T21" fmla="*/ 0 h 89"/>
                <a:gd name="T22" fmla="*/ 0 w 624"/>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3" name="Freeform 14"/>
            <p:cNvSpPr>
              <a:spLocks/>
            </p:cNvSpPr>
            <p:nvPr/>
          </p:nvSpPr>
          <p:spPr bwMode="auto">
            <a:xfrm>
              <a:off x="4009" y="931"/>
              <a:ext cx="51" cy="158"/>
            </a:xfrm>
            <a:custGeom>
              <a:avLst/>
              <a:gdLst>
                <a:gd name="T0" fmla="*/ 0 w 155"/>
                <a:gd name="T1" fmla="*/ 0 h 432"/>
                <a:gd name="T2" fmla="*/ 0 w 155"/>
                <a:gd name="T3" fmla="*/ 0 h 432"/>
                <a:gd name="T4" fmla="*/ 0 w 155"/>
                <a:gd name="T5" fmla="*/ 0 h 432"/>
                <a:gd name="T6" fmla="*/ 0 w 155"/>
                <a:gd name="T7" fmla="*/ 0 h 432"/>
                <a:gd name="T8" fmla="*/ 0 w 155"/>
                <a:gd name="T9" fmla="*/ 0 h 432"/>
                <a:gd name="T10" fmla="*/ 0 w 155"/>
                <a:gd name="T11" fmla="*/ 0 h 432"/>
                <a:gd name="T12" fmla="*/ 0 w 155"/>
                <a:gd name="T13" fmla="*/ 0 h 432"/>
                <a:gd name="T14" fmla="*/ 0 w 155"/>
                <a:gd name="T15" fmla="*/ 0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4" name="Freeform 15"/>
            <p:cNvSpPr>
              <a:spLocks/>
            </p:cNvSpPr>
            <p:nvPr/>
          </p:nvSpPr>
          <p:spPr bwMode="auto">
            <a:xfrm>
              <a:off x="3959" y="552"/>
              <a:ext cx="56" cy="216"/>
            </a:xfrm>
            <a:custGeom>
              <a:avLst/>
              <a:gdLst>
                <a:gd name="T0" fmla="*/ 0 w 168"/>
                <a:gd name="T1" fmla="*/ 0 h 590"/>
                <a:gd name="T2" fmla="*/ 0 w 168"/>
                <a:gd name="T3" fmla="*/ 0 h 590"/>
                <a:gd name="T4" fmla="*/ 0 w 168"/>
                <a:gd name="T5" fmla="*/ 0 h 590"/>
                <a:gd name="T6" fmla="*/ 0 w 168"/>
                <a:gd name="T7" fmla="*/ 0 h 590"/>
                <a:gd name="T8" fmla="*/ 0 w 168"/>
                <a:gd name="T9" fmla="*/ 0 h 590"/>
                <a:gd name="T10" fmla="*/ 0 w 168"/>
                <a:gd name="T11" fmla="*/ 0 h 590"/>
                <a:gd name="T12" fmla="*/ 0 w 168"/>
                <a:gd name="T13" fmla="*/ 0 h 590"/>
                <a:gd name="T14" fmla="*/ 0 w 168"/>
                <a:gd name="T15" fmla="*/ 0 h 590"/>
                <a:gd name="T16" fmla="*/ 0 w 168"/>
                <a:gd name="T17" fmla="*/ 0 h 590"/>
                <a:gd name="T18" fmla="*/ 0 w 168"/>
                <a:gd name="T19" fmla="*/ 0 h 590"/>
                <a:gd name="T20" fmla="*/ 0 w 168"/>
                <a:gd name="T21" fmla="*/ 0 h 590"/>
                <a:gd name="T22" fmla="*/ 0 w 168"/>
                <a:gd name="T23" fmla="*/ 0 h 590"/>
                <a:gd name="T24" fmla="*/ 0 w 168"/>
                <a:gd name="T25" fmla="*/ 0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5" name="Freeform 16"/>
            <p:cNvSpPr>
              <a:spLocks/>
            </p:cNvSpPr>
            <p:nvPr/>
          </p:nvSpPr>
          <p:spPr bwMode="auto">
            <a:xfrm>
              <a:off x="4095" y="806"/>
              <a:ext cx="182" cy="42"/>
            </a:xfrm>
            <a:custGeom>
              <a:avLst/>
              <a:gdLst>
                <a:gd name="T0" fmla="*/ 0 w 546"/>
                <a:gd name="T1" fmla="*/ 0 h 117"/>
                <a:gd name="T2" fmla="*/ 0 w 546"/>
                <a:gd name="T3" fmla="*/ 0 h 117"/>
                <a:gd name="T4" fmla="*/ 0 w 546"/>
                <a:gd name="T5" fmla="*/ 0 h 117"/>
                <a:gd name="T6" fmla="*/ 0 w 546"/>
                <a:gd name="T7" fmla="*/ 0 h 117"/>
                <a:gd name="T8" fmla="*/ 0 w 546"/>
                <a:gd name="T9" fmla="*/ 0 h 117"/>
                <a:gd name="T10" fmla="*/ 0 w 546"/>
                <a:gd name="T11" fmla="*/ 0 h 117"/>
                <a:gd name="T12" fmla="*/ 0 w 546"/>
                <a:gd name="T13" fmla="*/ 0 h 117"/>
                <a:gd name="T14" fmla="*/ 0 w 546"/>
                <a:gd name="T15" fmla="*/ 0 h 117"/>
                <a:gd name="T16" fmla="*/ 0 w 546"/>
                <a:gd name="T17" fmla="*/ 0 h 117"/>
                <a:gd name="T18" fmla="*/ 0 w 546"/>
                <a:gd name="T19" fmla="*/ 0 h 117"/>
                <a:gd name="T20" fmla="*/ 0 w 546"/>
                <a:gd name="T21" fmla="*/ 0 h 117"/>
                <a:gd name="T22" fmla="*/ 0 w 546"/>
                <a:gd name="T23" fmla="*/ 0 h 117"/>
                <a:gd name="T24" fmla="*/ 0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sp>
        <p:nvSpPr>
          <p:cNvPr id="2057" name="Freeform 18"/>
          <p:cNvSpPr>
            <a:spLocks/>
          </p:cNvSpPr>
          <p:nvPr/>
        </p:nvSpPr>
        <p:spPr bwMode="auto">
          <a:xfrm>
            <a:off x="3581400" y="5486400"/>
            <a:ext cx="152400" cy="525066"/>
          </a:xfrm>
          <a:custGeom>
            <a:avLst/>
            <a:gdLst>
              <a:gd name="T0" fmla="*/ 0 w 316"/>
              <a:gd name="T1" fmla="*/ 0 h 2166"/>
              <a:gd name="T2" fmla="*/ 2147483647 w 316"/>
              <a:gd name="T3" fmla="*/ 2147483647 h 2166"/>
              <a:gd name="T4" fmla="*/ 2147483647 w 316"/>
              <a:gd name="T5" fmla="*/ 2147483647 h 2166"/>
              <a:gd name="T6" fmla="*/ 2147483647 w 316"/>
              <a:gd name="T7" fmla="*/ 2147483647 h 2166"/>
              <a:gd name="T8" fmla="*/ 2147483647 w 316"/>
              <a:gd name="T9" fmla="*/ 2147483647 h 2166"/>
              <a:gd name="T10" fmla="*/ 2147483647 w 316"/>
              <a:gd name="T11" fmla="*/ 2147483647 h 2166"/>
              <a:gd name="T12" fmla="*/ 2147483647 w 316"/>
              <a:gd name="T13" fmla="*/ 2147483647 h 2166"/>
              <a:gd name="T14" fmla="*/ 2147483647 w 316"/>
              <a:gd name="T15" fmla="*/ 2147483647 h 2166"/>
              <a:gd name="T16" fmla="*/ 2147483647 w 316"/>
              <a:gd name="T17" fmla="*/ 2147483647 h 2166"/>
              <a:gd name="T18" fmla="*/ 2147483647 w 316"/>
              <a:gd name="T19" fmla="*/ 2147483647 h 2166"/>
              <a:gd name="T20" fmla="*/ 2147483647 w 316"/>
              <a:gd name="T21" fmla="*/ 2147483647 h 2166"/>
              <a:gd name="T22" fmla="*/ 2147483647 w 316"/>
              <a:gd name="T23" fmla="*/ 2147483647 h 2166"/>
              <a:gd name="T24" fmla="*/ 2147483647 w 316"/>
              <a:gd name="T25" fmla="*/ 2147483647 h 2166"/>
              <a:gd name="T26" fmla="*/ 2147483647 w 316"/>
              <a:gd name="T27" fmla="*/ 2147483647 h 2166"/>
              <a:gd name="T28" fmla="*/ 2147483647 w 316"/>
              <a:gd name="T29" fmla="*/ 2147483647 h 2166"/>
              <a:gd name="T30" fmla="*/ 2147483647 w 316"/>
              <a:gd name="T31" fmla="*/ 2147483647 h 2166"/>
              <a:gd name="T32" fmla="*/ 2147483647 w 316"/>
              <a:gd name="T33" fmla="*/ 2147483647 h 2166"/>
              <a:gd name="T34" fmla="*/ 2147483647 w 316"/>
              <a:gd name="T35" fmla="*/ 2147483647 h 2166"/>
              <a:gd name="T36" fmla="*/ 2147483647 w 316"/>
              <a:gd name="T37" fmla="*/ 2147483647 h 2166"/>
              <a:gd name="T38" fmla="*/ 2147483647 w 316"/>
              <a:gd name="T39" fmla="*/ 2147483647 h 2166"/>
              <a:gd name="T40" fmla="*/ 2147483647 w 316"/>
              <a:gd name="T41" fmla="*/ 2147483647 h 2166"/>
              <a:gd name="T42" fmla="*/ 2147483647 w 316"/>
              <a:gd name="T43" fmla="*/ 2147483647 h 2166"/>
              <a:gd name="T44" fmla="*/ 2147483647 w 316"/>
              <a:gd name="T45" fmla="*/ 2147483647 h 2166"/>
              <a:gd name="T46" fmla="*/ 2147483647 w 316"/>
              <a:gd name="T47" fmla="*/ 2147483647 h 2166"/>
              <a:gd name="T48" fmla="*/ 2147483647 w 316"/>
              <a:gd name="T49" fmla="*/ 2147483647 h 2166"/>
              <a:gd name="T50" fmla="*/ 2147483647 w 316"/>
              <a:gd name="T51" fmla="*/ 2147483647 h 2166"/>
              <a:gd name="T52" fmla="*/ 2147483647 w 316"/>
              <a:gd name="T53" fmla="*/ 2147483647 h 2166"/>
              <a:gd name="T54" fmla="*/ 2147483647 w 316"/>
              <a:gd name="T55" fmla="*/ 2147483647 h 2166"/>
              <a:gd name="T56" fmla="*/ 2147483647 w 316"/>
              <a:gd name="T57" fmla="*/ 2147483647 h 2166"/>
              <a:gd name="T58" fmla="*/ 2147483647 w 316"/>
              <a:gd name="T59" fmla="*/ 2147483647 h 2166"/>
              <a:gd name="T60" fmla="*/ 2147483647 w 316"/>
              <a:gd name="T61" fmla="*/ 2147483647 h 2166"/>
              <a:gd name="T62" fmla="*/ 2147483647 w 316"/>
              <a:gd name="T63" fmla="*/ 2147483647 h 2166"/>
              <a:gd name="T64" fmla="*/ 2147483647 w 316"/>
              <a:gd name="T65" fmla="*/ 2147483647 h 2166"/>
              <a:gd name="T66" fmla="*/ 2147483647 w 316"/>
              <a:gd name="T67" fmla="*/ 2147483647 h 2166"/>
              <a:gd name="T68" fmla="*/ 2147483647 w 316"/>
              <a:gd name="T69" fmla="*/ 2147483647 h 2166"/>
              <a:gd name="T70" fmla="*/ 2147483647 w 316"/>
              <a:gd name="T71" fmla="*/ 2147483647 h 2166"/>
              <a:gd name="T72" fmla="*/ 2147483647 w 316"/>
              <a:gd name="T73" fmla="*/ 2147483647 h 2166"/>
              <a:gd name="T74" fmla="*/ 2147483647 w 316"/>
              <a:gd name="T75" fmla="*/ 2147483647 h 2166"/>
              <a:gd name="T76" fmla="*/ 2147483647 w 316"/>
              <a:gd name="T77" fmla="*/ 2147483647 h 2166"/>
              <a:gd name="T78" fmla="*/ 2147483647 w 316"/>
              <a:gd name="T79" fmla="*/ 2147483647 h 2166"/>
              <a:gd name="T80" fmla="*/ 2147483647 w 316"/>
              <a:gd name="T81" fmla="*/ 2147483647 h 2166"/>
              <a:gd name="T82" fmla="*/ 2147483647 w 316"/>
              <a:gd name="T83" fmla="*/ 2147483647 h 2166"/>
              <a:gd name="T84" fmla="*/ 2147483647 w 316"/>
              <a:gd name="T85" fmla="*/ 2147483647 h 2166"/>
              <a:gd name="T86" fmla="*/ 2147483647 w 316"/>
              <a:gd name="T87" fmla="*/ 2147483647 h 2166"/>
              <a:gd name="T88" fmla="*/ 2147483647 w 316"/>
              <a:gd name="T89" fmla="*/ 2147483647 h 2166"/>
              <a:gd name="T90" fmla="*/ 2147483647 w 316"/>
              <a:gd name="T91" fmla="*/ 2147483647 h 2166"/>
              <a:gd name="T92" fmla="*/ 2147483647 w 316"/>
              <a:gd name="T93" fmla="*/ 2147483647 h 2166"/>
              <a:gd name="T94" fmla="*/ 2147483647 w 316"/>
              <a:gd name="T95" fmla="*/ 2147483647 h 2166"/>
              <a:gd name="T96" fmla="*/ 2147483647 w 316"/>
              <a:gd name="T97" fmla="*/ 2147483647 h 2166"/>
              <a:gd name="T98" fmla="*/ 2147483647 w 316"/>
              <a:gd name="T99" fmla="*/ 2147483647 h 2166"/>
              <a:gd name="T100" fmla="*/ 2147483647 w 316"/>
              <a:gd name="T101" fmla="*/ 2147483647 h 2166"/>
              <a:gd name="T102" fmla="*/ 2147483647 w 316"/>
              <a:gd name="T103" fmla="*/ 2147483647 h 2166"/>
              <a:gd name="T104" fmla="*/ 2147483647 w 316"/>
              <a:gd name="T105" fmla="*/ 2147483647 h 2166"/>
              <a:gd name="T106" fmla="*/ 2147483647 w 316"/>
              <a:gd name="T107" fmla="*/ 2147483647 h 2166"/>
              <a:gd name="T108" fmla="*/ 0 w 316"/>
              <a:gd name="T109" fmla="*/ 0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166"/>
              <a:gd name="T167" fmla="*/ 316 w 316"/>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166">
                <a:moveTo>
                  <a:pt x="0" y="0"/>
                </a:moveTo>
                <a:lnTo>
                  <a:pt x="98" y="71"/>
                </a:lnTo>
                <a:lnTo>
                  <a:pt x="149" y="102"/>
                </a:lnTo>
                <a:lnTo>
                  <a:pt x="182" y="135"/>
                </a:lnTo>
                <a:lnTo>
                  <a:pt x="223" y="178"/>
                </a:lnTo>
                <a:lnTo>
                  <a:pt x="257" y="239"/>
                </a:lnTo>
                <a:lnTo>
                  <a:pt x="272" y="295"/>
                </a:lnTo>
                <a:lnTo>
                  <a:pt x="278" y="352"/>
                </a:lnTo>
                <a:lnTo>
                  <a:pt x="277" y="446"/>
                </a:lnTo>
                <a:lnTo>
                  <a:pt x="275" y="539"/>
                </a:lnTo>
                <a:lnTo>
                  <a:pt x="266" y="675"/>
                </a:lnTo>
                <a:lnTo>
                  <a:pt x="250" y="792"/>
                </a:lnTo>
                <a:lnTo>
                  <a:pt x="242" y="872"/>
                </a:lnTo>
                <a:lnTo>
                  <a:pt x="230" y="928"/>
                </a:lnTo>
                <a:lnTo>
                  <a:pt x="215" y="994"/>
                </a:lnTo>
                <a:lnTo>
                  <a:pt x="192" y="1081"/>
                </a:lnTo>
                <a:lnTo>
                  <a:pt x="170" y="1161"/>
                </a:lnTo>
                <a:lnTo>
                  <a:pt x="146" y="1247"/>
                </a:lnTo>
                <a:lnTo>
                  <a:pt x="128" y="1312"/>
                </a:lnTo>
                <a:lnTo>
                  <a:pt x="105" y="1402"/>
                </a:lnTo>
                <a:lnTo>
                  <a:pt x="80" y="1506"/>
                </a:lnTo>
                <a:lnTo>
                  <a:pt x="54" y="1628"/>
                </a:lnTo>
                <a:lnTo>
                  <a:pt x="36" y="1737"/>
                </a:lnTo>
                <a:lnTo>
                  <a:pt x="22" y="1827"/>
                </a:lnTo>
                <a:lnTo>
                  <a:pt x="13" y="1953"/>
                </a:lnTo>
                <a:lnTo>
                  <a:pt x="7" y="2062"/>
                </a:lnTo>
                <a:lnTo>
                  <a:pt x="1" y="2166"/>
                </a:lnTo>
                <a:lnTo>
                  <a:pt x="45" y="2165"/>
                </a:lnTo>
                <a:lnTo>
                  <a:pt x="39" y="2107"/>
                </a:lnTo>
                <a:lnTo>
                  <a:pt x="45" y="2027"/>
                </a:lnTo>
                <a:lnTo>
                  <a:pt x="53" y="1943"/>
                </a:lnTo>
                <a:lnTo>
                  <a:pt x="57" y="1869"/>
                </a:lnTo>
                <a:lnTo>
                  <a:pt x="72" y="1756"/>
                </a:lnTo>
                <a:lnTo>
                  <a:pt x="93" y="1643"/>
                </a:lnTo>
                <a:lnTo>
                  <a:pt x="119" y="1509"/>
                </a:lnTo>
                <a:lnTo>
                  <a:pt x="143" y="1411"/>
                </a:lnTo>
                <a:lnTo>
                  <a:pt x="167" y="1312"/>
                </a:lnTo>
                <a:lnTo>
                  <a:pt x="197" y="1220"/>
                </a:lnTo>
                <a:lnTo>
                  <a:pt x="221" y="1125"/>
                </a:lnTo>
                <a:lnTo>
                  <a:pt x="242" y="1051"/>
                </a:lnTo>
                <a:lnTo>
                  <a:pt x="260" y="973"/>
                </a:lnTo>
                <a:lnTo>
                  <a:pt x="275" y="896"/>
                </a:lnTo>
                <a:lnTo>
                  <a:pt x="286" y="818"/>
                </a:lnTo>
                <a:lnTo>
                  <a:pt x="298" y="741"/>
                </a:lnTo>
                <a:lnTo>
                  <a:pt x="304" y="659"/>
                </a:lnTo>
                <a:lnTo>
                  <a:pt x="310" y="580"/>
                </a:lnTo>
                <a:lnTo>
                  <a:pt x="316" y="495"/>
                </a:lnTo>
                <a:lnTo>
                  <a:pt x="316" y="417"/>
                </a:lnTo>
                <a:lnTo>
                  <a:pt x="313" y="337"/>
                </a:lnTo>
                <a:lnTo>
                  <a:pt x="304" y="258"/>
                </a:lnTo>
                <a:lnTo>
                  <a:pt x="284" y="203"/>
                </a:lnTo>
                <a:lnTo>
                  <a:pt x="250" y="151"/>
                </a:lnTo>
                <a:lnTo>
                  <a:pt x="200" y="105"/>
                </a:lnTo>
                <a:lnTo>
                  <a:pt x="151" y="71"/>
                </a:lnTo>
                <a:lnTo>
                  <a:pt x="0"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058" name="Group 19"/>
          <p:cNvGrpSpPr>
            <a:grpSpLocks/>
          </p:cNvGrpSpPr>
          <p:nvPr/>
        </p:nvGrpSpPr>
        <p:grpSpPr bwMode="auto">
          <a:xfrm rot="20671139" flipH="1">
            <a:off x="1371600" y="5257800"/>
            <a:ext cx="381000" cy="442913"/>
            <a:chOff x="197" y="1013"/>
            <a:chExt cx="929" cy="952"/>
          </a:xfrm>
        </p:grpSpPr>
        <p:sp>
          <p:nvSpPr>
            <p:cNvPr id="2566" name="Freeform 20"/>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7" name="Freeform 21"/>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8" name="Freeform 22"/>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9" name="Freeform 23"/>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70" name="Freeform 24"/>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59" name="Group 25"/>
          <p:cNvGrpSpPr>
            <a:grpSpLocks/>
          </p:cNvGrpSpPr>
          <p:nvPr/>
        </p:nvGrpSpPr>
        <p:grpSpPr bwMode="auto">
          <a:xfrm>
            <a:off x="5105400" y="5143500"/>
            <a:ext cx="1600200" cy="857250"/>
            <a:chOff x="1202" y="1268"/>
            <a:chExt cx="1582" cy="2166"/>
          </a:xfrm>
        </p:grpSpPr>
        <p:sp>
          <p:nvSpPr>
            <p:cNvPr id="2563" name="Freeform 26"/>
            <p:cNvSpPr>
              <a:spLocks/>
            </p:cNvSpPr>
            <p:nvPr/>
          </p:nvSpPr>
          <p:spPr bwMode="auto">
            <a:xfrm>
              <a:off x="1202" y="1901"/>
              <a:ext cx="648" cy="1533"/>
            </a:xfrm>
            <a:custGeom>
              <a:avLst/>
              <a:gdLst>
                <a:gd name="T0" fmla="*/ 537 w 648"/>
                <a:gd name="T1" fmla="*/ 1533 h 1533"/>
                <a:gd name="T2" fmla="*/ 573 w 648"/>
                <a:gd name="T3" fmla="*/ 1435 h 1533"/>
                <a:gd name="T4" fmla="*/ 608 w 648"/>
                <a:gd name="T5" fmla="*/ 1319 h 1533"/>
                <a:gd name="T6" fmla="*/ 626 w 648"/>
                <a:gd name="T7" fmla="*/ 1198 h 1533"/>
                <a:gd name="T8" fmla="*/ 635 w 648"/>
                <a:gd name="T9" fmla="*/ 1105 h 1533"/>
                <a:gd name="T10" fmla="*/ 635 w 648"/>
                <a:gd name="T11" fmla="*/ 1007 h 1533"/>
                <a:gd name="T12" fmla="*/ 648 w 648"/>
                <a:gd name="T13" fmla="*/ 873 h 1533"/>
                <a:gd name="T14" fmla="*/ 639 w 648"/>
                <a:gd name="T15" fmla="*/ 749 h 1533"/>
                <a:gd name="T16" fmla="*/ 635 w 648"/>
                <a:gd name="T17" fmla="*/ 606 h 1533"/>
                <a:gd name="T18" fmla="*/ 621 w 648"/>
                <a:gd name="T19" fmla="*/ 503 h 1533"/>
                <a:gd name="T20" fmla="*/ 613 w 648"/>
                <a:gd name="T21" fmla="*/ 432 h 1533"/>
                <a:gd name="T22" fmla="*/ 590 w 648"/>
                <a:gd name="T23" fmla="*/ 361 h 1533"/>
                <a:gd name="T24" fmla="*/ 564 w 648"/>
                <a:gd name="T25" fmla="*/ 285 h 1533"/>
                <a:gd name="T26" fmla="*/ 519 w 648"/>
                <a:gd name="T27" fmla="*/ 195 h 1533"/>
                <a:gd name="T28" fmla="*/ 455 w 648"/>
                <a:gd name="T29" fmla="*/ 111 h 1533"/>
                <a:gd name="T30" fmla="*/ 404 w 648"/>
                <a:gd name="T31" fmla="*/ 62 h 1533"/>
                <a:gd name="T32" fmla="*/ 346 w 648"/>
                <a:gd name="T33" fmla="*/ 18 h 1533"/>
                <a:gd name="T34" fmla="*/ 288 w 648"/>
                <a:gd name="T35" fmla="*/ 4 h 1533"/>
                <a:gd name="T36" fmla="*/ 212 w 648"/>
                <a:gd name="T37" fmla="*/ 0 h 1533"/>
                <a:gd name="T38" fmla="*/ 126 w 648"/>
                <a:gd name="T39" fmla="*/ 13 h 1533"/>
                <a:gd name="T40" fmla="*/ 0 w 648"/>
                <a:gd name="T41" fmla="*/ 66 h 1533"/>
                <a:gd name="T42" fmla="*/ 134 w 648"/>
                <a:gd name="T43" fmla="*/ 66 h 1533"/>
                <a:gd name="T44" fmla="*/ 232 w 648"/>
                <a:gd name="T45" fmla="*/ 75 h 1533"/>
                <a:gd name="T46" fmla="*/ 283 w 648"/>
                <a:gd name="T47" fmla="*/ 84 h 1533"/>
                <a:gd name="T48" fmla="*/ 341 w 648"/>
                <a:gd name="T49" fmla="*/ 106 h 1533"/>
                <a:gd name="T50" fmla="*/ 377 w 648"/>
                <a:gd name="T51" fmla="*/ 147 h 1533"/>
                <a:gd name="T52" fmla="*/ 419 w 648"/>
                <a:gd name="T53" fmla="*/ 219 h 1533"/>
                <a:gd name="T54" fmla="*/ 457 w 648"/>
                <a:gd name="T55" fmla="*/ 276 h 1533"/>
                <a:gd name="T56" fmla="*/ 472 w 648"/>
                <a:gd name="T57" fmla="*/ 343 h 1533"/>
                <a:gd name="T58" fmla="*/ 501 w 648"/>
                <a:gd name="T59" fmla="*/ 414 h 1533"/>
                <a:gd name="T60" fmla="*/ 517 w 648"/>
                <a:gd name="T61" fmla="*/ 494 h 1533"/>
                <a:gd name="T62" fmla="*/ 537 w 648"/>
                <a:gd name="T63" fmla="*/ 597 h 1533"/>
                <a:gd name="T64" fmla="*/ 544 w 648"/>
                <a:gd name="T65" fmla="*/ 708 h 1533"/>
                <a:gd name="T66" fmla="*/ 544 w 648"/>
                <a:gd name="T67" fmla="*/ 887 h 1533"/>
                <a:gd name="T68" fmla="*/ 533 w 648"/>
                <a:gd name="T69" fmla="*/ 1047 h 1533"/>
                <a:gd name="T70" fmla="*/ 515 w 648"/>
                <a:gd name="T71" fmla="*/ 1207 h 1533"/>
                <a:gd name="T72" fmla="*/ 488 w 648"/>
                <a:gd name="T73" fmla="*/ 1306 h 1533"/>
                <a:gd name="T74" fmla="*/ 452 w 648"/>
                <a:gd name="T75" fmla="*/ 1426 h 1533"/>
                <a:gd name="T76" fmla="*/ 408 w 648"/>
                <a:gd name="T77" fmla="*/ 1533 h 1533"/>
                <a:gd name="T78" fmla="*/ 537 w 648"/>
                <a:gd name="T79" fmla="*/ 1533 h 15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8"/>
                <a:gd name="T121" fmla="*/ 0 h 1533"/>
                <a:gd name="T122" fmla="*/ 648 w 648"/>
                <a:gd name="T123" fmla="*/ 1533 h 15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8" h="1533">
                  <a:moveTo>
                    <a:pt x="537" y="1533"/>
                  </a:moveTo>
                  <a:lnTo>
                    <a:pt x="573" y="1435"/>
                  </a:lnTo>
                  <a:lnTo>
                    <a:pt x="608" y="1319"/>
                  </a:lnTo>
                  <a:lnTo>
                    <a:pt x="626" y="1198"/>
                  </a:lnTo>
                  <a:lnTo>
                    <a:pt x="635" y="1105"/>
                  </a:lnTo>
                  <a:lnTo>
                    <a:pt x="635" y="1007"/>
                  </a:lnTo>
                  <a:lnTo>
                    <a:pt x="648" y="873"/>
                  </a:lnTo>
                  <a:lnTo>
                    <a:pt x="639" y="749"/>
                  </a:lnTo>
                  <a:lnTo>
                    <a:pt x="635" y="606"/>
                  </a:lnTo>
                  <a:lnTo>
                    <a:pt x="621" y="503"/>
                  </a:lnTo>
                  <a:lnTo>
                    <a:pt x="613" y="432"/>
                  </a:lnTo>
                  <a:lnTo>
                    <a:pt x="590" y="361"/>
                  </a:lnTo>
                  <a:lnTo>
                    <a:pt x="564" y="285"/>
                  </a:lnTo>
                  <a:lnTo>
                    <a:pt x="519" y="195"/>
                  </a:lnTo>
                  <a:lnTo>
                    <a:pt x="455" y="111"/>
                  </a:lnTo>
                  <a:lnTo>
                    <a:pt x="404" y="62"/>
                  </a:lnTo>
                  <a:lnTo>
                    <a:pt x="346" y="18"/>
                  </a:lnTo>
                  <a:lnTo>
                    <a:pt x="288" y="4"/>
                  </a:lnTo>
                  <a:lnTo>
                    <a:pt x="212" y="0"/>
                  </a:lnTo>
                  <a:lnTo>
                    <a:pt x="126" y="13"/>
                  </a:lnTo>
                  <a:lnTo>
                    <a:pt x="0" y="66"/>
                  </a:lnTo>
                  <a:lnTo>
                    <a:pt x="134" y="66"/>
                  </a:lnTo>
                  <a:lnTo>
                    <a:pt x="232" y="75"/>
                  </a:lnTo>
                  <a:lnTo>
                    <a:pt x="283" y="84"/>
                  </a:lnTo>
                  <a:lnTo>
                    <a:pt x="341" y="106"/>
                  </a:lnTo>
                  <a:lnTo>
                    <a:pt x="377" y="147"/>
                  </a:lnTo>
                  <a:lnTo>
                    <a:pt x="419" y="219"/>
                  </a:lnTo>
                  <a:lnTo>
                    <a:pt x="457" y="276"/>
                  </a:lnTo>
                  <a:lnTo>
                    <a:pt x="472" y="343"/>
                  </a:lnTo>
                  <a:lnTo>
                    <a:pt x="501" y="414"/>
                  </a:lnTo>
                  <a:lnTo>
                    <a:pt x="517" y="494"/>
                  </a:lnTo>
                  <a:lnTo>
                    <a:pt x="537" y="597"/>
                  </a:lnTo>
                  <a:lnTo>
                    <a:pt x="544" y="708"/>
                  </a:lnTo>
                  <a:lnTo>
                    <a:pt x="544" y="887"/>
                  </a:lnTo>
                  <a:lnTo>
                    <a:pt x="533" y="1047"/>
                  </a:lnTo>
                  <a:lnTo>
                    <a:pt x="515" y="1207"/>
                  </a:lnTo>
                  <a:lnTo>
                    <a:pt x="488" y="1306"/>
                  </a:lnTo>
                  <a:lnTo>
                    <a:pt x="452" y="1426"/>
                  </a:lnTo>
                  <a:lnTo>
                    <a:pt x="408" y="1533"/>
                  </a:lnTo>
                  <a:lnTo>
                    <a:pt x="537" y="1533"/>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4" name="Freeform 27"/>
            <p:cNvSpPr>
              <a:spLocks/>
            </p:cNvSpPr>
            <p:nvPr/>
          </p:nvSpPr>
          <p:spPr bwMode="auto">
            <a:xfrm>
              <a:off x="1710" y="1268"/>
              <a:ext cx="316" cy="2166"/>
            </a:xfrm>
            <a:custGeom>
              <a:avLst/>
              <a:gdLst>
                <a:gd name="T0" fmla="*/ 0 w 316"/>
                <a:gd name="T1" fmla="*/ 0 h 2166"/>
                <a:gd name="T2" fmla="*/ 98 w 316"/>
                <a:gd name="T3" fmla="*/ 71 h 2166"/>
                <a:gd name="T4" fmla="*/ 149 w 316"/>
                <a:gd name="T5" fmla="*/ 102 h 2166"/>
                <a:gd name="T6" fmla="*/ 182 w 316"/>
                <a:gd name="T7" fmla="*/ 135 h 2166"/>
                <a:gd name="T8" fmla="*/ 223 w 316"/>
                <a:gd name="T9" fmla="*/ 178 h 2166"/>
                <a:gd name="T10" fmla="*/ 257 w 316"/>
                <a:gd name="T11" fmla="*/ 239 h 2166"/>
                <a:gd name="T12" fmla="*/ 272 w 316"/>
                <a:gd name="T13" fmla="*/ 295 h 2166"/>
                <a:gd name="T14" fmla="*/ 278 w 316"/>
                <a:gd name="T15" fmla="*/ 352 h 2166"/>
                <a:gd name="T16" fmla="*/ 277 w 316"/>
                <a:gd name="T17" fmla="*/ 446 h 2166"/>
                <a:gd name="T18" fmla="*/ 275 w 316"/>
                <a:gd name="T19" fmla="*/ 539 h 2166"/>
                <a:gd name="T20" fmla="*/ 266 w 316"/>
                <a:gd name="T21" fmla="*/ 675 h 2166"/>
                <a:gd name="T22" fmla="*/ 250 w 316"/>
                <a:gd name="T23" fmla="*/ 792 h 2166"/>
                <a:gd name="T24" fmla="*/ 242 w 316"/>
                <a:gd name="T25" fmla="*/ 872 h 2166"/>
                <a:gd name="T26" fmla="*/ 230 w 316"/>
                <a:gd name="T27" fmla="*/ 928 h 2166"/>
                <a:gd name="T28" fmla="*/ 215 w 316"/>
                <a:gd name="T29" fmla="*/ 994 h 2166"/>
                <a:gd name="T30" fmla="*/ 192 w 316"/>
                <a:gd name="T31" fmla="*/ 1081 h 2166"/>
                <a:gd name="T32" fmla="*/ 170 w 316"/>
                <a:gd name="T33" fmla="*/ 1161 h 2166"/>
                <a:gd name="T34" fmla="*/ 146 w 316"/>
                <a:gd name="T35" fmla="*/ 1247 h 2166"/>
                <a:gd name="T36" fmla="*/ 128 w 316"/>
                <a:gd name="T37" fmla="*/ 1312 h 2166"/>
                <a:gd name="T38" fmla="*/ 105 w 316"/>
                <a:gd name="T39" fmla="*/ 1402 h 2166"/>
                <a:gd name="T40" fmla="*/ 80 w 316"/>
                <a:gd name="T41" fmla="*/ 1506 h 2166"/>
                <a:gd name="T42" fmla="*/ 54 w 316"/>
                <a:gd name="T43" fmla="*/ 1628 h 2166"/>
                <a:gd name="T44" fmla="*/ 36 w 316"/>
                <a:gd name="T45" fmla="*/ 1737 h 2166"/>
                <a:gd name="T46" fmla="*/ 22 w 316"/>
                <a:gd name="T47" fmla="*/ 1827 h 2166"/>
                <a:gd name="T48" fmla="*/ 13 w 316"/>
                <a:gd name="T49" fmla="*/ 1953 h 2166"/>
                <a:gd name="T50" fmla="*/ 7 w 316"/>
                <a:gd name="T51" fmla="*/ 2062 h 2166"/>
                <a:gd name="T52" fmla="*/ 1 w 316"/>
                <a:gd name="T53" fmla="*/ 2166 h 2166"/>
                <a:gd name="T54" fmla="*/ 45 w 316"/>
                <a:gd name="T55" fmla="*/ 2165 h 2166"/>
                <a:gd name="T56" fmla="*/ 39 w 316"/>
                <a:gd name="T57" fmla="*/ 2107 h 2166"/>
                <a:gd name="T58" fmla="*/ 45 w 316"/>
                <a:gd name="T59" fmla="*/ 2027 h 2166"/>
                <a:gd name="T60" fmla="*/ 53 w 316"/>
                <a:gd name="T61" fmla="*/ 1943 h 2166"/>
                <a:gd name="T62" fmla="*/ 57 w 316"/>
                <a:gd name="T63" fmla="*/ 1869 h 2166"/>
                <a:gd name="T64" fmla="*/ 72 w 316"/>
                <a:gd name="T65" fmla="*/ 1756 h 2166"/>
                <a:gd name="T66" fmla="*/ 93 w 316"/>
                <a:gd name="T67" fmla="*/ 1643 h 2166"/>
                <a:gd name="T68" fmla="*/ 119 w 316"/>
                <a:gd name="T69" fmla="*/ 1509 h 2166"/>
                <a:gd name="T70" fmla="*/ 143 w 316"/>
                <a:gd name="T71" fmla="*/ 1411 h 2166"/>
                <a:gd name="T72" fmla="*/ 167 w 316"/>
                <a:gd name="T73" fmla="*/ 1312 h 2166"/>
                <a:gd name="T74" fmla="*/ 197 w 316"/>
                <a:gd name="T75" fmla="*/ 1220 h 2166"/>
                <a:gd name="T76" fmla="*/ 221 w 316"/>
                <a:gd name="T77" fmla="*/ 1125 h 2166"/>
                <a:gd name="T78" fmla="*/ 242 w 316"/>
                <a:gd name="T79" fmla="*/ 1051 h 2166"/>
                <a:gd name="T80" fmla="*/ 260 w 316"/>
                <a:gd name="T81" fmla="*/ 973 h 2166"/>
                <a:gd name="T82" fmla="*/ 275 w 316"/>
                <a:gd name="T83" fmla="*/ 896 h 2166"/>
                <a:gd name="T84" fmla="*/ 286 w 316"/>
                <a:gd name="T85" fmla="*/ 818 h 2166"/>
                <a:gd name="T86" fmla="*/ 298 w 316"/>
                <a:gd name="T87" fmla="*/ 741 h 2166"/>
                <a:gd name="T88" fmla="*/ 304 w 316"/>
                <a:gd name="T89" fmla="*/ 659 h 2166"/>
                <a:gd name="T90" fmla="*/ 310 w 316"/>
                <a:gd name="T91" fmla="*/ 580 h 2166"/>
                <a:gd name="T92" fmla="*/ 316 w 316"/>
                <a:gd name="T93" fmla="*/ 495 h 2166"/>
                <a:gd name="T94" fmla="*/ 316 w 316"/>
                <a:gd name="T95" fmla="*/ 417 h 2166"/>
                <a:gd name="T96" fmla="*/ 313 w 316"/>
                <a:gd name="T97" fmla="*/ 337 h 2166"/>
                <a:gd name="T98" fmla="*/ 304 w 316"/>
                <a:gd name="T99" fmla="*/ 258 h 2166"/>
                <a:gd name="T100" fmla="*/ 284 w 316"/>
                <a:gd name="T101" fmla="*/ 203 h 2166"/>
                <a:gd name="T102" fmla="*/ 250 w 316"/>
                <a:gd name="T103" fmla="*/ 151 h 2166"/>
                <a:gd name="T104" fmla="*/ 200 w 316"/>
                <a:gd name="T105" fmla="*/ 105 h 2166"/>
                <a:gd name="T106" fmla="*/ 151 w 316"/>
                <a:gd name="T107" fmla="*/ 71 h 2166"/>
                <a:gd name="T108" fmla="*/ 0 w 316"/>
                <a:gd name="T109" fmla="*/ 0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6"/>
                <a:gd name="T166" fmla="*/ 0 h 2166"/>
                <a:gd name="T167" fmla="*/ 316 w 316"/>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6" h="2166">
                  <a:moveTo>
                    <a:pt x="0" y="0"/>
                  </a:moveTo>
                  <a:lnTo>
                    <a:pt x="98" y="71"/>
                  </a:lnTo>
                  <a:lnTo>
                    <a:pt x="149" y="102"/>
                  </a:lnTo>
                  <a:lnTo>
                    <a:pt x="182" y="135"/>
                  </a:lnTo>
                  <a:lnTo>
                    <a:pt x="223" y="178"/>
                  </a:lnTo>
                  <a:lnTo>
                    <a:pt x="257" y="239"/>
                  </a:lnTo>
                  <a:lnTo>
                    <a:pt x="272" y="295"/>
                  </a:lnTo>
                  <a:lnTo>
                    <a:pt x="278" y="352"/>
                  </a:lnTo>
                  <a:lnTo>
                    <a:pt x="277" y="446"/>
                  </a:lnTo>
                  <a:lnTo>
                    <a:pt x="275" y="539"/>
                  </a:lnTo>
                  <a:lnTo>
                    <a:pt x="266" y="675"/>
                  </a:lnTo>
                  <a:lnTo>
                    <a:pt x="250" y="792"/>
                  </a:lnTo>
                  <a:lnTo>
                    <a:pt x="242" y="872"/>
                  </a:lnTo>
                  <a:lnTo>
                    <a:pt x="230" y="928"/>
                  </a:lnTo>
                  <a:lnTo>
                    <a:pt x="215" y="994"/>
                  </a:lnTo>
                  <a:lnTo>
                    <a:pt x="192" y="1081"/>
                  </a:lnTo>
                  <a:lnTo>
                    <a:pt x="170" y="1161"/>
                  </a:lnTo>
                  <a:lnTo>
                    <a:pt x="146" y="1247"/>
                  </a:lnTo>
                  <a:lnTo>
                    <a:pt x="128" y="1312"/>
                  </a:lnTo>
                  <a:lnTo>
                    <a:pt x="105" y="1402"/>
                  </a:lnTo>
                  <a:lnTo>
                    <a:pt x="80" y="1506"/>
                  </a:lnTo>
                  <a:lnTo>
                    <a:pt x="54" y="1628"/>
                  </a:lnTo>
                  <a:lnTo>
                    <a:pt x="36" y="1737"/>
                  </a:lnTo>
                  <a:lnTo>
                    <a:pt x="22" y="1827"/>
                  </a:lnTo>
                  <a:lnTo>
                    <a:pt x="13" y="1953"/>
                  </a:lnTo>
                  <a:lnTo>
                    <a:pt x="7" y="2062"/>
                  </a:lnTo>
                  <a:lnTo>
                    <a:pt x="1" y="2166"/>
                  </a:lnTo>
                  <a:lnTo>
                    <a:pt x="45" y="2165"/>
                  </a:lnTo>
                  <a:lnTo>
                    <a:pt x="39" y="2107"/>
                  </a:lnTo>
                  <a:lnTo>
                    <a:pt x="45" y="2027"/>
                  </a:lnTo>
                  <a:lnTo>
                    <a:pt x="53" y="1943"/>
                  </a:lnTo>
                  <a:lnTo>
                    <a:pt x="57" y="1869"/>
                  </a:lnTo>
                  <a:lnTo>
                    <a:pt x="72" y="1756"/>
                  </a:lnTo>
                  <a:lnTo>
                    <a:pt x="93" y="1643"/>
                  </a:lnTo>
                  <a:lnTo>
                    <a:pt x="119" y="1509"/>
                  </a:lnTo>
                  <a:lnTo>
                    <a:pt x="143" y="1411"/>
                  </a:lnTo>
                  <a:lnTo>
                    <a:pt x="167" y="1312"/>
                  </a:lnTo>
                  <a:lnTo>
                    <a:pt x="197" y="1220"/>
                  </a:lnTo>
                  <a:lnTo>
                    <a:pt x="221" y="1125"/>
                  </a:lnTo>
                  <a:lnTo>
                    <a:pt x="242" y="1051"/>
                  </a:lnTo>
                  <a:lnTo>
                    <a:pt x="260" y="973"/>
                  </a:lnTo>
                  <a:lnTo>
                    <a:pt x="275" y="896"/>
                  </a:lnTo>
                  <a:lnTo>
                    <a:pt x="286" y="818"/>
                  </a:lnTo>
                  <a:lnTo>
                    <a:pt x="298" y="741"/>
                  </a:lnTo>
                  <a:lnTo>
                    <a:pt x="304" y="659"/>
                  </a:lnTo>
                  <a:lnTo>
                    <a:pt x="310" y="580"/>
                  </a:lnTo>
                  <a:lnTo>
                    <a:pt x="316" y="495"/>
                  </a:lnTo>
                  <a:lnTo>
                    <a:pt x="316" y="417"/>
                  </a:lnTo>
                  <a:lnTo>
                    <a:pt x="313" y="337"/>
                  </a:lnTo>
                  <a:lnTo>
                    <a:pt x="304" y="258"/>
                  </a:lnTo>
                  <a:lnTo>
                    <a:pt x="284" y="203"/>
                  </a:lnTo>
                  <a:lnTo>
                    <a:pt x="250" y="151"/>
                  </a:lnTo>
                  <a:lnTo>
                    <a:pt x="200" y="105"/>
                  </a:lnTo>
                  <a:lnTo>
                    <a:pt x="151" y="71"/>
                  </a:lnTo>
                  <a:lnTo>
                    <a:pt x="0"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5" name="Freeform 28"/>
            <p:cNvSpPr>
              <a:spLocks/>
            </p:cNvSpPr>
            <p:nvPr/>
          </p:nvSpPr>
          <p:spPr bwMode="auto">
            <a:xfrm>
              <a:off x="1739" y="1424"/>
              <a:ext cx="1045" cy="2010"/>
            </a:xfrm>
            <a:custGeom>
              <a:avLst/>
              <a:gdLst>
                <a:gd name="T0" fmla="*/ 0 w 1045"/>
                <a:gd name="T1" fmla="*/ 2010 h 2010"/>
                <a:gd name="T2" fmla="*/ 4 w 1045"/>
                <a:gd name="T3" fmla="*/ 1916 h 2010"/>
                <a:gd name="T4" fmla="*/ 9 w 1045"/>
                <a:gd name="T5" fmla="*/ 1832 h 2010"/>
                <a:gd name="T6" fmla="*/ 18 w 1045"/>
                <a:gd name="T7" fmla="*/ 1715 h 2010"/>
                <a:gd name="T8" fmla="*/ 36 w 1045"/>
                <a:gd name="T9" fmla="*/ 1613 h 2010"/>
                <a:gd name="T10" fmla="*/ 53 w 1045"/>
                <a:gd name="T11" fmla="*/ 1497 h 2010"/>
                <a:gd name="T12" fmla="*/ 84 w 1045"/>
                <a:gd name="T13" fmla="*/ 1382 h 2010"/>
                <a:gd name="T14" fmla="*/ 109 w 1045"/>
                <a:gd name="T15" fmla="*/ 1293 h 2010"/>
                <a:gd name="T16" fmla="*/ 142 w 1045"/>
                <a:gd name="T17" fmla="*/ 1172 h 2010"/>
                <a:gd name="T18" fmla="*/ 183 w 1045"/>
                <a:gd name="T19" fmla="*/ 1051 h 2010"/>
                <a:gd name="T20" fmla="*/ 226 w 1045"/>
                <a:gd name="T21" fmla="*/ 945 h 2010"/>
                <a:gd name="T22" fmla="*/ 277 w 1045"/>
                <a:gd name="T23" fmla="*/ 829 h 2010"/>
                <a:gd name="T24" fmla="*/ 326 w 1045"/>
                <a:gd name="T25" fmla="*/ 740 h 2010"/>
                <a:gd name="T26" fmla="*/ 395 w 1045"/>
                <a:gd name="T27" fmla="*/ 615 h 2010"/>
                <a:gd name="T28" fmla="*/ 459 w 1045"/>
                <a:gd name="T29" fmla="*/ 512 h 2010"/>
                <a:gd name="T30" fmla="*/ 517 w 1045"/>
                <a:gd name="T31" fmla="*/ 423 h 2010"/>
                <a:gd name="T32" fmla="*/ 573 w 1045"/>
                <a:gd name="T33" fmla="*/ 339 h 2010"/>
                <a:gd name="T34" fmla="*/ 637 w 1045"/>
                <a:gd name="T35" fmla="*/ 254 h 2010"/>
                <a:gd name="T36" fmla="*/ 715 w 1045"/>
                <a:gd name="T37" fmla="*/ 170 h 2010"/>
                <a:gd name="T38" fmla="*/ 785 w 1045"/>
                <a:gd name="T39" fmla="*/ 89 h 2010"/>
                <a:gd name="T40" fmla="*/ 876 w 1045"/>
                <a:gd name="T41" fmla="*/ 35 h 2010"/>
                <a:gd name="T42" fmla="*/ 983 w 1045"/>
                <a:gd name="T43" fmla="*/ 0 h 2010"/>
                <a:gd name="T44" fmla="*/ 1045 w 1045"/>
                <a:gd name="T45" fmla="*/ 0 h 2010"/>
                <a:gd name="T46" fmla="*/ 947 w 1045"/>
                <a:gd name="T47" fmla="*/ 35 h 2010"/>
                <a:gd name="T48" fmla="*/ 840 w 1045"/>
                <a:gd name="T49" fmla="*/ 124 h 2010"/>
                <a:gd name="T50" fmla="*/ 780 w 1045"/>
                <a:gd name="T51" fmla="*/ 201 h 2010"/>
                <a:gd name="T52" fmla="*/ 706 w 1045"/>
                <a:gd name="T53" fmla="*/ 286 h 2010"/>
                <a:gd name="T54" fmla="*/ 617 w 1045"/>
                <a:gd name="T55" fmla="*/ 410 h 2010"/>
                <a:gd name="T56" fmla="*/ 557 w 1045"/>
                <a:gd name="T57" fmla="*/ 499 h 2010"/>
                <a:gd name="T58" fmla="*/ 508 w 1045"/>
                <a:gd name="T59" fmla="*/ 592 h 2010"/>
                <a:gd name="T60" fmla="*/ 446 w 1045"/>
                <a:gd name="T61" fmla="*/ 696 h 2010"/>
                <a:gd name="T62" fmla="*/ 397 w 1045"/>
                <a:gd name="T63" fmla="*/ 780 h 2010"/>
                <a:gd name="T64" fmla="*/ 343 w 1045"/>
                <a:gd name="T65" fmla="*/ 891 h 2010"/>
                <a:gd name="T66" fmla="*/ 290 w 1045"/>
                <a:gd name="T67" fmla="*/ 1011 h 2010"/>
                <a:gd name="T68" fmla="*/ 246 w 1045"/>
                <a:gd name="T69" fmla="*/ 1127 h 2010"/>
                <a:gd name="T70" fmla="*/ 208 w 1045"/>
                <a:gd name="T71" fmla="*/ 1230 h 2010"/>
                <a:gd name="T72" fmla="*/ 188 w 1045"/>
                <a:gd name="T73" fmla="*/ 1328 h 2010"/>
                <a:gd name="T74" fmla="*/ 161 w 1045"/>
                <a:gd name="T75" fmla="*/ 1448 h 2010"/>
                <a:gd name="T76" fmla="*/ 138 w 1045"/>
                <a:gd name="T77" fmla="*/ 1573 h 2010"/>
                <a:gd name="T78" fmla="*/ 125 w 1045"/>
                <a:gd name="T79" fmla="*/ 1684 h 2010"/>
                <a:gd name="T80" fmla="*/ 120 w 1045"/>
                <a:gd name="T81" fmla="*/ 1792 h 2010"/>
                <a:gd name="T82" fmla="*/ 125 w 1045"/>
                <a:gd name="T83" fmla="*/ 1912 h 2010"/>
                <a:gd name="T84" fmla="*/ 133 w 1045"/>
                <a:gd name="T85" fmla="*/ 2010 h 2010"/>
                <a:gd name="T86" fmla="*/ 0 w 1045"/>
                <a:gd name="T87" fmla="*/ 2010 h 2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2010"/>
                <a:gd name="T134" fmla="*/ 1045 w 1045"/>
                <a:gd name="T135" fmla="*/ 2010 h 20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2010">
                  <a:moveTo>
                    <a:pt x="0" y="2010"/>
                  </a:moveTo>
                  <a:lnTo>
                    <a:pt x="4" y="1916"/>
                  </a:lnTo>
                  <a:lnTo>
                    <a:pt x="9" y="1832"/>
                  </a:lnTo>
                  <a:lnTo>
                    <a:pt x="18" y="1715"/>
                  </a:lnTo>
                  <a:lnTo>
                    <a:pt x="36" y="1613"/>
                  </a:lnTo>
                  <a:lnTo>
                    <a:pt x="53" y="1497"/>
                  </a:lnTo>
                  <a:lnTo>
                    <a:pt x="84" y="1382"/>
                  </a:lnTo>
                  <a:lnTo>
                    <a:pt x="109" y="1293"/>
                  </a:lnTo>
                  <a:lnTo>
                    <a:pt x="142" y="1172"/>
                  </a:lnTo>
                  <a:lnTo>
                    <a:pt x="183" y="1051"/>
                  </a:lnTo>
                  <a:lnTo>
                    <a:pt x="226" y="945"/>
                  </a:lnTo>
                  <a:lnTo>
                    <a:pt x="277" y="829"/>
                  </a:lnTo>
                  <a:lnTo>
                    <a:pt x="326" y="740"/>
                  </a:lnTo>
                  <a:lnTo>
                    <a:pt x="395" y="615"/>
                  </a:lnTo>
                  <a:lnTo>
                    <a:pt x="459" y="512"/>
                  </a:lnTo>
                  <a:lnTo>
                    <a:pt x="517" y="423"/>
                  </a:lnTo>
                  <a:lnTo>
                    <a:pt x="573" y="339"/>
                  </a:lnTo>
                  <a:lnTo>
                    <a:pt x="637" y="254"/>
                  </a:lnTo>
                  <a:lnTo>
                    <a:pt x="715" y="170"/>
                  </a:lnTo>
                  <a:lnTo>
                    <a:pt x="785" y="89"/>
                  </a:lnTo>
                  <a:lnTo>
                    <a:pt x="876" y="35"/>
                  </a:lnTo>
                  <a:lnTo>
                    <a:pt x="983" y="0"/>
                  </a:lnTo>
                  <a:lnTo>
                    <a:pt x="1045" y="0"/>
                  </a:lnTo>
                  <a:lnTo>
                    <a:pt x="947" y="35"/>
                  </a:lnTo>
                  <a:lnTo>
                    <a:pt x="840" y="124"/>
                  </a:lnTo>
                  <a:lnTo>
                    <a:pt x="780" y="201"/>
                  </a:lnTo>
                  <a:lnTo>
                    <a:pt x="706" y="286"/>
                  </a:lnTo>
                  <a:lnTo>
                    <a:pt x="617" y="410"/>
                  </a:lnTo>
                  <a:lnTo>
                    <a:pt x="557" y="499"/>
                  </a:lnTo>
                  <a:lnTo>
                    <a:pt x="508" y="592"/>
                  </a:lnTo>
                  <a:lnTo>
                    <a:pt x="446" y="696"/>
                  </a:lnTo>
                  <a:lnTo>
                    <a:pt x="397" y="780"/>
                  </a:lnTo>
                  <a:lnTo>
                    <a:pt x="343" y="891"/>
                  </a:lnTo>
                  <a:lnTo>
                    <a:pt x="290" y="1011"/>
                  </a:lnTo>
                  <a:lnTo>
                    <a:pt x="246" y="1127"/>
                  </a:lnTo>
                  <a:lnTo>
                    <a:pt x="208" y="1230"/>
                  </a:lnTo>
                  <a:lnTo>
                    <a:pt x="188" y="1328"/>
                  </a:lnTo>
                  <a:lnTo>
                    <a:pt x="161" y="1448"/>
                  </a:lnTo>
                  <a:lnTo>
                    <a:pt x="138" y="1573"/>
                  </a:lnTo>
                  <a:lnTo>
                    <a:pt x="125" y="1684"/>
                  </a:lnTo>
                  <a:lnTo>
                    <a:pt x="120" y="1792"/>
                  </a:lnTo>
                  <a:lnTo>
                    <a:pt x="125" y="1912"/>
                  </a:lnTo>
                  <a:lnTo>
                    <a:pt x="133" y="2010"/>
                  </a:lnTo>
                  <a:lnTo>
                    <a:pt x="0" y="201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sp>
        <p:nvSpPr>
          <p:cNvPr id="2060" name="Freeform 29"/>
          <p:cNvSpPr>
            <a:spLocks/>
          </p:cNvSpPr>
          <p:nvPr/>
        </p:nvSpPr>
        <p:spPr bwMode="auto">
          <a:xfrm>
            <a:off x="4114800" y="5200650"/>
            <a:ext cx="76200" cy="810816"/>
          </a:xfrm>
          <a:custGeom>
            <a:avLst/>
            <a:gdLst>
              <a:gd name="T0" fmla="*/ 2147483647 w 284"/>
              <a:gd name="T1" fmla="*/ 0 h 1877"/>
              <a:gd name="T2" fmla="*/ 2147483647 w 284"/>
              <a:gd name="T3" fmla="*/ 2147483647 h 1877"/>
              <a:gd name="T4" fmla="*/ 2147483647 w 284"/>
              <a:gd name="T5" fmla="*/ 2147483647 h 1877"/>
              <a:gd name="T6" fmla="*/ 2147483647 w 284"/>
              <a:gd name="T7" fmla="*/ 2147483647 h 1877"/>
              <a:gd name="T8" fmla="*/ 2147483647 w 284"/>
              <a:gd name="T9" fmla="*/ 2147483647 h 1877"/>
              <a:gd name="T10" fmla="*/ 2147483647 w 284"/>
              <a:gd name="T11" fmla="*/ 2147483647 h 1877"/>
              <a:gd name="T12" fmla="*/ 2147483647 w 284"/>
              <a:gd name="T13" fmla="*/ 2147483647 h 1877"/>
              <a:gd name="T14" fmla="*/ 2147483647 w 284"/>
              <a:gd name="T15" fmla="*/ 2147483647 h 1877"/>
              <a:gd name="T16" fmla="*/ 2147483647 w 284"/>
              <a:gd name="T17" fmla="*/ 2147483647 h 1877"/>
              <a:gd name="T18" fmla="*/ 2147483647 w 284"/>
              <a:gd name="T19" fmla="*/ 2147483647 h 1877"/>
              <a:gd name="T20" fmla="*/ 2147483647 w 284"/>
              <a:gd name="T21" fmla="*/ 2147483647 h 1877"/>
              <a:gd name="T22" fmla="*/ 2147483647 w 284"/>
              <a:gd name="T23" fmla="*/ 2147483647 h 1877"/>
              <a:gd name="T24" fmla="*/ 2147483647 w 284"/>
              <a:gd name="T25" fmla="*/ 2147483647 h 1877"/>
              <a:gd name="T26" fmla="*/ 2147483647 w 284"/>
              <a:gd name="T27" fmla="*/ 2147483647 h 1877"/>
              <a:gd name="T28" fmla="*/ 2147483647 w 284"/>
              <a:gd name="T29" fmla="*/ 2147483647 h 1877"/>
              <a:gd name="T30" fmla="*/ 2147483647 w 284"/>
              <a:gd name="T31" fmla="*/ 2147483647 h 1877"/>
              <a:gd name="T32" fmla="*/ 2147483647 w 284"/>
              <a:gd name="T33" fmla="*/ 2147483647 h 1877"/>
              <a:gd name="T34" fmla="*/ 2147483647 w 284"/>
              <a:gd name="T35" fmla="*/ 2147483647 h 1877"/>
              <a:gd name="T36" fmla="*/ 2147483647 w 284"/>
              <a:gd name="T37" fmla="*/ 2147483647 h 1877"/>
              <a:gd name="T38" fmla="*/ 2147483647 w 284"/>
              <a:gd name="T39" fmla="*/ 2147483647 h 1877"/>
              <a:gd name="T40" fmla="*/ 2147483647 w 284"/>
              <a:gd name="T41" fmla="*/ 2147483647 h 1877"/>
              <a:gd name="T42" fmla="*/ 2147483647 w 284"/>
              <a:gd name="T43" fmla="*/ 2147483647 h 1877"/>
              <a:gd name="T44" fmla="*/ 2147483647 w 284"/>
              <a:gd name="T45" fmla="*/ 2147483647 h 1877"/>
              <a:gd name="T46" fmla="*/ 2147483647 w 284"/>
              <a:gd name="T47" fmla="*/ 2147483647 h 1877"/>
              <a:gd name="T48" fmla="*/ 2147483647 w 284"/>
              <a:gd name="T49" fmla="*/ 2147483647 h 1877"/>
              <a:gd name="T50" fmla="*/ 2147483647 w 284"/>
              <a:gd name="T51" fmla="*/ 2147483647 h 1877"/>
              <a:gd name="T52" fmla="*/ 2147483647 w 284"/>
              <a:gd name="T53" fmla="*/ 2147483647 h 1877"/>
              <a:gd name="T54" fmla="*/ 2147483647 w 284"/>
              <a:gd name="T55" fmla="*/ 2147483647 h 1877"/>
              <a:gd name="T56" fmla="*/ 2147483647 w 284"/>
              <a:gd name="T57" fmla="*/ 2147483647 h 1877"/>
              <a:gd name="T58" fmla="*/ 2147483647 w 284"/>
              <a:gd name="T59" fmla="*/ 2147483647 h 1877"/>
              <a:gd name="T60" fmla="*/ 2147483647 w 284"/>
              <a:gd name="T61" fmla="*/ 2147483647 h 1877"/>
              <a:gd name="T62" fmla="*/ 2147483647 w 284"/>
              <a:gd name="T63" fmla="*/ 2147483647 h 1877"/>
              <a:gd name="T64" fmla="*/ 2147483647 w 284"/>
              <a:gd name="T65" fmla="*/ 2147483647 h 1877"/>
              <a:gd name="T66" fmla="*/ 2147483647 w 284"/>
              <a:gd name="T67" fmla="*/ 2147483647 h 1877"/>
              <a:gd name="T68" fmla="*/ 2147483647 w 284"/>
              <a:gd name="T69" fmla="*/ 2147483647 h 1877"/>
              <a:gd name="T70" fmla="*/ 2147483647 w 284"/>
              <a:gd name="T71" fmla="*/ 2147483647 h 1877"/>
              <a:gd name="T72" fmla="*/ 2147483647 w 284"/>
              <a:gd name="T73" fmla="*/ 2147483647 h 1877"/>
              <a:gd name="T74" fmla="*/ 2147483647 w 284"/>
              <a:gd name="T75" fmla="*/ 2147483647 h 1877"/>
              <a:gd name="T76" fmla="*/ 2147483647 w 284"/>
              <a:gd name="T77" fmla="*/ 2147483647 h 1877"/>
              <a:gd name="T78" fmla="*/ 2147483647 w 284"/>
              <a:gd name="T79" fmla="*/ 2147483647 h 1877"/>
              <a:gd name="T80" fmla="*/ 2147483647 w 284"/>
              <a:gd name="T81" fmla="*/ 2147483647 h 1877"/>
              <a:gd name="T82" fmla="*/ 2147483647 w 284"/>
              <a:gd name="T83" fmla="*/ 2147483647 h 1877"/>
              <a:gd name="T84" fmla="*/ 2147483647 w 284"/>
              <a:gd name="T85" fmla="*/ 2147483647 h 1877"/>
              <a:gd name="T86" fmla="*/ 2147483647 w 284"/>
              <a:gd name="T87" fmla="*/ 2147483647 h 1877"/>
              <a:gd name="T88" fmla="*/ 2147483647 w 284"/>
              <a:gd name="T89" fmla="*/ 2147483647 h 1877"/>
              <a:gd name="T90" fmla="*/ 2147483647 w 284"/>
              <a:gd name="T91" fmla="*/ 2147483647 h 1877"/>
              <a:gd name="T92" fmla="*/ 0 w 284"/>
              <a:gd name="T93" fmla="*/ 2147483647 h 1877"/>
              <a:gd name="T94" fmla="*/ 0 w 284"/>
              <a:gd name="T95" fmla="*/ 2147483647 h 1877"/>
              <a:gd name="T96" fmla="*/ 2147483647 w 284"/>
              <a:gd name="T97" fmla="*/ 2147483647 h 1877"/>
              <a:gd name="T98" fmla="*/ 2147483647 w 284"/>
              <a:gd name="T99" fmla="*/ 2147483647 h 1877"/>
              <a:gd name="T100" fmla="*/ 2147483647 w 284"/>
              <a:gd name="T101" fmla="*/ 2147483647 h 1877"/>
              <a:gd name="T102" fmla="*/ 2147483647 w 284"/>
              <a:gd name="T103" fmla="*/ 2147483647 h 1877"/>
              <a:gd name="T104" fmla="*/ 2147483647 w 284"/>
              <a:gd name="T105" fmla="*/ 2147483647 h 1877"/>
              <a:gd name="T106" fmla="*/ 2147483647 w 284"/>
              <a:gd name="T107" fmla="*/ 2147483647 h 1877"/>
              <a:gd name="T108" fmla="*/ 2147483647 w 284"/>
              <a:gd name="T109" fmla="*/ 0 h 1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
              <a:gd name="T166" fmla="*/ 0 h 1877"/>
              <a:gd name="T167" fmla="*/ 284 w 284"/>
              <a:gd name="T168" fmla="*/ 1877 h 1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 h="1877">
                <a:moveTo>
                  <a:pt x="284" y="0"/>
                </a:moveTo>
                <a:lnTo>
                  <a:pt x="195" y="62"/>
                </a:lnTo>
                <a:lnTo>
                  <a:pt x="149" y="90"/>
                </a:lnTo>
                <a:lnTo>
                  <a:pt x="120" y="118"/>
                </a:lnTo>
                <a:lnTo>
                  <a:pt x="83" y="155"/>
                </a:lnTo>
                <a:lnTo>
                  <a:pt x="53" y="207"/>
                </a:lnTo>
                <a:lnTo>
                  <a:pt x="40" y="256"/>
                </a:lnTo>
                <a:lnTo>
                  <a:pt x="35" y="305"/>
                </a:lnTo>
                <a:lnTo>
                  <a:pt x="35" y="386"/>
                </a:lnTo>
                <a:lnTo>
                  <a:pt x="37" y="467"/>
                </a:lnTo>
                <a:lnTo>
                  <a:pt x="45" y="586"/>
                </a:lnTo>
                <a:lnTo>
                  <a:pt x="60" y="688"/>
                </a:lnTo>
                <a:lnTo>
                  <a:pt x="67" y="756"/>
                </a:lnTo>
                <a:lnTo>
                  <a:pt x="77" y="804"/>
                </a:lnTo>
                <a:lnTo>
                  <a:pt x="91" y="861"/>
                </a:lnTo>
                <a:lnTo>
                  <a:pt x="112" y="936"/>
                </a:lnTo>
                <a:lnTo>
                  <a:pt x="130" y="1006"/>
                </a:lnTo>
                <a:lnTo>
                  <a:pt x="152" y="1080"/>
                </a:lnTo>
                <a:lnTo>
                  <a:pt x="168" y="1138"/>
                </a:lnTo>
                <a:lnTo>
                  <a:pt x="189" y="1215"/>
                </a:lnTo>
                <a:lnTo>
                  <a:pt x="211" y="1305"/>
                </a:lnTo>
                <a:lnTo>
                  <a:pt x="235" y="1411"/>
                </a:lnTo>
                <a:lnTo>
                  <a:pt x="252" y="1505"/>
                </a:lnTo>
                <a:lnTo>
                  <a:pt x="264" y="1583"/>
                </a:lnTo>
                <a:lnTo>
                  <a:pt x="272" y="1692"/>
                </a:lnTo>
                <a:lnTo>
                  <a:pt x="278" y="1787"/>
                </a:lnTo>
                <a:lnTo>
                  <a:pt x="283" y="1877"/>
                </a:lnTo>
                <a:lnTo>
                  <a:pt x="244" y="1876"/>
                </a:lnTo>
                <a:lnTo>
                  <a:pt x="249" y="1826"/>
                </a:lnTo>
                <a:lnTo>
                  <a:pt x="243" y="1756"/>
                </a:lnTo>
                <a:lnTo>
                  <a:pt x="236" y="1684"/>
                </a:lnTo>
                <a:lnTo>
                  <a:pt x="233" y="1620"/>
                </a:lnTo>
                <a:lnTo>
                  <a:pt x="218" y="1521"/>
                </a:lnTo>
                <a:lnTo>
                  <a:pt x="200" y="1424"/>
                </a:lnTo>
                <a:lnTo>
                  <a:pt x="176" y="1307"/>
                </a:lnTo>
                <a:lnTo>
                  <a:pt x="154" y="1223"/>
                </a:lnTo>
                <a:lnTo>
                  <a:pt x="133" y="1138"/>
                </a:lnTo>
                <a:lnTo>
                  <a:pt x="107" y="1057"/>
                </a:lnTo>
                <a:lnTo>
                  <a:pt x="85" y="975"/>
                </a:lnTo>
                <a:lnTo>
                  <a:pt x="67" y="911"/>
                </a:lnTo>
                <a:lnTo>
                  <a:pt x="51" y="843"/>
                </a:lnTo>
                <a:lnTo>
                  <a:pt x="37" y="776"/>
                </a:lnTo>
                <a:lnTo>
                  <a:pt x="27" y="709"/>
                </a:lnTo>
                <a:lnTo>
                  <a:pt x="16" y="643"/>
                </a:lnTo>
                <a:lnTo>
                  <a:pt x="12" y="572"/>
                </a:lnTo>
                <a:lnTo>
                  <a:pt x="5" y="503"/>
                </a:lnTo>
                <a:lnTo>
                  <a:pt x="0" y="428"/>
                </a:lnTo>
                <a:lnTo>
                  <a:pt x="0" y="362"/>
                </a:lnTo>
                <a:lnTo>
                  <a:pt x="3" y="292"/>
                </a:lnTo>
                <a:lnTo>
                  <a:pt x="12" y="224"/>
                </a:lnTo>
                <a:lnTo>
                  <a:pt x="30" y="177"/>
                </a:lnTo>
                <a:lnTo>
                  <a:pt x="60" y="132"/>
                </a:lnTo>
                <a:lnTo>
                  <a:pt x="104" y="92"/>
                </a:lnTo>
                <a:lnTo>
                  <a:pt x="147" y="62"/>
                </a:lnTo>
                <a:lnTo>
                  <a:pt x="284"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061" name="Freeform 30"/>
          <p:cNvSpPr>
            <a:spLocks/>
          </p:cNvSpPr>
          <p:nvPr/>
        </p:nvSpPr>
        <p:spPr bwMode="auto">
          <a:xfrm>
            <a:off x="2743200" y="5486400"/>
            <a:ext cx="914400" cy="525066"/>
          </a:xfrm>
          <a:custGeom>
            <a:avLst/>
            <a:gdLst>
              <a:gd name="T0" fmla="*/ 2147483647 w 931"/>
              <a:gd name="T1" fmla="*/ 2147483647 h 1653"/>
              <a:gd name="T2" fmla="*/ 2147483647 w 931"/>
              <a:gd name="T3" fmla="*/ 2147483647 h 1653"/>
              <a:gd name="T4" fmla="*/ 2147483647 w 931"/>
              <a:gd name="T5" fmla="*/ 2147483647 h 1653"/>
              <a:gd name="T6" fmla="*/ 2147483647 w 931"/>
              <a:gd name="T7" fmla="*/ 2147483647 h 1653"/>
              <a:gd name="T8" fmla="*/ 2147483647 w 931"/>
              <a:gd name="T9" fmla="*/ 2147483647 h 1653"/>
              <a:gd name="T10" fmla="*/ 2147483647 w 931"/>
              <a:gd name="T11" fmla="*/ 2147483647 h 1653"/>
              <a:gd name="T12" fmla="*/ 2147483647 w 931"/>
              <a:gd name="T13" fmla="*/ 2147483647 h 1653"/>
              <a:gd name="T14" fmla="*/ 2147483647 w 931"/>
              <a:gd name="T15" fmla="*/ 2147483647 h 1653"/>
              <a:gd name="T16" fmla="*/ 2147483647 w 931"/>
              <a:gd name="T17" fmla="*/ 2147483647 h 1653"/>
              <a:gd name="T18" fmla="*/ 2147483647 w 931"/>
              <a:gd name="T19" fmla="*/ 2147483647 h 1653"/>
              <a:gd name="T20" fmla="*/ 2147483647 w 931"/>
              <a:gd name="T21" fmla="*/ 2147483647 h 1653"/>
              <a:gd name="T22" fmla="*/ 2147483647 w 931"/>
              <a:gd name="T23" fmla="*/ 2147483647 h 1653"/>
              <a:gd name="T24" fmla="*/ 2147483647 w 931"/>
              <a:gd name="T25" fmla="*/ 2147483647 h 1653"/>
              <a:gd name="T26" fmla="*/ 2147483647 w 931"/>
              <a:gd name="T27" fmla="*/ 2147483647 h 1653"/>
              <a:gd name="T28" fmla="*/ 2147483647 w 931"/>
              <a:gd name="T29" fmla="*/ 2147483647 h 1653"/>
              <a:gd name="T30" fmla="*/ 2147483647 w 931"/>
              <a:gd name="T31" fmla="*/ 2147483647 h 1653"/>
              <a:gd name="T32" fmla="*/ 2147483647 w 931"/>
              <a:gd name="T33" fmla="*/ 2147483647 h 1653"/>
              <a:gd name="T34" fmla="*/ 2147483647 w 931"/>
              <a:gd name="T35" fmla="*/ 2147483647 h 1653"/>
              <a:gd name="T36" fmla="*/ 2147483647 w 931"/>
              <a:gd name="T37" fmla="*/ 2147483647 h 1653"/>
              <a:gd name="T38" fmla="*/ 2147483647 w 931"/>
              <a:gd name="T39" fmla="*/ 2147483647 h 1653"/>
              <a:gd name="T40" fmla="*/ 2147483647 w 931"/>
              <a:gd name="T41" fmla="*/ 2147483647 h 1653"/>
              <a:gd name="T42" fmla="*/ 2147483647 w 931"/>
              <a:gd name="T43" fmla="*/ 0 h 1653"/>
              <a:gd name="T44" fmla="*/ 0 w 931"/>
              <a:gd name="T45" fmla="*/ 0 h 1653"/>
              <a:gd name="T46" fmla="*/ 2147483647 w 931"/>
              <a:gd name="T47" fmla="*/ 2147483647 h 1653"/>
              <a:gd name="T48" fmla="*/ 2147483647 w 931"/>
              <a:gd name="T49" fmla="*/ 2147483647 h 1653"/>
              <a:gd name="T50" fmla="*/ 2147483647 w 931"/>
              <a:gd name="T51" fmla="*/ 2147483647 h 1653"/>
              <a:gd name="T52" fmla="*/ 2147483647 w 931"/>
              <a:gd name="T53" fmla="*/ 2147483647 h 1653"/>
              <a:gd name="T54" fmla="*/ 2147483647 w 931"/>
              <a:gd name="T55" fmla="*/ 2147483647 h 1653"/>
              <a:gd name="T56" fmla="*/ 2147483647 w 931"/>
              <a:gd name="T57" fmla="*/ 2147483647 h 1653"/>
              <a:gd name="T58" fmla="*/ 2147483647 w 931"/>
              <a:gd name="T59" fmla="*/ 2147483647 h 1653"/>
              <a:gd name="T60" fmla="*/ 2147483647 w 931"/>
              <a:gd name="T61" fmla="*/ 2147483647 h 1653"/>
              <a:gd name="T62" fmla="*/ 2147483647 w 931"/>
              <a:gd name="T63" fmla="*/ 2147483647 h 1653"/>
              <a:gd name="T64" fmla="*/ 2147483647 w 931"/>
              <a:gd name="T65" fmla="*/ 2147483647 h 1653"/>
              <a:gd name="T66" fmla="*/ 2147483647 w 931"/>
              <a:gd name="T67" fmla="*/ 2147483647 h 1653"/>
              <a:gd name="T68" fmla="*/ 2147483647 w 931"/>
              <a:gd name="T69" fmla="*/ 2147483647 h 1653"/>
              <a:gd name="T70" fmla="*/ 2147483647 w 931"/>
              <a:gd name="T71" fmla="*/ 2147483647 h 1653"/>
              <a:gd name="T72" fmla="*/ 2147483647 w 931"/>
              <a:gd name="T73" fmla="*/ 2147483647 h 1653"/>
              <a:gd name="T74" fmla="*/ 2147483647 w 931"/>
              <a:gd name="T75" fmla="*/ 2147483647 h 1653"/>
              <a:gd name="T76" fmla="*/ 2147483647 w 931"/>
              <a:gd name="T77" fmla="*/ 2147483647 h 1653"/>
              <a:gd name="T78" fmla="*/ 2147483647 w 931"/>
              <a:gd name="T79" fmla="*/ 2147483647 h 1653"/>
              <a:gd name="T80" fmla="*/ 2147483647 w 931"/>
              <a:gd name="T81" fmla="*/ 2147483647 h 1653"/>
              <a:gd name="T82" fmla="*/ 2147483647 w 931"/>
              <a:gd name="T83" fmla="*/ 2147483647 h 1653"/>
              <a:gd name="T84" fmla="*/ 2147483647 w 931"/>
              <a:gd name="T85" fmla="*/ 2147483647 h 1653"/>
              <a:gd name="T86" fmla="*/ 2147483647 w 931"/>
              <a:gd name="T87" fmla="*/ 2147483647 h 16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
              <a:gd name="T133" fmla="*/ 0 h 1653"/>
              <a:gd name="T134" fmla="*/ 931 w 931"/>
              <a:gd name="T135" fmla="*/ 1653 h 16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 h="1653">
                <a:moveTo>
                  <a:pt x="931" y="1653"/>
                </a:moveTo>
                <a:lnTo>
                  <a:pt x="928" y="1576"/>
                </a:lnTo>
                <a:lnTo>
                  <a:pt x="923" y="1507"/>
                </a:lnTo>
                <a:lnTo>
                  <a:pt x="916" y="1412"/>
                </a:lnTo>
                <a:lnTo>
                  <a:pt x="900" y="1327"/>
                </a:lnTo>
                <a:lnTo>
                  <a:pt x="883" y="1231"/>
                </a:lnTo>
                <a:lnTo>
                  <a:pt x="855" y="1137"/>
                </a:lnTo>
                <a:lnTo>
                  <a:pt x="833" y="1063"/>
                </a:lnTo>
                <a:lnTo>
                  <a:pt x="803" y="965"/>
                </a:lnTo>
                <a:lnTo>
                  <a:pt x="768" y="866"/>
                </a:lnTo>
                <a:lnTo>
                  <a:pt x="730" y="777"/>
                </a:lnTo>
                <a:lnTo>
                  <a:pt x="684" y="682"/>
                </a:lnTo>
                <a:lnTo>
                  <a:pt x="641" y="608"/>
                </a:lnTo>
                <a:lnTo>
                  <a:pt x="580" y="506"/>
                </a:lnTo>
                <a:lnTo>
                  <a:pt x="522" y="422"/>
                </a:lnTo>
                <a:lnTo>
                  <a:pt x="471" y="349"/>
                </a:lnTo>
                <a:lnTo>
                  <a:pt x="421" y="278"/>
                </a:lnTo>
                <a:lnTo>
                  <a:pt x="363" y="209"/>
                </a:lnTo>
                <a:lnTo>
                  <a:pt x="293" y="139"/>
                </a:lnTo>
                <a:lnTo>
                  <a:pt x="232" y="73"/>
                </a:lnTo>
                <a:lnTo>
                  <a:pt x="150" y="29"/>
                </a:lnTo>
                <a:lnTo>
                  <a:pt x="55" y="0"/>
                </a:lnTo>
                <a:lnTo>
                  <a:pt x="0" y="0"/>
                </a:lnTo>
                <a:lnTo>
                  <a:pt x="87" y="29"/>
                </a:lnTo>
                <a:lnTo>
                  <a:pt x="182" y="103"/>
                </a:lnTo>
                <a:lnTo>
                  <a:pt x="236" y="165"/>
                </a:lnTo>
                <a:lnTo>
                  <a:pt x="302" y="234"/>
                </a:lnTo>
                <a:lnTo>
                  <a:pt x="381" y="338"/>
                </a:lnTo>
                <a:lnTo>
                  <a:pt x="435" y="411"/>
                </a:lnTo>
                <a:lnTo>
                  <a:pt x="478" y="488"/>
                </a:lnTo>
                <a:lnTo>
                  <a:pt x="534" y="572"/>
                </a:lnTo>
                <a:lnTo>
                  <a:pt x="578" y="641"/>
                </a:lnTo>
                <a:lnTo>
                  <a:pt x="625" y="733"/>
                </a:lnTo>
                <a:lnTo>
                  <a:pt x="673" y="832"/>
                </a:lnTo>
                <a:lnTo>
                  <a:pt x="712" y="928"/>
                </a:lnTo>
                <a:lnTo>
                  <a:pt x="746" y="1012"/>
                </a:lnTo>
                <a:lnTo>
                  <a:pt x="764" y="1092"/>
                </a:lnTo>
                <a:lnTo>
                  <a:pt x="788" y="1191"/>
                </a:lnTo>
                <a:lnTo>
                  <a:pt x="808" y="1294"/>
                </a:lnTo>
                <a:lnTo>
                  <a:pt x="819" y="1385"/>
                </a:lnTo>
                <a:lnTo>
                  <a:pt x="823" y="1474"/>
                </a:lnTo>
                <a:lnTo>
                  <a:pt x="819" y="1573"/>
                </a:lnTo>
                <a:lnTo>
                  <a:pt x="812" y="1653"/>
                </a:lnTo>
                <a:lnTo>
                  <a:pt x="931" y="1653"/>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062" name="Group 31"/>
          <p:cNvGrpSpPr>
            <a:grpSpLocks/>
          </p:cNvGrpSpPr>
          <p:nvPr/>
        </p:nvGrpSpPr>
        <p:grpSpPr bwMode="auto">
          <a:xfrm>
            <a:off x="5418139" y="5113738"/>
            <a:ext cx="1778000" cy="897731"/>
            <a:chOff x="-187" y="1557"/>
            <a:chExt cx="1702" cy="1877"/>
          </a:xfrm>
        </p:grpSpPr>
        <p:sp>
          <p:nvSpPr>
            <p:cNvPr id="2560" name="Freeform 32"/>
            <p:cNvSpPr>
              <a:spLocks/>
            </p:cNvSpPr>
            <p:nvPr/>
          </p:nvSpPr>
          <p:spPr bwMode="auto">
            <a:xfrm>
              <a:off x="748" y="2070"/>
              <a:ext cx="767" cy="1364"/>
            </a:xfrm>
            <a:custGeom>
              <a:avLst/>
              <a:gdLst>
                <a:gd name="T0" fmla="*/ 0 w 767"/>
                <a:gd name="T1" fmla="*/ 1364 h 1364"/>
                <a:gd name="T2" fmla="*/ 3 w 767"/>
                <a:gd name="T3" fmla="*/ 1300 h 1364"/>
                <a:gd name="T4" fmla="*/ 6 w 767"/>
                <a:gd name="T5" fmla="*/ 1243 h 1364"/>
                <a:gd name="T6" fmla="*/ 13 w 767"/>
                <a:gd name="T7" fmla="*/ 1165 h 1364"/>
                <a:gd name="T8" fmla="*/ 26 w 767"/>
                <a:gd name="T9" fmla="*/ 1094 h 1364"/>
                <a:gd name="T10" fmla="*/ 39 w 767"/>
                <a:gd name="T11" fmla="*/ 1016 h 1364"/>
                <a:gd name="T12" fmla="*/ 62 w 767"/>
                <a:gd name="T13" fmla="*/ 937 h 1364"/>
                <a:gd name="T14" fmla="*/ 80 w 767"/>
                <a:gd name="T15" fmla="*/ 877 h 1364"/>
                <a:gd name="T16" fmla="*/ 104 w 767"/>
                <a:gd name="T17" fmla="*/ 796 h 1364"/>
                <a:gd name="T18" fmla="*/ 133 w 767"/>
                <a:gd name="T19" fmla="*/ 714 h 1364"/>
                <a:gd name="T20" fmla="*/ 165 w 767"/>
                <a:gd name="T21" fmla="*/ 641 h 1364"/>
                <a:gd name="T22" fmla="*/ 202 w 767"/>
                <a:gd name="T23" fmla="*/ 562 h 1364"/>
                <a:gd name="T24" fmla="*/ 238 w 767"/>
                <a:gd name="T25" fmla="*/ 502 h 1364"/>
                <a:gd name="T26" fmla="*/ 289 w 767"/>
                <a:gd name="T27" fmla="*/ 417 h 1364"/>
                <a:gd name="T28" fmla="*/ 336 w 767"/>
                <a:gd name="T29" fmla="*/ 348 h 1364"/>
                <a:gd name="T30" fmla="*/ 379 w 767"/>
                <a:gd name="T31" fmla="*/ 288 h 1364"/>
                <a:gd name="T32" fmla="*/ 420 w 767"/>
                <a:gd name="T33" fmla="*/ 230 h 1364"/>
                <a:gd name="T34" fmla="*/ 467 w 767"/>
                <a:gd name="T35" fmla="*/ 173 h 1364"/>
                <a:gd name="T36" fmla="*/ 524 w 767"/>
                <a:gd name="T37" fmla="*/ 115 h 1364"/>
                <a:gd name="T38" fmla="*/ 575 w 767"/>
                <a:gd name="T39" fmla="*/ 61 h 1364"/>
                <a:gd name="T40" fmla="*/ 643 w 767"/>
                <a:gd name="T41" fmla="*/ 24 h 1364"/>
                <a:gd name="T42" fmla="*/ 721 w 767"/>
                <a:gd name="T43" fmla="*/ 0 h 1364"/>
                <a:gd name="T44" fmla="*/ 767 w 767"/>
                <a:gd name="T45" fmla="*/ 0 h 1364"/>
                <a:gd name="T46" fmla="*/ 695 w 767"/>
                <a:gd name="T47" fmla="*/ 24 h 1364"/>
                <a:gd name="T48" fmla="*/ 617 w 767"/>
                <a:gd name="T49" fmla="*/ 85 h 1364"/>
                <a:gd name="T50" fmla="*/ 572 w 767"/>
                <a:gd name="T51" fmla="*/ 136 h 1364"/>
                <a:gd name="T52" fmla="*/ 517 w 767"/>
                <a:gd name="T53" fmla="*/ 194 h 1364"/>
                <a:gd name="T54" fmla="*/ 452 w 767"/>
                <a:gd name="T55" fmla="*/ 278 h 1364"/>
                <a:gd name="T56" fmla="*/ 408 w 767"/>
                <a:gd name="T57" fmla="*/ 339 h 1364"/>
                <a:gd name="T58" fmla="*/ 372 w 767"/>
                <a:gd name="T59" fmla="*/ 402 h 1364"/>
                <a:gd name="T60" fmla="*/ 326 w 767"/>
                <a:gd name="T61" fmla="*/ 471 h 1364"/>
                <a:gd name="T62" fmla="*/ 291 w 767"/>
                <a:gd name="T63" fmla="*/ 529 h 1364"/>
                <a:gd name="T64" fmla="*/ 251 w 767"/>
                <a:gd name="T65" fmla="*/ 605 h 1364"/>
                <a:gd name="T66" fmla="*/ 212 w 767"/>
                <a:gd name="T67" fmla="*/ 687 h 1364"/>
                <a:gd name="T68" fmla="*/ 179 w 767"/>
                <a:gd name="T69" fmla="*/ 765 h 1364"/>
                <a:gd name="T70" fmla="*/ 152 w 767"/>
                <a:gd name="T71" fmla="*/ 835 h 1364"/>
                <a:gd name="T72" fmla="*/ 137 w 767"/>
                <a:gd name="T73" fmla="*/ 901 h 1364"/>
                <a:gd name="T74" fmla="*/ 117 w 767"/>
                <a:gd name="T75" fmla="*/ 982 h 1364"/>
                <a:gd name="T76" fmla="*/ 101 w 767"/>
                <a:gd name="T77" fmla="*/ 1067 h 1364"/>
                <a:gd name="T78" fmla="*/ 91 w 767"/>
                <a:gd name="T79" fmla="*/ 1144 h 1364"/>
                <a:gd name="T80" fmla="*/ 88 w 767"/>
                <a:gd name="T81" fmla="*/ 1216 h 1364"/>
                <a:gd name="T82" fmla="*/ 91 w 767"/>
                <a:gd name="T83" fmla="*/ 1297 h 1364"/>
                <a:gd name="T84" fmla="*/ 98 w 767"/>
                <a:gd name="T85" fmla="*/ 1364 h 1364"/>
                <a:gd name="T86" fmla="*/ 0 w 767"/>
                <a:gd name="T87" fmla="*/ 1364 h 13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67"/>
                <a:gd name="T133" fmla="*/ 0 h 1364"/>
                <a:gd name="T134" fmla="*/ 767 w 767"/>
                <a:gd name="T135" fmla="*/ 1364 h 13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67" h="1364">
                  <a:moveTo>
                    <a:pt x="0" y="1364"/>
                  </a:moveTo>
                  <a:lnTo>
                    <a:pt x="3" y="1300"/>
                  </a:lnTo>
                  <a:lnTo>
                    <a:pt x="6" y="1243"/>
                  </a:lnTo>
                  <a:lnTo>
                    <a:pt x="13" y="1165"/>
                  </a:lnTo>
                  <a:lnTo>
                    <a:pt x="26" y="1094"/>
                  </a:lnTo>
                  <a:lnTo>
                    <a:pt x="39" y="1016"/>
                  </a:lnTo>
                  <a:lnTo>
                    <a:pt x="62" y="937"/>
                  </a:lnTo>
                  <a:lnTo>
                    <a:pt x="80" y="877"/>
                  </a:lnTo>
                  <a:lnTo>
                    <a:pt x="104" y="796"/>
                  </a:lnTo>
                  <a:lnTo>
                    <a:pt x="133" y="714"/>
                  </a:lnTo>
                  <a:lnTo>
                    <a:pt x="165" y="641"/>
                  </a:lnTo>
                  <a:lnTo>
                    <a:pt x="202" y="562"/>
                  </a:lnTo>
                  <a:lnTo>
                    <a:pt x="238" y="502"/>
                  </a:lnTo>
                  <a:lnTo>
                    <a:pt x="289" y="417"/>
                  </a:lnTo>
                  <a:lnTo>
                    <a:pt x="336" y="348"/>
                  </a:lnTo>
                  <a:lnTo>
                    <a:pt x="379" y="288"/>
                  </a:lnTo>
                  <a:lnTo>
                    <a:pt x="420" y="230"/>
                  </a:lnTo>
                  <a:lnTo>
                    <a:pt x="467" y="173"/>
                  </a:lnTo>
                  <a:lnTo>
                    <a:pt x="524" y="115"/>
                  </a:lnTo>
                  <a:lnTo>
                    <a:pt x="575" y="61"/>
                  </a:lnTo>
                  <a:lnTo>
                    <a:pt x="643" y="24"/>
                  </a:lnTo>
                  <a:lnTo>
                    <a:pt x="721" y="0"/>
                  </a:lnTo>
                  <a:lnTo>
                    <a:pt x="767" y="0"/>
                  </a:lnTo>
                  <a:lnTo>
                    <a:pt x="695" y="24"/>
                  </a:lnTo>
                  <a:lnTo>
                    <a:pt x="617" y="85"/>
                  </a:lnTo>
                  <a:lnTo>
                    <a:pt x="572" y="136"/>
                  </a:lnTo>
                  <a:lnTo>
                    <a:pt x="517" y="194"/>
                  </a:lnTo>
                  <a:lnTo>
                    <a:pt x="452" y="278"/>
                  </a:lnTo>
                  <a:lnTo>
                    <a:pt x="408" y="339"/>
                  </a:lnTo>
                  <a:lnTo>
                    <a:pt x="372" y="402"/>
                  </a:lnTo>
                  <a:lnTo>
                    <a:pt x="326" y="471"/>
                  </a:lnTo>
                  <a:lnTo>
                    <a:pt x="291" y="529"/>
                  </a:lnTo>
                  <a:lnTo>
                    <a:pt x="251" y="605"/>
                  </a:lnTo>
                  <a:lnTo>
                    <a:pt x="212" y="687"/>
                  </a:lnTo>
                  <a:lnTo>
                    <a:pt x="179" y="765"/>
                  </a:lnTo>
                  <a:lnTo>
                    <a:pt x="152" y="835"/>
                  </a:lnTo>
                  <a:lnTo>
                    <a:pt x="137" y="901"/>
                  </a:lnTo>
                  <a:lnTo>
                    <a:pt x="117" y="982"/>
                  </a:lnTo>
                  <a:lnTo>
                    <a:pt x="101" y="1067"/>
                  </a:lnTo>
                  <a:lnTo>
                    <a:pt x="91" y="1144"/>
                  </a:lnTo>
                  <a:lnTo>
                    <a:pt x="88" y="1216"/>
                  </a:lnTo>
                  <a:lnTo>
                    <a:pt x="91" y="1297"/>
                  </a:lnTo>
                  <a:lnTo>
                    <a:pt x="98" y="1364"/>
                  </a:lnTo>
                  <a:lnTo>
                    <a:pt x="0" y="1364"/>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1" name="Freeform 33"/>
            <p:cNvSpPr>
              <a:spLocks/>
            </p:cNvSpPr>
            <p:nvPr/>
          </p:nvSpPr>
          <p:spPr bwMode="auto">
            <a:xfrm>
              <a:off x="482" y="1557"/>
              <a:ext cx="284" cy="1877"/>
            </a:xfrm>
            <a:custGeom>
              <a:avLst/>
              <a:gdLst>
                <a:gd name="T0" fmla="*/ 284 w 284"/>
                <a:gd name="T1" fmla="*/ 0 h 1877"/>
                <a:gd name="T2" fmla="*/ 195 w 284"/>
                <a:gd name="T3" fmla="*/ 62 h 1877"/>
                <a:gd name="T4" fmla="*/ 149 w 284"/>
                <a:gd name="T5" fmla="*/ 90 h 1877"/>
                <a:gd name="T6" fmla="*/ 120 w 284"/>
                <a:gd name="T7" fmla="*/ 118 h 1877"/>
                <a:gd name="T8" fmla="*/ 83 w 284"/>
                <a:gd name="T9" fmla="*/ 155 h 1877"/>
                <a:gd name="T10" fmla="*/ 53 w 284"/>
                <a:gd name="T11" fmla="*/ 207 h 1877"/>
                <a:gd name="T12" fmla="*/ 40 w 284"/>
                <a:gd name="T13" fmla="*/ 256 h 1877"/>
                <a:gd name="T14" fmla="*/ 35 w 284"/>
                <a:gd name="T15" fmla="*/ 305 h 1877"/>
                <a:gd name="T16" fmla="*/ 35 w 284"/>
                <a:gd name="T17" fmla="*/ 386 h 1877"/>
                <a:gd name="T18" fmla="*/ 37 w 284"/>
                <a:gd name="T19" fmla="*/ 467 h 1877"/>
                <a:gd name="T20" fmla="*/ 45 w 284"/>
                <a:gd name="T21" fmla="*/ 586 h 1877"/>
                <a:gd name="T22" fmla="*/ 60 w 284"/>
                <a:gd name="T23" fmla="*/ 688 h 1877"/>
                <a:gd name="T24" fmla="*/ 67 w 284"/>
                <a:gd name="T25" fmla="*/ 756 h 1877"/>
                <a:gd name="T26" fmla="*/ 77 w 284"/>
                <a:gd name="T27" fmla="*/ 804 h 1877"/>
                <a:gd name="T28" fmla="*/ 91 w 284"/>
                <a:gd name="T29" fmla="*/ 861 h 1877"/>
                <a:gd name="T30" fmla="*/ 112 w 284"/>
                <a:gd name="T31" fmla="*/ 936 h 1877"/>
                <a:gd name="T32" fmla="*/ 130 w 284"/>
                <a:gd name="T33" fmla="*/ 1006 h 1877"/>
                <a:gd name="T34" fmla="*/ 152 w 284"/>
                <a:gd name="T35" fmla="*/ 1080 h 1877"/>
                <a:gd name="T36" fmla="*/ 168 w 284"/>
                <a:gd name="T37" fmla="*/ 1138 h 1877"/>
                <a:gd name="T38" fmla="*/ 189 w 284"/>
                <a:gd name="T39" fmla="*/ 1215 h 1877"/>
                <a:gd name="T40" fmla="*/ 211 w 284"/>
                <a:gd name="T41" fmla="*/ 1305 h 1877"/>
                <a:gd name="T42" fmla="*/ 235 w 284"/>
                <a:gd name="T43" fmla="*/ 1411 h 1877"/>
                <a:gd name="T44" fmla="*/ 252 w 284"/>
                <a:gd name="T45" fmla="*/ 1505 h 1877"/>
                <a:gd name="T46" fmla="*/ 264 w 284"/>
                <a:gd name="T47" fmla="*/ 1583 h 1877"/>
                <a:gd name="T48" fmla="*/ 272 w 284"/>
                <a:gd name="T49" fmla="*/ 1692 h 1877"/>
                <a:gd name="T50" fmla="*/ 278 w 284"/>
                <a:gd name="T51" fmla="*/ 1787 h 1877"/>
                <a:gd name="T52" fmla="*/ 283 w 284"/>
                <a:gd name="T53" fmla="*/ 1877 h 1877"/>
                <a:gd name="T54" fmla="*/ 244 w 284"/>
                <a:gd name="T55" fmla="*/ 1876 h 1877"/>
                <a:gd name="T56" fmla="*/ 249 w 284"/>
                <a:gd name="T57" fmla="*/ 1826 h 1877"/>
                <a:gd name="T58" fmla="*/ 243 w 284"/>
                <a:gd name="T59" fmla="*/ 1756 h 1877"/>
                <a:gd name="T60" fmla="*/ 236 w 284"/>
                <a:gd name="T61" fmla="*/ 1684 h 1877"/>
                <a:gd name="T62" fmla="*/ 233 w 284"/>
                <a:gd name="T63" fmla="*/ 1620 h 1877"/>
                <a:gd name="T64" fmla="*/ 218 w 284"/>
                <a:gd name="T65" fmla="*/ 1521 h 1877"/>
                <a:gd name="T66" fmla="*/ 200 w 284"/>
                <a:gd name="T67" fmla="*/ 1424 h 1877"/>
                <a:gd name="T68" fmla="*/ 176 w 284"/>
                <a:gd name="T69" fmla="*/ 1307 h 1877"/>
                <a:gd name="T70" fmla="*/ 154 w 284"/>
                <a:gd name="T71" fmla="*/ 1223 h 1877"/>
                <a:gd name="T72" fmla="*/ 133 w 284"/>
                <a:gd name="T73" fmla="*/ 1138 h 1877"/>
                <a:gd name="T74" fmla="*/ 107 w 284"/>
                <a:gd name="T75" fmla="*/ 1057 h 1877"/>
                <a:gd name="T76" fmla="*/ 85 w 284"/>
                <a:gd name="T77" fmla="*/ 975 h 1877"/>
                <a:gd name="T78" fmla="*/ 67 w 284"/>
                <a:gd name="T79" fmla="*/ 911 h 1877"/>
                <a:gd name="T80" fmla="*/ 51 w 284"/>
                <a:gd name="T81" fmla="*/ 843 h 1877"/>
                <a:gd name="T82" fmla="*/ 37 w 284"/>
                <a:gd name="T83" fmla="*/ 776 h 1877"/>
                <a:gd name="T84" fmla="*/ 27 w 284"/>
                <a:gd name="T85" fmla="*/ 709 h 1877"/>
                <a:gd name="T86" fmla="*/ 16 w 284"/>
                <a:gd name="T87" fmla="*/ 643 h 1877"/>
                <a:gd name="T88" fmla="*/ 12 w 284"/>
                <a:gd name="T89" fmla="*/ 572 h 1877"/>
                <a:gd name="T90" fmla="*/ 5 w 284"/>
                <a:gd name="T91" fmla="*/ 503 h 1877"/>
                <a:gd name="T92" fmla="*/ 0 w 284"/>
                <a:gd name="T93" fmla="*/ 428 h 1877"/>
                <a:gd name="T94" fmla="*/ 0 w 284"/>
                <a:gd name="T95" fmla="*/ 362 h 1877"/>
                <a:gd name="T96" fmla="*/ 3 w 284"/>
                <a:gd name="T97" fmla="*/ 292 h 1877"/>
                <a:gd name="T98" fmla="*/ 12 w 284"/>
                <a:gd name="T99" fmla="*/ 224 h 1877"/>
                <a:gd name="T100" fmla="*/ 30 w 284"/>
                <a:gd name="T101" fmla="*/ 177 h 1877"/>
                <a:gd name="T102" fmla="*/ 60 w 284"/>
                <a:gd name="T103" fmla="*/ 132 h 1877"/>
                <a:gd name="T104" fmla="*/ 104 w 284"/>
                <a:gd name="T105" fmla="*/ 92 h 1877"/>
                <a:gd name="T106" fmla="*/ 147 w 284"/>
                <a:gd name="T107" fmla="*/ 62 h 1877"/>
                <a:gd name="T108" fmla="*/ 284 w 284"/>
                <a:gd name="T109" fmla="*/ 0 h 18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4"/>
                <a:gd name="T166" fmla="*/ 0 h 1877"/>
                <a:gd name="T167" fmla="*/ 284 w 284"/>
                <a:gd name="T168" fmla="*/ 1877 h 18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4" h="1877">
                  <a:moveTo>
                    <a:pt x="284" y="0"/>
                  </a:moveTo>
                  <a:lnTo>
                    <a:pt x="195" y="62"/>
                  </a:lnTo>
                  <a:lnTo>
                    <a:pt x="149" y="90"/>
                  </a:lnTo>
                  <a:lnTo>
                    <a:pt x="120" y="118"/>
                  </a:lnTo>
                  <a:lnTo>
                    <a:pt x="83" y="155"/>
                  </a:lnTo>
                  <a:lnTo>
                    <a:pt x="53" y="207"/>
                  </a:lnTo>
                  <a:lnTo>
                    <a:pt x="40" y="256"/>
                  </a:lnTo>
                  <a:lnTo>
                    <a:pt x="35" y="305"/>
                  </a:lnTo>
                  <a:lnTo>
                    <a:pt x="35" y="386"/>
                  </a:lnTo>
                  <a:lnTo>
                    <a:pt x="37" y="467"/>
                  </a:lnTo>
                  <a:lnTo>
                    <a:pt x="45" y="586"/>
                  </a:lnTo>
                  <a:lnTo>
                    <a:pt x="60" y="688"/>
                  </a:lnTo>
                  <a:lnTo>
                    <a:pt x="67" y="756"/>
                  </a:lnTo>
                  <a:lnTo>
                    <a:pt x="77" y="804"/>
                  </a:lnTo>
                  <a:lnTo>
                    <a:pt x="91" y="861"/>
                  </a:lnTo>
                  <a:lnTo>
                    <a:pt x="112" y="936"/>
                  </a:lnTo>
                  <a:lnTo>
                    <a:pt x="130" y="1006"/>
                  </a:lnTo>
                  <a:lnTo>
                    <a:pt x="152" y="1080"/>
                  </a:lnTo>
                  <a:lnTo>
                    <a:pt x="168" y="1138"/>
                  </a:lnTo>
                  <a:lnTo>
                    <a:pt x="189" y="1215"/>
                  </a:lnTo>
                  <a:lnTo>
                    <a:pt x="211" y="1305"/>
                  </a:lnTo>
                  <a:lnTo>
                    <a:pt x="235" y="1411"/>
                  </a:lnTo>
                  <a:lnTo>
                    <a:pt x="252" y="1505"/>
                  </a:lnTo>
                  <a:lnTo>
                    <a:pt x="264" y="1583"/>
                  </a:lnTo>
                  <a:lnTo>
                    <a:pt x="272" y="1692"/>
                  </a:lnTo>
                  <a:lnTo>
                    <a:pt x="278" y="1787"/>
                  </a:lnTo>
                  <a:lnTo>
                    <a:pt x="283" y="1877"/>
                  </a:lnTo>
                  <a:lnTo>
                    <a:pt x="244" y="1876"/>
                  </a:lnTo>
                  <a:lnTo>
                    <a:pt x="249" y="1826"/>
                  </a:lnTo>
                  <a:lnTo>
                    <a:pt x="243" y="1756"/>
                  </a:lnTo>
                  <a:lnTo>
                    <a:pt x="236" y="1684"/>
                  </a:lnTo>
                  <a:lnTo>
                    <a:pt x="233" y="1620"/>
                  </a:lnTo>
                  <a:lnTo>
                    <a:pt x="218" y="1521"/>
                  </a:lnTo>
                  <a:lnTo>
                    <a:pt x="200" y="1424"/>
                  </a:lnTo>
                  <a:lnTo>
                    <a:pt x="176" y="1307"/>
                  </a:lnTo>
                  <a:lnTo>
                    <a:pt x="154" y="1223"/>
                  </a:lnTo>
                  <a:lnTo>
                    <a:pt x="133" y="1138"/>
                  </a:lnTo>
                  <a:lnTo>
                    <a:pt x="107" y="1057"/>
                  </a:lnTo>
                  <a:lnTo>
                    <a:pt x="85" y="975"/>
                  </a:lnTo>
                  <a:lnTo>
                    <a:pt x="67" y="911"/>
                  </a:lnTo>
                  <a:lnTo>
                    <a:pt x="51" y="843"/>
                  </a:lnTo>
                  <a:lnTo>
                    <a:pt x="37" y="776"/>
                  </a:lnTo>
                  <a:lnTo>
                    <a:pt x="27" y="709"/>
                  </a:lnTo>
                  <a:lnTo>
                    <a:pt x="16" y="643"/>
                  </a:lnTo>
                  <a:lnTo>
                    <a:pt x="12" y="572"/>
                  </a:lnTo>
                  <a:lnTo>
                    <a:pt x="5" y="503"/>
                  </a:lnTo>
                  <a:lnTo>
                    <a:pt x="0" y="428"/>
                  </a:lnTo>
                  <a:lnTo>
                    <a:pt x="0" y="362"/>
                  </a:lnTo>
                  <a:lnTo>
                    <a:pt x="3" y="292"/>
                  </a:lnTo>
                  <a:lnTo>
                    <a:pt x="12" y="224"/>
                  </a:lnTo>
                  <a:lnTo>
                    <a:pt x="30" y="177"/>
                  </a:lnTo>
                  <a:lnTo>
                    <a:pt x="60" y="132"/>
                  </a:lnTo>
                  <a:lnTo>
                    <a:pt x="104" y="92"/>
                  </a:lnTo>
                  <a:lnTo>
                    <a:pt x="147" y="62"/>
                  </a:lnTo>
                  <a:lnTo>
                    <a:pt x="284" y="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62" name="Freeform 34"/>
            <p:cNvSpPr>
              <a:spLocks/>
            </p:cNvSpPr>
            <p:nvPr/>
          </p:nvSpPr>
          <p:spPr bwMode="auto">
            <a:xfrm>
              <a:off x="-187" y="1781"/>
              <a:ext cx="931" cy="1653"/>
            </a:xfrm>
            <a:custGeom>
              <a:avLst/>
              <a:gdLst>
                <a:gd name="T0" fmla="*/ 931 w 931"/>
                <a:gd name="T1" fmla="*/ 1653 h 1653"/>
                <a:gd name="T2" fmla="*/ 928 w 931"/>
                <a:gd name="T3" fmla="*/ 1576 h 1653"/>
                <a:gd name="T4" fmla="*/ 923 w 931"/>
                <a:gd name="T5" fmla="*/ 1507 h 1653"/>
                <a:gd name="T6" fmla="*/ 916 w 931"/>
                <a:gd name="T7" fmla="*/ 1412 h 1653"/>
                <a:gd name="T8" fmla="*/ 900 w 931"/>
                <a:gd name="T9" fmla="*/ 1327 h 1653"/>
                <a:gd name="T10" fmla="*/ 883 w 931"/>
                <a:gd name="T11" fmla="*/ 1231 h 1653"/>
                <a:gd name="T12" fmla="*/ 855 w 931"/>
                <a:gd name="T13" fmla="*/ 1137 h 1653"/>
                <a:gd name="T14" fmla="*/ 833 w 931"/>
                <a:gd name="T15" fmla="*/ 1063 h 1653"/>
                <a:gd name="T16" fmla="*/ 803 w 931"/>
                <a:gd name="T17" fmla="*/ 965 h 1653"/>
                <a:gd name="T18" fmla="*/ 768 w 931"/>
                <a:gd name="T19" fmla="*/ 866 h 1653"/>
                <a:gd name="T20" fmla="*/ 730 w 931"/>
                <a:gd name="T21" fmla="*/ 777 h 1653"/>
                <a:gd name="T22" fmla="*/ 684 w 931"/>
                <a:gd name="T23" fmla="*/ 682 h 1653"/>
                <a:gd name="T24" fmla="*/ 641 w 931"/>
                <a:gd name="T25" fmla="*/ 608 h 1653"/>
                <a:gd name="T26" fmla="*/ 580 w 931"/>
                <a:gd name="T27" fmla="*/ 506 h 1653"/>
                <a:gd name="T28" fmla="*/ 522 w 931"/>
                <a:gd name="T29" fmla="*/ 422 h 1653"/>
                <a:gd name="T30" fmla="*/ 471 w 931"/>
                <a:gd name="T31" fmla="*/ 349 h 1653"/>
                <a:gd name="T32" fmla="*/ 421 w 931"/>
                <a:gd name="T33" fmla="*/ 278 h 1653"/>
                <a:gd name="T34" fmla="*/ 363 w 931"/>
                <a:gd name="T35" fmla="*/ 209 h 1653"/>
                <a:gd name="T36" fmla="*/ 293 w 931"/>
                <a:gd name="T37" fmla="*/ 139 h 1653"/>
                <a:gd name="T38" fmla="*/ 232 w 931"/>
                <a:gd name="T39" fmla="*/ 73 h 1653"/>
                <a:gd name="T40" fmla="*/ 150 w 931"/>
                <a:gd name="T41" fmla="*/ 29 h 1653"/>
                <a:gd name="T42" fmla="*/ 55 w 931"/>
                <a:gd name="T43" fmla="*/ 0 h 1653"/>
                <a:gd name="T44" fmla="*/ 0 w 931"/>
                <a:gd name="T45" fmla="*/ 0 h 1653"/>
                <a:gd name="T46" fmla="*/ 87 w 931"/>
                <a:gd name="T47" fmla="*/ 29 h 1653"/>
                <a:gd name="T48" fmla="*/ 182 w 931"/>
                <a:gd name="T49" fmla="*/ 103 h 1653"/>
                <a:gd name="T50" fmla="*/ 236 w 931"/>
                <a:gd name="T51" fmla="*/ 165 h 1653"/>
                <a:gd name="T52" fmla="*/ 302 w 931"/>
                <a:gd name="T53" fmla="*/ 234 h 1653"/>
                <a:gd name="T54" fmla="*/ 381 w 931"/>
                <a:gd name="T55" fmla="*/ 338 h 1653"/>
                <a:gd name="T56" fmla="*/ 435 w 931"/>
                <a:gd name="T57" fmla="*/ 411 h 1653"/>
                <a:gd name="T58" fmla="*/ 478 w 931"/>
                <a:gd name="T59" fmla="*/ 488 h 1653"/>
                <a:gd name="T60" fmla="*/ 534 w 931"/>
                <a:gd name="T61" fmla="*/ 572 h 1653"/>
                <a:gd name="T62" fmla="*/ 578 w 931"/>
                <a:gd name="T63" fmla="*/ 641 h 1653"/>
                <a:gd name="T64" fmla="*/ 625 w 931"/>
                <a:gd name="T65" fmla="*/ 733 h 1653"/>
                <a:gd name="T66" fmla="*/ 673 w 931"/>
                <a:gd name="T67" fmla="*/ 832 h 1653"/>
                <a:gd name="T68" fmla="*/ 712 w 931"/>
                <a:gd name="T69" fmla="*/ 928 h 1653"/>
                <a:gd name="T70" fmla="*/ 746 w 931"/>
                <a:gd name="T71" fmla="*/ 1012 h 1653"/>
                <a:gd name="T72" fmla="*/ 764 w 931"/>
                <a:gd name="T73" fmla="*/ 1092 h 1653"/>
                <a:gd name="T74" fmla="*/ 788 w 931"/>
                <a:gd name="T75" fmla="*/ 1191 h 1653"/>
                <a:gd name="T76" fmla="*/ 808 w 931"/>
                <a:gd name="T77" fmla="*/ 1294 h 1653"/>
                <a:gd name="T78" fmla="*/ 819 w 931"/>
                <a:gd name="T79" fmla="*/ 1385 h 1653"/>
                <a:gd name="T80" fmla="*/ 823 w 931"/>
                <a:gd name="T81" fmla="*/ 1474 h 1653"/>
                <a:gd name="T82" fmla="*/ 819 w 931"/>
                <a:gd name="T83" fmla="*/ 1573 h 1653"/>
                <a:gd name="T84" fmla="*/ 812 w 931"/>
                <a:gd name="T85" fmla="*/ 1653 h 1653"/>
                <a:gd name="T86" fmla="*/ 931 w 931"/>
                <a:gd name="T87" fmla="*/ 1653 h 16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
                <a:gd name="T133" fmla="*/ 0 h 1653"/>
                <a:gd name="T134" fmla="*/ 931 w 931"/>
                <a:gd name="T135" fmla="*/ 1653 h 16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 h="1653">
                  <a:moveTo>
                    <a:pt x="931" y="1653"/>
                  </a:moveTo>
                  <a:lnTo>
                    <a:pt x="928" y="1576"/>
                  </a:lnTo>
                  <a:lnTo>
                    <a:pt x="923" y="1507"/>
                  </a:lnTo>
                  <a:lnTo>
                    <a:pt x="916" y="1412"/>
                  </a:lnTo>
                  <a:lnTo>
                    <a:pt x="900" y="1327"/>
                  </a:lnTo>
                  <a:lnTo>
                    <a:pt x="883" y="1231"/>
                  </a:lnTo>
                  <a:lnTo>
                    <a:pt x="855" y="1137"/>
                  </a:lnTo>
                  <a:lnTo>
                    <a:pt x="833" y="1063"/>
                  </a:lnTo>
                  <a:lnTo>
                    <a:pt x="803" y="965"/>
                  </a:lnTo>
                  <a:lnTo>
                    <a:pt x="768" y="866"/>
                  </a:lnTo>
                  <a:lnTo>
                    <a:pt x="730" y="777"/>
                  </a:lnTo>
                  <a:lnTo>
                    <a:pt x="684" y="682"/>
                  </a:lnTo>
                  <a:lnTo>
                    <a:pt x="641" y="608"/>
                  </a:lnTo>
                  <a:lnTo>
                    <a:pt x="580" y="506"/>
                  </a:lnTo>
                  <a:lnTo>
                    <a:pt x="522" y="422"/>
                  </a:lnTo>
                  <a:lnTo>
                    <a:pt x="471" y="349"/>
                  </a:lnTo>
                  <a:lnTo>
                    <a:pt x="421" y="278"/>
                  </a:lnTo>
                  <a:lnTo>
                    <a:pt x="363" y="209"/>
                  </a:lnTo>
                  <a:lnTo>
                    <a:pt x="293" y="139"/>
                  </a:lnTo>
                  <a:lnTo>
                    <a:pt x="232" y="73"/>
                  </a:lnTo>
                  <a:lnTo>
                    <a:pt x="150" y="29"/>
                  </a:lnTo>
                  <a:lnTo>
                    <a:pt x="55" y="0"/>
                  </a:lnTo>
                  <a:lnTo>
                    <a:pt x="0" y="0"/>
                  </a:lnTo>
                  <a:lnTo>
                    <a:pt x="87" y="29"/>
                  </a:lnTo>
                  <a:lnTo>
                    <a:pt x="182" y="103"/>
                  </a:lnTo>
                  <a:lnTo>
                    <a:pt x="236" y="165"/>
                  </a:lnTo>
                  <a:lnTo>
                    <a:pt x="302" y="234"/>
                  </a:lnTo>
                  <a:lnTo>
                    <a:pt x="381" y="338"/>
                  </a:lnTo>
                  <a:lnTo>
                    <a:pt x="435" y="411"/>
                  </a:lnTo>
                  <a:lnTo>
                    <a:pt x="478" y="488"/>
                  </a:lnTo>
                  <a:lnTo>
                    <a:pt x="534" y="572"/>
                  </a:lnTo>
                  <a:lnTo>
                    <a:pt x="578" y="641"/>
                  </a:lnTo>
                  <a:lnTo>
                    <a:pt x="625" y="733"/>
                  </a:lnTo>
                  <a:lnTo>
                    <a:pt x="673" y="832"/>
                  </a:lnTo>
                  <a:lnTo>
                    <a:pt x="712" y="928"/>
                  </a:lnTo>
                  <a:lnTo>
                    <a:pt x="746" y="1012"/>
                  </a:lnTo>
                  <a:lnTo>
                    <a:pt x="764" y="1092"/>
                  </a:lnTo>
                  <a:lnTo>
                    <a:pt x="788" y="1191"/>
                  </a:lnTo>
                  <a:lnTo>
                    <a:pt x="808" y="1294"/>
                  </a:lnTo>
                  <a:lnTo>
                    <a:pt x="819" y="1385"/>
                  </a:lnTo>
                  <a:lnTo>
                    <a:pt x="823" y="1474"/>
                  </a:lnTo>
                  <a:lnTo>
                    <a:pt x="819" y="1573"/>
                  </a:lnTo>
                  <a:lnTo>
                    <a:pt x="812" y="1653"/>
                  </a:lnTo>
                  <a:lnTo>
                    <a:pt x="931" y="1653"/>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63" name="Group 35"/>
          <p:cNvGrpSpPr>
            <a:grpSpLocks/>
          </p:cNvGrpSpPr>
          <p:nvPr/>
        </p:nvGrpSpPr>
        <p:grpSpPr bwMode="auto">
          <a:xfrm rot="18362460">
            <a:off x="101801" y="4992889"/>
            <a:ext cx="448865" cy="652463"/>
            <a:chOff x="4104" y="1487"/>
            <a:chExt cx="984" cy="1036"/>
          </a:xfrm>
        </p:grpSpPr>
        <p:sp>
          <p:nvSpPr>
            <p:cNvPr id="2555" name="Freeform 36"/>
            <p:cNvSpPr>
              <a:spLocks/>
            </p:cNvSpPr>
            <p:nvPr/>
          </p:nvSpPr>
          <p:spPr bwMode="auto">
            <a:xfrm rot="1299205">
              <a:off x="4104" y="1487"/>
              <a:ext cx="984" cy="1036"/>
            </a:xfrm>
            <a:custGeom>
              <a:avLst/>
              <a:gdLst>
                <a:gd name="T0" fmla="*/ 1 w 1860"/>
                <a:gd name="T1" fmla="*/ 1 h 1906"/>
                <a:gd name="T2" fmla="*/ 1 w 1860"/>
                <a:gd name="T3" fmla="*/ 1 h 1906"/>
                <a:gd name="T4" fmla="*/ 1 w 1860"/>
                <a:gd name="T5" fmla="*/ 1 h 1906"/>
                <a:gd name="T6" fmla="*/ 1 w 1860"/>
                <a:gd name="T7" fmla="*/ 1 h 1906"/>
                <a:gd name="T8" fmla="*/ 1 w 1860"/>
                <a:gd name="T9" fmla="*/ 1 h 1906"/>
                <a:gd name="T10" fmla="*/ 1 w 1860"/>
                <a:gd name="T11" fmla="*/ 1 h 1906"/>
                <a:gd name="T12" fmla="*/ 1 w 1860"/>
                <a:gd name="T13" fmla="*/ 1 h 1906"/>
                <a:gd name="T14" fmla="*/ 1 w 1860"/>
                <a:gd name="T15" fmla="*/ 1 h 1906"/>
                <a:gd name="T16" fmla="*/ 1 w 1860"/>
                <a:gd name="T17" fmla="*/ 1 h 1906"/>
                <a:gd name="T18" fmla="*/ 1 w 1860"/>
                <a:gd name="T19" fmla="*/ 1 h 1906"/>
                <a:gd name="T20" fmla="*/ 1 w 1860"/>
                <a:gd name="T21" fmla="*/ 1 h 1906"/>
                <a:gd name="T22" fmla="*/ 0 w 1860"/>
                <a:gd name="T23" fmla="*/ 1 h 1906"/>
                <a:gd name="T24" fmla="*/ 1 w 1860"/>
                <a:gd name="T25" fmla="*/ 1 h 1906"/>
                <a:gd name="T26" fmla="*/ 1 w 1860"/>
                <a:gd name="T27" fmla="*/ 1 h 1906"/>
                <a:gd name="T28" fmla="*/ 1 w 1860"/>
                <a:gd name="T29" fmla="*/ 2 h 1906"/>
                <a:gd name="T30" fmla="*/ 1 w 1860"/>
                <a:gd name="T31" fmla="*/ 2 h 1906"/>
                <a:gd name="T32" fmla="*/ 1 w 1860"/>
                <a:gd name="T33" fmla="*/ 2 h 1906"/>
                <a:gd name="T34" fmla="*/ 1 w 1860"/>
                <a:gd name="T35" fmla="*/ 2 h 1906"/>
                <a:gd name="T36" fmla="*/ 1 w 1860"/>
                <a:gd name="T37" fmla="*/ 2 h 1906"/>
                <a:gd name="T38" fmla="*/ 1 w 1860"/>
                <a:gd name="T39" fmla="*/ 2 h 1906"/>
                <a:gd name="T40" fmla="*/ 1 w 1860"/>
                <a:gd name="T41" fmla="*/ 1 h 1906"/>
                <a:gd name="T42" fmla="*/ 1 w 1860"/>
                <a:gd name="T43" fmla="*/ 2 h 1906"/>
                <a:gd name="T44" fmla="*/ 1 w 1860"/>
                <a:gd name="T45" fmla="*/ 2 h 1906"/>
                <a:gd name="T46" fmla="*/ 1 w 1860"/>
                <a:gd name="T47" fmla="*/ 2 h 1906"/>
                <a:gd name="T48" fmla="*/ 1 w 1860"/>
                <a:gd name="T49" fmla="*/ 2 h 1906"/>
                <a:gd name="T50" fmla="*/ 1 w 1860"/>
                <a:gd name="T51" fmla="*/ 2 h 1906"/>
                <a:gd name="T52" fmla="*/ 1 w 1860"/>
                <a:gd name="T53" fmla="*/ 2 h 1906"/>
                <a:gd name="T54" fmla="*/ 1 w 1860"/>
                <a:gd name="T55" fmla="*/ 2 h 1906"/>
                <a:gd name="T56" fmla="*/ 1 w 1860"/>
                <a:gd name="T57" fmla="*/ 2 h 1906"/>
                <a:gd name="T58" fmla="*/ 1 w 1860"/>
                <a:gd name="T59" fmla="*/ 2 h 1906"/>
                <a:gd name="T60" fmla="*/ 1 w 1860"/>
                <a:gd name="T61" fmla="*/ 2 h 1906"/>
                <a:gd name="T62" fmla="*/ 1 w 1860"/>
                <a:gd name="T63" fmla="*/ 2 h 1906"/>
                <a:gd name="T64" fmla="*/ 1 w 1860"/>
                <a:gd name="T65" fmla="*/ 2 h 1906"/>
                <a:gd name="T66" fmla="*/ 1 w 1860"/>
                <a:gd name="T67" fmla="*/ 2 h 1906"/>
                <a:gd name="T68" fmla="*/ 1 w 1860"/>
                <a:gd name="T69" fmla="*/ 2 h 1906"/>
                <a:gd name="T70" fmla="*/ 1 w 1860"/>
                <a:gd name="T71" fmla="*/ 2 h 1906"/>
                <a:gd name="T72" fmla="*/ 1 w 1860"/>
                <a:gd name="T73" fmla="*/ 2 h 1906"/>
                <a:gd name="T74" fmla="*/ 1 w 1860"/>
                <a:gd name="T75" fmla="*/ 2 h 1906"/>
                <a:gd name="T76" fmla="*/ 1 w 1860"/>
                <a:gd name="T77" fmla="*/ 2 h 1906"/>
                <a:gd name="T78" fmla="*/ 1 w 1860"/>
                <a:gd name="T79" fmla="*/ 2 h 1906"/>
                <a:gd name="T80" fmla="*/ 1 w 1860"/>
                <a:gd name="T81" fmla="*/ 2 h 1906"/>
                <a:gd name="T82" fmla="*/ 1 w 1860"/>
                <a:gd name="T83" fmla="*/ 2 h 1906"/>
                <a:gd name="T84" fmla="*/ 2 w 1860"/>
                <a:gd name="T85" fmla="*/ 2 h 1906"/>
                <a:gd name="T86" fmla="*/ 2 w 1860"/>
                <a:gd name="T87" fmla="*/ 2 h 1906"/>
                <a:gd name="T88" fmla="*/ 2 w 1860"/>
                <a:gd name="T89" fmla="*/ 2 h 1906"/>
                <a:gd name="T90" fmla="*/ 2 w 1860"/>
                <a:gd name="T91" fmla="*/ 1 h 1906"/>
                <a:gd name="T92" fmla="*/ 2 w 1860"/>
                <a:gd name="T93" fmla="*/ 1 h 1906"/>
                <a:gd name="T94" fmla="*/ 2 w 1860"/>
                <a:gd name="T95" fmla="*/ 1 h 1906"/>
                <a:gd name="T96" fmla="*/ 2 w 1860"/>
                <a:gd name="T97" fmla="*/ 1 h 1906"/>
                <a:gd name="T98" fmla="*/ 2 w 1860"/>
                <a:gd name="T99" fmla="*/ 1 h 1906"/>
                <a:gd name="T100" fmla="*/ 2 w 1860"/>
                <a:gd name="T101" fmla="*/ 1 h 1906"/>
                <a:gd name="T102" fmla="*/ 2 w 1860"/>
                <a:gd name="T103" fmla="*/ 1 h 1906"/>
                <a:gd name="T104" fmla="*/ 1 w 1860"/>
                <a:gd name="T105" fmla="*/ 1 h 1906"/>
                <a:gd name="T106" fmla="*/ 1 w 1860"/>
                <a:gd name="T107" fmla="*/ 1 h 1906"/>
                <a:gd name="T108" fmla="*/ 1 w 1860"/>
                <a:gd name="T109" fmla="*/ 1 h 1906"/>
                <a:gd name="T110" fmla="*/ 1 w 1860"/>
                <a:gd name="T111" fmla="*/ 1 h 1906"/>
                <a:gd name="T112" fmla="*/ 1 w 1860"/>
                <a:gd name="T113" fmla="*/ 1 h 1906"/>
                <a:gd name="T114" fmla="*/ 1 w 1860"/>
                <a:gd name="T115" fmla="*/ 1 h 1906"/>
                <a:gd name="T116" fmla="*/ 1 w 1860"/>
                <a:gd name="T117" fmla="*/ 1 h 1906"/>
                <a:gd name="T118" fmla="*/ 1 w 1860"/>
                <a:gd name="T119" fmla="*/ 0 h 1906"/>
                <a:gd name="T120" fmla="*/ 1 w 1860"/>
                <a:gd name="T121" fmla="*/ 1 h 1906"/>
                <a:gd name="T122" fmla="*/ 1 w 1860"/>
                <a:gd name="T123" fmla="*/ 1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663300"/>
            </a:solidFill>
            <a:ln w="8001">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6" name="Freeform 37"/>
            <p:cNvSpPr>
              <a:spLocks/>
            </p:cNvSpPr>
            <p:nvPr/>
          </p:nvSpPr>
          <p:spPr bwMode="auto">
            <a:xfrm rot="1299205">
              <a:off x="4236" y="1874"/>
              <a:ext cx="330" cy="49"/>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7" name="Freeform 38"/>
            <p:cNvSpPr>
              <a:spLocks/>
            </p:cNvSpPr>
            <p:nvPr/>
          </p:nvSpPr>
          <p:spPr bwMode="auto">
            <a:xfrm rot="1299205">
              <a:off x="4511" y="2123"/>
              <a:ext cx="81" cy="235"/>
            </a:xfrm>
            <a:custGeom>
              <a:avLst/>
              <a:gdLst>
                <a:gd name="T0" fmla="*/ 0 w 155"/>
                <a:gd name="T1" fmla="*/ 0 h 432"/>
                <a:gd name="T2" fmla="*/ 1 w 155"/>
                <a:gd name="T3" fmla="*/ 1 h 432"/>
                <a:gd name="T4" fmla="*/ 1 w 155"/>
                <a:gd name="T5" fmla="*/ 1 h 432"/>
                <a:gd name="T6" fmla="*/ 1 w 155"/>
                <a:gd name="T7" fmla="*/ 1 h 432"/>
                <a:gd name="T8" fmla="*/ 1 w 155"/>
                <a:gd name="T9" fmla="*/ 1 h 432"/>
                <a:gd name="T10" fmla="*/ 1 w 155"/>
                <a:gd name="T11" fmla="*/ 1 h 432"/>
                <a:gd name="T12" fmla="*/ 1 w 155"/>
                <a:gd name="T13" fmla="*/ 1 h 432"/>
                <a:gd name="T14" fmla="*/ 1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8" name="Freeform 39"/>
            <p:cNvSpPr>
              <a:spLocks/>
            </p:cNvSpPr>
            <p:nvPr/>
          </p:nvSpPr>
          <p:spPr bwMode="auto">
            <a:xfrm rot="1299205">
              <a:off x="4629" y="1569"/>
              <a:ext cx="89" cy="321"/>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9" name="Freeform 40"/>
            <p:cNvSpPr>
              <a:spLocks/>
            </p:cNvSpPr>
            <p:nvPr/>
          </p:nvSpPr>
          <p:spPr bwMode="auto">
            <a:xfrm rot="1299205">
              <a:off x="4732" y="2047"/>
              <a:ext cx="289" cy="63"/>
            </a:xfrm>
            <a:custGeom>
              <a:avLst/>
              <a:gdLst>
                <a:gd name="T0" fmla="*/ 0 w 546"/>
                <a:gd name="T1" fmla="*/ 1 h 117"/>
                <a:gd name="T2" fmla="*/ 1 w 546"/>
                <a:gd name="T3" fmla="*/ 1 h 117"/>
                <a:gd name="T4" fmla="*/ 1 w 546"/>
                <a:gd name="T5" fmla="*/ 1 h 117"/>
                <a:gd name="T6" fmla="*/ 1 w 546"/>
                <a:gd name="T7" fmla="*/ 1 h 117"/>
                <a:gd name="T8" fmla="*/ 1 w 546"/>
                <a:gd name="T9" fmla="*/ 1 h 117"/>
                <a:gd name="T10" fmla="*/ 1 w 546"/>
                <a:gd name="T11" fmla="*/ 1 h 117"/>
                <a:gd name="T12" fmla="*/ 1 w 546"/>
                <a:gd name="T13" fmla="*/ 1 h 117"/>
                <a:gd name="T14" fmla="*/ 1 w 546"/>
                <a:gd name="T15" fmla="*/ 1 h 117"/>
                <a:gd name="T16" fmla="*/ 1 w 546"/>
                <a:gd name="T17" fmla="*/ 0 h 117"/>
                <a:gd name="T18" fmla="*/ 1 w 546"/>
                <a:gd name="T19" fmla="*/ 0 h 117"/>
                <a:gd name="T20" fmla="*/ 1 w 546"/>
                <a:gd name="T21" fmla="*/ 1 h 117"/>
                <a:gd name="T22" fmla="*/ 1 w 546"/>
                <a:gd name="T23" fmla="*/ 1 h 117"/>
                <a:gd name="T24" fmla="*/ 1 w 546"/>
                <a:gd name="T25" fmla="*/ 1 h 117"/>
                <a:gd name="T26" fmla="*/ 0 w 546"/>
                <a:gd name="T27" fmla="*/ 1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sp>
        <p:nvSpPr>
          <p:cNvPr id="2064" name="Freeform 42"/>
          <p:cNvSpPr>
            <a:spLocks/>
          </p:cNvSpPr>
          <p:nvPr/>
        </p:nvSpPr>
        <p:spPr bwMode="auto">
          <a:xfrm>
            <a:off x="8763000" y="4847038"/>
            <a:ext cx="381000" cy="1153715"/>
          </a:xfrm>
          <a:custGeom>
            <a:avLst/>
            <a:gdLst>
              <a:gd name="T0" fmla="*/ 0 w 1045"/>
              <a:gd name="T1" fmla="*/ 2147483647 h 2010"/>
              <a:gd name="T2" fmla="*/ 2147483647 w 1045"/>
              <a:gd name="T3" fmla="*/ 2147483647 h 2010"/>
              <a:gd name="T4" fmla="*/ 2147483647 w 1045"/>
              <a:gd name="T5" fmla="*/ 2147483647 h 2010"/>
              <a:gd name="T6" fmla="*/ 2147483647 w 1045"/>
              <a:gd name="T7" fmla="*/ 2147483647 h 2010"/>
              <a:gd name="T8" fmla="*/ 2147483647 w 1045"/>
              <a:gd name="T9" fmla="*/ 2147483647 h 2010"/>
              <a:gd name="T10" fmla="*/ 2147483647 w 1045"/>
              <a:gd name="T11" fmla="*/ 2147483647 h 2010"/>
              <a:gd name="T12" fmla="*/ 2147483647 w 1045"/>
              <a:gd name="T13" fmla="*/ 2147483647 h 2010"/>
              <a:gd name="T14" fmla="*/ 2147483647 w 1045"/>
              <a:gd name="T15" fmla="*/ 2147483647 h 2010"/>
              <a:gd name="T16" fmla="*/ 2147483647 w 1045"/>
              <a:gd name="T17" fmla="*/ 2147483647 h 2010"/>
              <a:gd name="T18" fmla="*/ 2147483647 w 1045"/>
              <a:gd name="T19" fmla="*/ 2147483647 h 2010"/>
              <a:gd name="T20" fmla="*/ 2147483647 w 1045"/>
              <a:gd name="T21" fmla="*/ 2147483647 h 2010"/>
              <a:gd name="T22" fmla="*/ 2147483647 w 1045"/>
              <a:gd name="T23" fmla="*/ 2147483647 h 2010"/>
              <a:gd name="T24" fmla="*/ 2147483647 w 1045"/>
              <a:gd name="T25" fmla="*/ 2147483647 h 2010"/>
              <a:gd name="T26" fmla="*/ 2147483647 w 1045"/>
              <a:gd name="T27" fmla="*/ 2147483647 h 2010"/>
              <a:gd name="T28" fmla="*/ 2147483647 w 1045"/>
              <a:gd name="T29" fmla="*/ 2147483647 h 2010"/>
              <a:gd name="T30" fmla="*/ 2147483647 w 1045"/>
              <a:gd name="T31" fmla="*/ 2147483647 h 2010"/>
              <a:gd name="T32" fmla="*/ 2147483647 w 1045"/>
              <a:gd name="T33" fmla="*/ 2147483647 h 2010"/>
              <a:gd name="T34" fmla="*/ 2147483647 w 1045"/>
              <a:gd name="T35" fmla="*/ 2147483647 h 2010"/>
              <a:gd name="T36" fmla="*/ 2147483647 w 1045"/>
              <a:gd name="T37" fmla="*/ 2147483647 h 2010"/>
              <a:gd name="T38" fmla="*/ 2147483647 w 1045"/>
              <a:gd name="T39" fmla="*/ 2147483647 h 2010"/>
              <a:gd name="T40" fmla="*/ 2147483647 w 1045"/>
              <a:gd name="T41" fmla="*/ 2147483647 h 2010"/>
              <a:gd name="T42" fmla="*/ 2147483647 w 1045"/>
              <a:gd name="T43" fmla="*/ 0 h 2010"/>
              <a:gd name="T44" fmla="*/ 2147483647 w 1045"/>
              <a:gd name="T45" fmla="*/ 0 h 2010"/>
              <a:gd name="T46" fmla="*/ 2147483647 w 1045"/>
              <a:gd name="T47" fmla="*/ 2147483647 h 2010"/>
              <a:gd name="T48" fmla="*/ 2147483647 w 1045"/>
              <a:gd name="T49" fmla="*/ 2147483647 h 2010"/>
              <a:gd name="T50" fmla="*/ 2147483647 w 1045"/>
              <a:gd name="T51" fmla="*/ 2147483647 h 2010"/>
              <a:gd name="T52" fmla="*/ 2147483647 w 1045"/>
              <a:gd name="T53" fmla="*/ 2147483647 h 2010"/>
              <a:gd name="T54" fmla="*/ 2147483647 w 1045"/>
              <a:gd name="T55" fmla="*/ 2147483647 h 2010"/>
              <a:gd name="T56" fmla="*/ 2147483647 w 1045"/>
              <a:gd name="T57" fmla="*/ 2147483647 h 2010"/>
              <a:gd name="T58" fmla="*/ 2147483647 w 1045"/>
              <a:gd name="T59" fmla="*/ 2147483647 h 2010"/>
              <a:gd name="T60" fmla="*/ 2147483647 w 1045"/>
              <a:gd name="T61" fmla="*/ 2147483647 h 2010"/>
              <a:gd name="T62" fmla="*/ 2147483647 w 1045"/>
              <a:gd name="T63" fmla="*/ 2147483647 h 2010"/>
              <a:gd name="T64" fmla="*/ 2147483647 w 1045"/>
              <a:gd name="T65" fmla="*/ 2147483647 h 2010"/>
              <a:gd name="T66" fmla="*/ 2147483647 w 1045"/>
              <a:gd name="T67" fmla="*/ 2147483647 h 2010"/>
              <a:gd name="T68" fmla="*/ 2147483647 w 1045"/>
              <a:gd name="T69" fmla="*/ 2147483647 h 2010"/>
              <a:gd name="T70" fmla="*/ 2147483647 w 1045"/>
              <a:gd name="T71" fmla="*/ 2147483647 h 2010"/>
              <a:gd name="T72" fmla="*/ 2147483647 w 1045"/>
              <a:gd name="T73" fmla="*/ 2147483647 h 2010"/>
              <a:gd name="T74" fmla="*/ 2147483647 w 1045"/>
              <a:gd name="T75" fmla="*/ 2147483647 h 2010"/>
              <a:gd name="T76" fmla="*/ 2147483647 w 1045"/>
              <a:gd name="T77" fmla="*/ 2147483647 h 2010"/>
              <a:gd name="T78" fmla="*/ 2147483647 w 1045"/>
              <a:gd name="T79" fmla="*/ 2147483647 h 2010"/>
              <a:gd name="T80" fmla="*/ 2147483647 w 1045"/>
              <a:gd name="T81" fmla="*/ 2147483647 h 2010"/>
              <a:gd name="T82" fmla="*/ 2147483647 w 1045"/>
              <a:gd name="T83" fmla="*/ 2147483647 h 2010"/>
              <a:gd name="T84" fmla="*/ 2147483647 w 1045"/>
              <a:gd name="T85" fmla="*/ 2147483647 h 2010"/>
              <a:gd name="T86" fmla="*/ 0 w 1045"/>
              <a:gd name="T87" fmla="*/ 2147483647 h 2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5"/>
              <a:gd name="T133" fmla="*/ 0 h 2010"/>
              <a:gd name="T134" fmla="*/ 1045 w 1045"/>
              <a:gd name="T135" fmla="*/ 2010 h 20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5" h="2010">
                <a:moveTo>
                  <a:pt x="0" y="2010"/>
                </a:moveTo>
                <a:lnTo>
                  <a:pt x="4" y="1916"/>
                </a:lnTo>
                <a:lnTo>
                  <a:pt x="9" y="1832"/>
                </a:lnTo>
                <a:lnTo>
                  <a:pt x="18" y="1715"/>
                </a:lnTo>
                <a:lnTo>
                  <a:pt x="36" y="1613"/>
                </a:lnTo>
                <a:lnTo>
                  <a:pt x="53" y="1497"/>
                </a:lnTo>
                <a:lnTo>
                  <a:pt x="84" y="1382"/>
                </a:lnTo>
                <a:lnTo>
                  <a:pt x="109" y="1293"/>
                </a:lnTo>
                <a:lnTo>
                  <a:pt x="142" y="1172"/>
                </a:lnTo>
                <a:lnTo>
                  <a:pt x="183" y="1051"/>
                </a:lnTo>
                <a:lnTo>
                  <a:pt x="226" y="945"/>
                </a:lnTo>
                <a:lnTo>
                  <a:pt x="277" y="829"/>
                </a:lnTo>
                <a:lnTo>
                  <a:pt x="326" y="740"/>
                </a:lnTo>
                <a:lnTo>
                  <a:pt x="395" y="615"/>
                </a:lnTo>
                <a:lnTo>
                  <a:pt x="459" y="512"/>
                </a:lnTo>
                <a:lnTo>
                  <a:pt x="517" y="423"/>
                </a:lnTo>
                <a:lnTo>
                  <a:pt x="573" y="339"/>
                </a:lnTo>
                <a:lnTo>
                  <a:pt x="637" y="254"/>
                </a:lnTo>
                <a:lnTo>
                  <a:pt x="715" y="170"/>
                </a:lnTo>
                <a:lnTo>
                  <a:pt x="785" y="89"/>
                </a:lnTo>
                <a:lnTo>
                  <a:pt x="876" y="35"/>
                </a:lnTo>
                <a:lnTo>
                  <a:pt x="983" y="0"/>
                </a:lnTo>
                <a:lnTo>
                  <a:pt x="1045" y="0"/>
                </a:lnTo>
                <a:lnTo>
                  <a:pt x="947" y="35"/>
                </a:lnTo>
                <a:lnTo>
                  <a:pt x="840" y="124"/>
                </a:lnTo>
                <a:lnTo>
                  <a:pt x="780" y="201"/>
                </a:lnTo>
                <a:lnTo>
                  <a:pt x="706" y="286"/>
                </a:lnTo>
                <a:lnTo>
                  <a:pt x="617" y="410"/>
                </a:lnTo>
                <a:lnTo>
                  <a:pt x="557" y="499"/>
                </a:lnTo>
                <a:lnTo>
                  <a:pt x="508" y="592"/>
                </a:lnTo>
                <a:lnTo>
                  <a:pt x="446" y="696"/>
                </a:lnTo>
                <a:lnTo>
                  <a:pt x="397" y="780"/>
                </a:lnTo>
                <a:lnTo>
                  <a:pt x="343" y="891"/>
                </a:lnTo>
                <a:lnTo>
                  <a:pt x="290" y="1011"/>
                </a:lnTo>
                <a:lnTo>
                  <a:pt x="246" y="1127"/>
                </a:lnTo>
                <a:lnTo>
                  <a:pt x="208" y="1230"/>
                </a:lnTo>
                <a:lnTo>
                  <a:pt x="188" y="1328"/>
                </a:lnTo>
                <a:lnTo>
                  <a:pt x="161" y="1448"/>
                </a:lnTo>
                <a:lnTo>
                  <a:pt x="138" y="1573"/>
                </a:lnTo>
                <a:lnTo>
                  <a:pt x="125" y="1684"/>
                </a:lnTo>
                <a:lnTo>
                  <a:pt x="120" y="1792"/>
                </a:lnTo>
                <a:lnTo>
                  <a:pt x="125" y="1912"/>
                </a:lnTo>
                <a:lnTo>
                  <a:pt x="133" y="2010"/>
                </a:lnTo>
                <a:lnTo>
                  <a:pt x="0" y="2010"/>
                </a:lnTo>
                <a:close/>
              </a:path>
            </a:pathLst>
          </a:custGeom>
          <a:solidFill>
            <a:srgbClr val="008000"/>
          </a:solidFill>
          <a:ln w="4763">
            <a:solidFill>
              <a:srgbClr val="004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065" name="Group 43"/>
          <p:cNvGrpSpPr>
            <a:grpSpLocks/>
          </p:cNvGrpSpPr>
          <p:nvPr/>
        </p:nvGrpSpPr>
        <p:grpSpPr bwMode="auto">
          <a:xfrm flipH="1">
            <a:off x="3429000" y="5200650"/>
            <a:ext cx="457200" cy="282179"/>
            <a:chOff x="197" y="1013"/>
            <a:chExt cx="929" cy="952"/>
          </a:xfrm>
        </p:grpSpPr>
        <p:sp>
          <p:nvSpPr>
            <p:cNvPr id="2550" name="Freeform 44"/>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1" name="Freeform 45"/>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2" name="Freeform 46"/>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3" name="Freeform 47"/>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54" name="Freeform 48"/>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66" name="Group 49"/>
          <p:cNvGrpSpPr>
            <a:grpSpLocks/>
          </p:cNvGrpSpPr>
          <p:nvPr/>
        </p:nvGrpSpPr>
        <p:grpSpPr bwMode="auto">
          <a:xfrm rot="4088459" flipH="1">
            <a:off x="4287242" y="5028210"/>
            <a:ext cx="448866" cy="336550"/>
            <a:chOff x="197" y="1013"/>
            <a:chExt cx="929" cy="952"/>
          </a:xfrm>
        </p:grpSpPr>
        <p:sp>
          <p:nvSpPr>
            <p:cNvPr id="2545" name="Freeform 50"/>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FF00"/>
            </a:solidFill>
            <a:ln w="8001">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6" name="Freeform 51"/>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7" name="Freeform 52"/>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8" name="Freeform 53"/>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9" name="Freeform 54"/>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67" name="Group 56"/>
          <p:cNvGrpSpPr>
            <a:grpSpLocks/>
          </p:cNvGrpSpPr>
          <p:nvPr/>
        </p:nvGrpSpPr>
        <p:grpSpPr bwMode="auto">
          <a:xfrm>
            <a:off x="228600" y="5372100"/>
            <a:ext cx="533400" cy="571500"/>
            <a:chOff x="1872" y="2764"/>
            <a:chExt cx="1063" cy="1356"/>
          </a:xfrm>
        </p:grpSpPr>
        <p:sp>
          <p:nvSpPr>
            <p:cNvPr id="2520" name="Freeform 57"/>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1" name="Freeform 58"/>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522" name="Group 59"/>
            <p:cNvGrpSpPr>
              <a:grpSpLocks/>
            </p:cNvGrpSpPr>
            <p:nvPr/>
          </p:nvGrpSpPr>
          <p:grpSpPr bwMode="auto">
            <a:xfrm>
              <a:off x="1920" y="2764"/>
              <a:ext cx="1015" cy="1338"/>
              <a:chOff x="1946" y="2832"/>
              <a:chExt cx="1015" cy="1338"/>
            </a:xfrm>
          </p:grpSpPr>
          <p:sp>
            <p:nvSpPr>
              <p:cNvPr id="2523" name="Freeform 60"/>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4" name="Freeform 61"/>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5" name="Freeform 62"/>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6" name="Freeform 63"/>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7" name="Freeform 64"/>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8" name="Freeform 65"/>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29" name="Freeform 66"/>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0" name="Freeform 67"/>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1" name="Freeform 68"/>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2" name="Freeform 69"/>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3" name="Freeform 70"/>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4" name="Freeform 71"/>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5" name="Freeform 72"/>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6" name="Freeform 73"/>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7" name="Freeform 74"/>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8" name="Freeform 75"/>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39" name="Freeform 76"/>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0" name="Freeform 77"/>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1" name="Freeform 78"/>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2" name="Freeform 79"/>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3" name="Freeform 80"/>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44" name="Freeform 81"/>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68" name="Group 82"/>
          <p:cNvGrpSpPr>
            <a:grpSpLocks/>
          </p:cNvGrpSpPr>
          <p:nvPr/>
        </p:nvGrpSpPr>
        <p:grpSpPr bwMode="auto">
          <a:xfrm>
            <a:off x="7391400" y="5429250"/>
            <a:ext cx="533400" cy="571500"/>
            <a:chOff x="1872" y="2764"/>
            <a:chExt cx="1063" cy="1356"/>
          </a:xfrm>
        </p:grpSpPr>
        <p:sp>
          <p:nvSpPr>
            <p:cNvPr id="2495" name="Freeform 83"/>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6" name="Freeform 84"/>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497" name="Group 85"/>
            <p:cNvGrpSpPr>
              <a:grpSpLocks/>
            </p:cNvGrpSpPr>
            <p:nvPr/>
          </p:nvGrpSpPr>
          <p:grpSpPr bwMode="auto">
            <a:xfrm>
              <a:off x="1920" y="2764"/>
              <a:ext cx="1015" cy="1338"/>
              <a:chOff x="1946" y="2832"/>
              <a:chExt cx="1015" cy="1338"/>
            </a:xfrm>
          </p:grpSpPr>
          <p:sp>
            <p:nvSpPr>
              <p:cNvPr id="2498" name="Freeform 86"/>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9" name="Freeform 87"/>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0" name="Freeform 88"/>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1" name="Freeform 89"/>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2" name="Freeform 90"/>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3" name="Freeform 91"/>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4" name="Freeform 92"/>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5" name="Freeform 93"/>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6" name="Freeform 94"/>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7" name="Freeform 95"/>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8" name="Freeform 96"/>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09" name="Freeform 97"/>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0" name="Freeform 98"/>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1" name="Freeform 99"/>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2" name="Freeform 100"/>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3" name="Freeform 101"/>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4" name="Freeform 102"/>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5" name="Freeform 103"/>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6" name="Freeform 104"/>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7" name="Freeform 105"/>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8" name="Freeform 106"/>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519" name="Freeform 107"/>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69" name="Group 108"/>
          <p:cNvGrpSpPr>
            <a:grpSpLocks/>
          </p:cNvGrpSpPr>
          <p:nvPr/>
        </p:nvGrpSpPr>
        <p:grpSpPr bwMode="auto">
          <a:xfrm>
            <a:off x="8001000" y="5429250"/>
            <a:ext cx="533400" cy="571500"/>
            <a:chOff x="1872" y="2764"/>
            <a:chExt cx="1063" cy="1356"/>
          </a:xfrm>
        </p:grpSpPr>
        <p:sp>
          <p:nvSpPr>
            <p:cNvPr id="2470" name="Freeform 109"/>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1" name="Freeform 110"/>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472" name="Group 111"/>
            <p:cNvGrpSpPr>
              <a:grpSpLocks/>
            </p:cNvGrpSpPr>
            <p:nvPr/>
          </p:nvGrpSpPr>
          <p:grpSpPr bwMode="auto">
            <a:xfrm>
              <a:off x="1920" y="2764"/>
              <a:ext cx="1015" cy="1338"/>
              <a:chOff x="1946" y="2832"/>
              <a:chExt cx="1015" cy="1338"/>
            </a:xfrm>
          </p:grpSpPr>
          <p:sp>
            <p:nvSpPr>
              <p:cNvPr id="2473" name="Freeform 112"/>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4" name="Freeform 113"/>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5" name="Freeform 114"/>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6" name="Freeform 115"/>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7" name="Freeform 116"/>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8" name="Freeform 117"/>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79" name="Freeform 118"/>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0" name="Freeform 119"/>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1" name="Freeform 120"/>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2" name="Freeform 121"/>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3" name="Freeform 122"/>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4" name="Freeform 123"/>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5" name="Freeform 124"/>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6" name="Freeform 125"/>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7" name="Freeform 126"/>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8" name="Freeform 127"/>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89" name="Freeform 128"/>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0" name="Freeform 129"/>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1" name="Freeform 130"/>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2" name="Freeform 131"/>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3" name="Freeform 132"/>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94" name="Freeform 133"/>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70" name="Group 135"/>
          <p:cNvGrpSpPr>
            <a:grpSpLocks/>
          </p:cNvGrpSpPr>
          <p:nvPr/>
        </p:nvGrpSpPr>
        <p:grpSpPr bwMode="auto">
          <a:xfrm rot="3542278" flipH="1">
            <a:off x="2796381" y="5071270"/>
            <a:ext cx="319088" cy="577850"/>
            <a:chOff x="197" y="1013"/>
            <a:chExt cx="929" cy="952"/>
          </a:xfrm>
        </p:grpSpPr>
        <p:sp>
          <p:nvSpPr>
            <p:cNvPr id="2465" name="Freeform 136"/>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6" name="Freeform 137"/>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7" name="Freeform 138"/>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8" name="Freeform 139"/>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9" name="Freeform 140"/>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71" name="Group 142"/>
          <p:cNvGrpSpPr>
            <a:grpSpLocks/>
          </p:cNvGrpSpPr>
          <p:nvPr/>
        </p:nvGrpSpPr>
        <p:grpSpPr bwMode="auto">
          <a:xfrm rot="1605377">
            <a:off x="3868740" y="5038728"/>
            <a:ext cx="508000" cy="289322"/>
            <a:chOff x="4104" y="1487"/>
            <a:chExt cx="984" cy="1036"/>
          </a:xfrm>
        </p:grpSpPr>
        <p:sp>
          <p:nvSpPr>
            <p:cNvPr id="2460" name="Freeform 143"/>
            <p:cNvSpPr>
              <a:spLocks/>
            </p:cNvSpPr>
            <p:nvPr/>
          </p:nvSpPr>
          <p:spPr bwMode="auto">
            <a:xfrm rot="1299205">
              <a:off x="4104" y="1487"/>
              <a:ext cx="984" cy="1036"/>
            </a:xfrm>
            <a:custGeom>
              <a:avLst/>
              <a:gdLst>
                <a:gd name="T0" fmla="*/ 1 w 1860"/>
                <a:gd name="T1" fmla="*/ 1 h 1906"/>
                <a:gd name="T2" fmla="*/ 1 w 1860"/>
                <a:gd name="T3" fmla="*/ 1 h 1906"/>
                <a:gd name="T4" fmla="*/ 1 w 1860"/>
                <a:gd name="T5" fmla="*/ 1 h 1906"/>
                <a:gd name="T6" fmla="*/ 1 w 1860"/>
                <a:gd name="T7" fmla="*/ 1 h 1906"/>
                <a:gd name="T8" fmla="*/ 1 w 1860"/>
                <a:gd name="T9" fmla="*/ 1 h 1906"/>
                <a:gd name="T10" fmla="*/ 1 w 1860"/>
                <a:gd name="T11" fmla="*/ 1 h 1906"/>
                <a:gd name="T12" fmla="*/ 1 w 1860"/>
                <a:gd name="T13" fmla="*/ 1 h 1906"/>
                <a:gd name="T14" fmla="*/ 1 w 1860"/>
                <a:gd name="T15" fmla="*/ 1 h 1906"/>
                <a:gd name="T16" fmla="*/ 1 w 1860"/>
                <a:gd name="T17" fmla="*/ 1 h 1906"/>
                <a:gd name="T18" fmla="*/ 1 w 1860"/>
                <a:gd name="T19" fmla="*/ 1 h 1906"/>
                <a:gd name="T20" fmla="*/ 1 w 1860"/>
                <a:gd name="T21" fmla="*/ 1 h 1906"/>
                <a:gd name="T22" fmla="*/ 0 w 1860"/>
                <a:gd name="T23" fmla="*/ 1 h 1906"/>
                <a:gd name="T24" fmla="*/ 1 w 1860"/>
                <a:gd name="T25" fmla="*/ 1 h 1906"/>
                <a:gd name="T26" fmla="*/ 1 w 1860"/>
                <a:gd name="T27" fmla="*/ 1 h 1906"/>
                <a:gd name="T28" fmla="*/ 1 w 1860"/>
                <a:gd name="T29" fmla="*/ 2 h 1906"/>
                <a:gd name="T30" fmla="*/ 1 w 1860"/>
                <a:gd name="T31" fmla="*/ 2 h 1906"/>
                <a:gd name="T32" fmla="*/ 1 w 1860"/>
                <a:gd name="T33" fmla="*/ 2 h 1906"/>
                <a:gd name="T34" fmla="*/ 1 w 1860"/>
                <a:gd name="T35" fmla="*/ 2 h 1906"/>
                <a:gd name="T36" fmla="*/ 1 w 1860"/>
                <a:gd name="T37" fmla="*/ 2 h 1906"/>
                <a:gd name="T38" fmla="*/ 1 w 1860"/>
                <a:gd name="T39" fmla="*/ 2 h 1906"/>
                <a:gd name="T40" fmla="*/ 1 w 1860"/>
                <a:gd name="T41" fmla="*/ 1 h 1906"/>
                <a:gd name="T42" fmla="*/ 1 w 1860"/>
                <a:gd name="T43" fmla="*/ 2 h 1906"/>
                <a:gd name="T44" fmla="*/ 1 w 1860"/>
                <a:gd name="T45" fmla="*/ 2 h 1906"/>
                <a:gd name="T46" fmla="*/ 1 w 1860"/>
                <a:gd name="T47" fmla="*/ 2 h 1906"/>
                <a:gd name="T48" fmla="*/ 1 w 1860"/>
                <a:gd name="T49" fmla="*/ 2 h 1906"/>
                <a:gd name="T50" fmla="*/ 1 w 1860"/>
                <a:gd name="T51" fmla="*/ 2 h 1906"/>
                <a:gd name="T52" fmla="*/ 1 w 1860"/>
                <a:gd name="T53" fmla="*/ 2 h 1906"/>
                <a:gd name="T54" fmla="*/ 1 w 1860"/>
                <a:gd name="T55" fmla="*/ 2 h 1906"/>
                <a:gd name="T56" fmla="*/ 1 w 1860"/>
                <a:gd name="T57" fmla="*/ 2 h 1906"/>
                <a:gd name="T58" fmla="*/ 1 w 1860"/>
                <a:gd name="T59" fmla="*/ 2 h 1906"/>
                <a:gd name="T60" fmla="*/ 1 w 1860"/>
                <a:gd name="T61" fmla="*/ 2 h 1906"/>
                <a:gd name="T62" fmla="*/ 1 w 1860"/>
                <a:gd name="T63" fmla="*/ 2 h 1906"/>
                <a:gd name="T64" fmla="*/ 1 w 1860"/>
                <a:gd name="T65" fmla="*/ 2 h 1906"/>
                <a:gd name="T66" fmla="*/ 1 w 1860"/>
                <a:gd name="T67" fmla="*/ 2 h 1906"/>
                <a:gd name="T68" fmla="*/ 1 w 1860"/>
                <a:gd name="T69" fmla="*/ 2 h 1906"/>
                <a:gd name="T70" fmla="*/ 1 w 1860"/>
                <a:gd name="T71" fmla="*/ 2 h 1906"/>
                <a:gd name="T72" fmla="*/ 1 w 1860"/>
                <a:gd name="T73" fmla="*/ 2 h 1906"/>
                <a:gd name="T74" fmla="*/ 1 w 1860"/>
                <a:gd name="T75" fmla="*/ 2 h 1906"/>
                <a:gd name="T76" fmla="*/ 1 w 1860"/>
                <a:gd name="T77" fmla="*/ 2 h 1906"/>
                <a:gd name="T78" fmla="*/ 1 w 1860"/>
                <a:gd name="T79" fmla="*/ 2 h 1906"/>
                <a:gd name="T80" fmla="*/ 1 w 1860"/>
                <a:gd name="T81" fmla="*/ 2 h 1906"/>
                <a:gd name="T82" fmla="*/ 1 w 1860"/>
                <a:gd name="T83" fmla="*/ 2 h 1906"/>
                <a:gd name="T84" fmla="*/ 2 w 1860"/>
                <a:gd name="T85" fmla="*/ 2 h 1906"/>
                <a:gd name="T86" fmla="*/ 2 w 1860"/>
                <a:gd name="T87" fmla="*/ 2 h 1906"/>
                <a:gd name="T88" fmla="*/ 2 w 1860"/>
                <a:gd name="T89" fmla="*/ 2 h 1906"/>
                <a:gd name="T90" fmla="*/ 2 w 1860"/>
                <a:gd name="T91" fmla="*/ 1 h 1906"/>
                <a:gd name="T92" fmla="*/ 2 w 1860"/>
                <a:gd name="T93" fmla="*/ 1 h 1906"/>
                <a:gd name="T94" fmla="*/ 2 w 1860"/>
                <a:gd name="T95" fmla="*/ 1 h 1906"/>
                <a:gd name="T96" fmla="*/ 2 w 1860"/>
                <a:gd name="T97" fmla="*/ 1 h 1906"/>
                <a:gd name="T98" fmla="*/ 2 w 1860"/>
                <a:gd name="T99" fmla="*/ 1 h 1906"/>
                <a:gd name="T100" fmla="*/ 2 w 1860"/>
                <a:gd name="T101" fmla="*/ 1 h 1906"/>
                <a:gd name="T102" fmla="*/ 2 w 1860"/>
                <a:gd name="T103" fmla="*/ 1 h 1906"/>
                <a:gd name="T104" fmla="*/ 1 w 1860"/>
                <a:gd name="T105" fmla="*/ 1 h 1906"/>
                <a:gd name="T106" fmla="*/ 1 w 1860"/>
                <a:gd name="T107" fmla="*/ 1 h 1906"/>
                <a:gd name="T108" fmla="*/ 1 w 1860"/>
                <a:gd name="T109" fmla="*/ 1 h 1906"/>
                <a:gd name="T110" fmla="*/ 1 w 1860"/>
                <a:gd name="T111" fmla="*/ 1 h 1906"/>
                <a:gd name="T112" fmla="*/ 1 w 1860"/>
                <a:gd name="T113" fmla="*/ 1 h 1906"/>
                <a:gd name="T114" fmla="*/ 1 w 1860"/>
                <a:gd name="T115" fmla="*/ 1 h 1906"/>
                <a:gd name="T116" fmla="*/ 1 w 1860"/>
                <a:gd name="T117" fmla="*/ 1 h 1906"/>
                <a:gd name="T118" fmla="*/ 1 w 1860"/>
                <a:gd name="T119" fmla="*/ 0 h 1906"/>
                <a:gd name="T120" fmla="*/ 1 w 1860"/>
                <a:gd name="T121" fmla="*/ 1 h 1906"/>
                <a:gd name="T122" fmla="*/ 1 w 1860"/>
                <a:gd name="T123" fmla="*/ 1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663300"/>
            </a:solidFill>
            <a:ln w="8001">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1" name="Freeform 144"/>
            <p:cNvSpPr>
              <a:spLocks/>
            </p:cNvSpPr>
            <p:nvPr/>
          </p:nvSpPr>
          <p:spPr bwMode="auto">
            <a:xfrm rot="1299205">
              <a:off x="4236" y="1874"/>
              <a:ext cx="330" cy="49"/>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2" name="Freeform 145"/>
            <p:cNvSpPr>
              <a:spLocks/>
            </p:cNvSpPr>
            <p:nvPr/>
          </p:nvSpPr>
          <p:spPr bwMode="auto">
            <a:xfrm rot="1299205">
              <a:off x="4511" y="2123"/>
              <a:ext cx="81" cy="235"/>
            </a:xfrm>
            <a:custGeom>
              <a:avLst/>
              <a:gdLst>
                <a:gd name="T0" fmla="*/ 0 w 155"/>
                <a:gd name="T1" fmla="*/ 0 h 432"/>
                <a:gd name="T2" fmla="*/ 1 w 155"/>
                <a:gd name="T3" fmla="*/ 1 h 432"/>
                <a:gd name="T4" fmla="*/ 1 w 155"/>
                <a:gd name="T5" fmla="*/ 1 h 432"/>
                <a:gd name="T6" fmla="*/ 1 w 155"/>
                <a:gd name="T7" fmla="*/ 1 h 432"/>
                <a:gd name="T8" fmla="*/ 1 w 155"/>
                <a:gd name="T9" fmla="*/ 1 h 432"/>
                <a:gd name="T10" fmla="*/ 1 w 155"/>
                <a:gd name="T11" fmla="*/ 1 h 432"/>
                <a:gd name="T12" fmla="*/ 1 w 155"/>
                <a:gd name="T13" fmla="*/ 1 h 432"/>
                <a:gd name="T14" fmla="*/ 1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3" name="Freeform 146"/>
            <p:cNvSpPr>
              <a:spLocks/>
            </p:cNvSpPr>
            <p:nvPr/>
          </p:nvSpPr>
          <p:spPr bwMode="auto">
            <a:xfrm rot="1299205">
              <a:off x="4629" y="1569"/>
              <a:ext cx="89" cy="321"/>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64" name="Freeform 147"/>
            <p:cNvSpPr>
              <a:spLocks/>
            </p:cNvSpPr>
            <p:nvPr/>
          </p:nvSpPr>
          <p:spPr bwMode="auto">
            <a:xfrm rot="1299205">
              <a:off x="4732" y="2047"/>
              <a:ext cx="289" cy="63"/>
            </a:xfrm>
            <a:custGeom>
              <a:avLst/>
              <a:gdLst>
                <a:gd name="T0" fmla="*/ 0 w 546"/>
                <a:gd name="T1" fmla="*/ 1 h 117"/>
                <a:gd name="T2" fmla="*/ 1 w 546"/>
                <a:gd name="T3" fmla="*/ 1 h 117"/>
                <a:gd name="T4" fmla="*/ 1 w 546"/>
                <a:gd name="T5" fmla="*/ 1 h 117"/>
                <a:gd name="T6" fmla="*/ 1 w 546"/>
                <a:gd name="T7" fmla="*/ 1 h 117"/>
                <a:gd name="T8" fmla="*/ 1 w 546"/>
                <a:gd name="T9" fmla="*/ 1 h 117"/>
                <a:gd name="T10" fmla="*/ 1 w 546"/>
                <a:gd name="T11" fmla="*/ 1 h 117"/>
                <a:gd name="T12" fmla="*/ 1 w 546"/>
                <a:gd name="T13" fmla="*/ 1 h 117"/>
                <a:gd name="T14" fmla="*/ 1 w 546"/>
                <a:gd name="T15" fmla="*/ 1 h 117"/>
                <a:gd name="T16" fmla="*/ 1 w 546"/>
                <a:gd name="T17" fmla="*/ 0 h 117"/>
                <a:gd name="T18" fmla="*/ 1 w 546"/>
                <a:gd name="T19" fmla="*/ 0 h 117"/>
                <a:gd name="T20" fmla="*/ 1 w 546"/>
                <a:gd name="T21" fmla="*/ 1 h 117"/>
                <a:gd name="T22" fmla="*/ 1 w 546"/>
                <a:gd name="T23" fmla="*/ 1 h 117"/>
                <a:gd name="T24" fmla="*/ 1 w 546"/>
                <a:gd name="T25" fmla="*/ 1 h 117"/>
                <a:gd name="T26" fmla="*/ 0 w 546"/>
                <a:gd name="T27" fmla="*/ 1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72" name="Group 149"/>
          <p:cNvGrpSpPr>
            <a:grpSpLocks/>
          </p:cNvGrpSpPr>
          <p:nvPr/>
        </p:nvGrpSpPr>
        <p:grpSpPr bwMode="auto">
          <a:xfrm rot="21157418" flipH="1">
            <a:off x="8763000" y="4743450"/>
            <a:ext cx="381000" cy="419100"/>
            <a:chOff x="197" y="1013"/>
            <a:chExt cx="929" cy="952"/>
          </a:xfrm>
        </p:grpSpPr>
        <p:sp>
          <p:nvSpPr>
            <p:cNvPr id="2455" name="Freeform 150"/>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FF00"/>
            </a:solidFill>
            <a:ln w="8001">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6" name="Freeform 151"/>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7" name="Freeform 152"/>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8" name="Freeform 153"/>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9" name="Freeform 154"/>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73" name="Group 156"/>
          <p:cNvGrpSpPr>
            <a:grpSpLocks/>
          </p:cNvGrpSpPr>
          <p:nvPr/>
        </p:nvGrpSpPr>
        <p:grpSpPr bwMode="auto">
          <a:xfrm rot="19409478">
            <a:off x="5426075" y="5010153"/>
            <a:ext cx="485775" cy="465535"/>
            <a:chOff x="3696" y="503"/>
            <a:chExt cx="618" cy="697"/>
          </a:xfrm>
        </p:grpSpPr>
        <p:sp>
          <p:nvSpPr>
            <p:cNvPr id="2450" name="Freeform 157"/>
            <p:cNvSpPr>
              <a:spLocks/>
            </p:cNvSpPr>
            <p:nvPr/>
          </p:nvSpPr>
          <p:spPr bwMode="auto">
            <a:xfrm>
              <a:off x="3696" y="503"/>
              <a:ext cx="618" cy="697"/>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0000"/>
            </a:solidFill>
            <a:ln w="8001">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1" name="Freeform 158"/>
            <p:cNvSpPr>
              <a:spLocks/>
            </p:cNvSpPr>
            <p:nvPr/>
          </p:nvSpPr>
          <p:spPr bwMode="auto">
            <a:xfrm>
              <a:off x="3763" y="817"/>
              <a:ext cx="207" cy="33"/>
            </a:xfrm>
            <a:custGeom>
              <a:avLst/>
              <a:gdLst>
                <a:gd name="T0" fmla="*/ 0 w 624"/>
                <a:gd name="T1" fmla="*/ 0 h 89"/>
                <a:gd name="T2" fmla="*/ 0 w 624"/>
                <a:gd name="T3" fmla="*/ 0 h 89"/>
                <a:gd name="T4" fmla="*/ 0 w 624"/>
                <a:gd name="T5" fmla="*/ 0 h 89"/>
                <a:gd name="T6" fmla="*/ 0 w 624"/>
                <a:gd name="T7" fmla="*/ 0 h 89"/>
                <a:gd name="T8" fmla="*/ 0 w 624"/>
                <a:gd name="T9" fmla="*/ 0 h 89"/>
                <a:gd name="T10" fmla="*/ 0 w 624"/>
                <a:gd name="T11" fmla="*/ 0 h 89"/>
                <a:gd name="T12" fmla="*/ 0 w 624"/>
                <a:gd name="T13" fmla="*/ 0 h 89"/>
                <a:gd name="T14" fmla="*/ 0 w 624"/>
                <a:gd name="T15" fmla="*/ 0 h 89"/>
                <a:gd name="T16" fmla="*/ 0 w 624"/>
                <a:gd name="T17" fmla="*/ 0 h 89"/>
                <a:gd name="T18" fmla="*/ 0 w 624"/>
                <a:gd name="T19" fmla="*/ 0 h 89"/>
                <a:gd name="T20" fmla="*/ 0 w 624"/>
                <a:gd name="T21" fmla="*/ 0 h 89"/>
                <a:gd name="T22" fmla="*/ 0 w 624"/>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2" name="Freeform 159"/>
            <p:cNvSpPr>
              <a:spLocks/>
            </p:cNvSpPr>
            <p:nvPr/>
          </p:nvSpPr>
          <p:spPr bwMode="auto">
            <a:xfrm>
              <a:off x="4009" y="931"/>
              <a:ext cx="51" cy="158"/>
            </a:xfrm>
            <a:custGeom>
              <a:avLst/>
              <a:gdLst>
                <a:gd name="T0" fmla="*/ 0 w 155"/>
                <a:gd name="T1" fmla="*/ 0 h 432"/>
                <a:gd name="T2" fmla="*/ 0 w 155"/>
                <a:gd name="T3" fmla="*/ 0 h 432"/>
                <a:gd name="T4" fmla="*/ 0 w 155"/>
                <a:gd name="T5" fmla="*/ 0 h 432"/>
                <a:gd name="T6" fmla="*/ 0 w 155"/>
                <a:gd name="T7" fmla="*/ 0 h 432"/>
                <a:gd name="T8" fmla="*/ 0 w 155"/>
                <a:gd name="T9" fmla="*/ 0 h 432"/>
                <a:gd name="T10" fmla="*/ 0 w 155"/>
                <a:gd name="T11" fmla="*/ 0 h 432"/>
                <a:gd name="T12" fmla="*/ 0 w 155"/>
                <a:gd name="T13" fmla="*/ 0 h 432"/>
                <a:gd name="T14" fmla="*/ 0 w 155"/>
                <a:gd name="T15" fmla="*/ 0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3" name="Freeform 160"/>
            <p:cNvSpPr>
              <a:spLocks/>
            </p:cNvSpPr>
            <p:nvPr/>
          </p:nvSpPr>
          <p:spPr bwMode="auto">
            <a:xfrm>
              <a:off x="3959" y="552"/>
              <a:ext cx="56" cy="216"/>
            </a:xfrm>
            <a:custGeom>
              <a:avLst/>
              <a:gdLst>
                <a:gd name="T0" fmla="*/ 0 w 168"/>
                <a:gd name="T1" fmla="*/ 0 h 590"/>
                <a:gd name="T2" fmla="*/ 0 w 168"/>
                <a:gd name="T3" fmla="*/ 0 h 590"/>
                <a:gd name="T4" fmla="*/ 0 w 168"/>
                <a:gd name="T5" fmla="*/ 0 h 590"/>
                <a:gd name="T6" fmla="*/ 0 w 168"/>
                <a:gd name="T7" fmla="*/ 0 h 590"/>
                <a:gd name="T8" fmla="*/ 0 w 168"/>
                <a:gd name="T9" fmla="*/ 0 h 590"/>
                <a:gd name="T10" fmla="*/ 0 w 168"/>
                <a:gd name="T11" fmla="*/ 0 h 590"/>
                <a:gd name="T12" fmla="*/ 0 w 168"/>
                <a:gd name="T13" fmla="*/ 0 h 590"/>
                <a:gd name="T14" fmla="*/ 0 w 168"/>
                <a:gd name="T15" fmla="*/ 0 h 590"/>
                <a:gd name="T16" fmla="*/ 0 w 168"/>
                <a:gd name="T17" fmla="*/ 0 h 590"/>
                <a:gd name="T18" fmla="*/ 0 w 168"/>
                <a:gd name="T19" fmla="*/ 0 h 590"/>
                <a:gd name="T20" fmla="*/ 0 w 168"/>
                <a:gd name="T21" fmla="*/ 0 h 590"/>
                <a:gd name="T22" fmla="*/ 0 w 168"/>
                <a:gd name="T23" fmla="*/ 0 h 590"/>
                <a:gd name="T24" fmla="*/ 0 w 168"/>
                <a:gd name="T25" fmla="*/ 0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54" name="Freeform 161"/>
            <p:cNvSpPr>
              <a:spLocks/>
            </p:cNvSpPr>
            <p:nvPr/>
          </p:nvSpPr>
          <p:spPr bwMode="auto">
            <a:xfrm>
              <a:off x="4095" y="806"/>
              <a:ext cx="182" cy="42"/>
            </a:xfrm>
            <a:custGeom>
              <a:avLst/>
              <a:gdLst>
                <a:gd name="T0" fmla="*/ 0 w 546"/>
                <a:gd name="T1" fmla="*/ 0 h 117"/>
                <a:gd name="T2" fmla="*/ 0 w 546"/>
                <a:gd name="T3" fmla="*/ 0 h 117"/>
                <a:gd name="T4" fmla="*/ 0 w 546"/>
                <a:gd name="T5" fmla="*/ 0 h 117"/>
                <a:gd name="T6" fmla="*/ 0 w 546"/>
                <a:gd name="T7" fmla="*/ 0 h 117"/>
                <a:gd name="T8" fmla="*/ 0 w 546"/>
                <a:gd name="T9" fmla="*/ 0 h 117"/>
                <a:gd name="T10" fmla="*/ 0 w 546"/>
                <a:gd name="T11" fmla="*/ 0 h 117"/>
                <a:gd name="T12" fmla="*/ 0 w 546"/>
                <a:gd name="T13" fmla="*/ 0 h 117"/>
                <a:gd name="T14" fmla="*/ 0 w 546"/>
                <a:gd name="T15" fmla="*/ 0 h 117"/>
                <a:gd name="T16" fmla="*/ 0 w 546"/>
                <a:gd name="T17" fmla="*/ 0 h 117"/>
                <a:gd name="T18" fmla="*/ 0 w 546"/>
                <a:gd name="T19" fmla="*/ 0 h 117"/>
                <a:gd name="T20" fmla="*/ 0 w 546"/>
                <a:gd name="T21" fmla="*/ 0 h 117"/>
                <a:gd name="T22" fmla="*/ 0 w 546"/>
                <a:gd name="T23" fmla="*/ 0 h 117"/>
                <a:gd name="T24" fmla="*/ 0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C99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74" name="Group 163"/>
          <p:cNvGrpSpPr>
            <a:grpSpLocks/>
          </p:cNvGrpSpPr>
          <p:nvPr/>
        </p:nvGrpSpPr>
        <p:grpSpPr bwMode="auto">
          <a:xfrm rot="1974325" flipH="1">
            <a:off x="8458200" y="5429253"/>
            <a:ext cx="598488" cy="213122"/>
            <a:chOff x="197" y="1013"/>
            <a:chExt cx="929" cy="952"/>
          </a:xfrm>
        </p:grpSpPr>
        <p:sp>
          <p:nvSpPr>
            <p:cNvPr id="2445" name="Freeform 164"/>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FF"/>
            </a:solidFill>
            <a:ln w="8001">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6" name="Freeform 165"/>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7" name="Freeform 166"/>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8" name="Freeform 167"/>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9" name="Freeform 168"/>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FF"/>
            </a:solidFill>
            <a:ln w="9525">
              <a:solidFill>
                <a:srgbClr val="003399"/>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75" name="Group 170"/>
          <p:cNvGrpSpPr>
            <a:grpSpLocks/>
          </p:cNvGrpSpPr>
          <p:nvPr/>
        </p:nvGrpSpPr>
        <p:grpSpPr bwMode="auto">
          <a:xfrm rot="19798003">
            <a:off x="1905002" y="5029200"/>
            <a:ext cx="379413" cy="467916"/>
            <a:chOff x="197" y="1013"/>
            <a:chExt cx="929" cy="952"/>
          </a:xfrm>
        </p:grpSpPr>
        <p:sp>
          <p:nvSpPr>
            <p:cNvPr id="2440" name="Freeform 17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C600C6"/>
            </a:solidFill>
            <a:ln w="8001">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1" name="Freeform 17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2" name="Freeform 17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3" name="Freeform 17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44" name="Freeform 17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76" name="Group 177"/>
          <p:cNvGrpSpPr>
            <a:grpSpLocks/>
          </p:cNvGrpSpPr>
          <p:nvPr/>
        </p:nvGrpSpPr>
        <p:grpSpPr bwMode="auto">
          <a:xfrm>
            <a:off x="2286001" y="5372100"/>
            <a:ext cx="947738" cy="666750"/>
            <a:chOff x="1872" y="2764"/>
            <a:chExt cx="1063" cy="1356"/>
          </a:xfrm>
        </p:grpSpPr>
        <p:sp>
          <p:nvSpPr>
            <p:cNvPr id="2415" name="Freeform 178"/>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6" name="Freeform 179"/>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417" name="Group 180"/>
            <p:cNvGrpSpPr>
              <a:grpSpLocks/>
            </p:cNvGrpSpPr>
            <p:nvPr/>
          </p:nvGrpSpPr>
          <p:grpSpPr bwMode="auto">
            <a:xfrm>
              <a:off x="1920" y="2764"/>
              <a:ext cx="1015" cy="1338"/>
              <a:chOff x="1946" y="2832"/>
              <a:chExt cx="1015" cy="1338"/>
            </a:xfrm>
          </p:grpSpPr>
          <p:sp>
            <p:nvSpPr>
              <p:cNvPr id="2418" name="Freeform 181"/>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9" name="Freeform 182"/>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0" name="Freeform 183"/>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1" name="Freeform 184"/>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2" name="Freeform 185"/>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3" name="Freeform 186"/>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4" name="Freeform 187"/>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5" name="Freeform 188"/>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6" name="Freeform 189"/>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7" name="Freeform 190"/>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8" name="Freeform 191"/>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29" name="Freeform 192"/>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0" name="Freeform 193"/>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1" name="Freeform 194"/>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2" name="Freeform 195"/>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3" name="Freeform 196"/>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4" name="Freeform 197"/>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5" name="Freeform 198"/>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6" name="Freeform 199"/>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7" name="Freeform 200"/>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8" name="Freeform 201"/>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39" name="Freeform 202"/>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77" name="Group 203"/>
          <p:cNvGrpSpPr>
            <a:grpSpLocks/>
          </p:cNvGrpSpPr>
          <p:nvPr/>
        </p:nvGrpSpPr>
        <p:grpSpPr bwMode="auto">
          <a:xfrm>
            <a:off x="3352802" y="5314950"/>
            <a:ext cx="574675" cy="685800"/>
            <a:chOff x="1872" y="2764"/>
            <a:chExt cx="1063" cy="1356"/>
          </a:xfrm>
        </p:grpSpPr>
        <p:sp>
          <p:nvSpPr>
            <p:cNvPr id="2390" name="Freeform 204"/>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1" name="Freeform 205"/>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392" name="Group 206"/>
            <p:cNvGrpSpPr>
              <a:grpSpLocks/>
            </p:cNvGrpSpPr>
            <p:nvPr/>
          </p:nvGrpSpPr>
          <p:grpSpPr bwMode="auto">
            <a:xfrm>
              <a:off x="1920" y="2764"/>
              <a:ext cx="1015" cy="1338"/>
              <a:chOff x="1946" y="2832"/>
              <a:chExt cx="1015" cy="1338"/>
            </a:xfrm>
          </p:grpSpPr>
          <p:sp>
            <p:nvSpPr>
              <p:cNvPr id="2393" name="Freeform 207"/>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4" name="Freeform 208"/>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5" name="Freeform 209"/>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6" name="Freeform 210"/>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7" name="Freeform 211"/>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8" name="Freeform 212"/>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99" name="Freeform 213"/>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0" name="Freeform 214"/>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1" name="Freeform 215"/>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2" name="Freeform 216"/>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3" name="Freeform 217"/>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4" name="Freeform 218"/>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5" name="Freeform 219"/>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6" name="Freeform 220"/>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7" name="Freeform 221"/>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8" name="Freeform 222"/>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09" name="Freeform 223"/>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0" name="Freeform 224"/>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1" name="Freeform 225"/>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2" name="Freeform 226"/>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3" name="Freeform 227"/>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414" name="Freeform 228"/>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78" name="Group 229"/>
          <p:cNvGrpSpPr>
            <a:grpSpLocks/>
          </p:cNvGrpSpPr>
          <p:nvPr/>
        </p:nvGrpSpPr>
        <p:grpSpPr bwMode="auto">
          <a:xfrm>
            <a:off x="1447800" y="5429250"/>
            <a:ext cx="533400" cy="571500"/>
            <a:chOff x="1872" y="2764"/>
            <a:chExt cx="1063" cy="1356"/>
          </a:xfrm>
        </p:grpSpPr>
        <p:sp>
          <p:nvSpPr>
            <p:cNvPr id="2365" name="Freeform 230"/>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66" name="Freeform 231"/>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367" name="Group 232"/>
            <p:cNvGrpSpPr>
              <a:grpSpLocks/>
            </p:cNvGrpSpPr>
            <p:nvPr/>
          </p:nvGrpSpPr>
          <p:grpSpPr bwMode="auto">
            <a:xfrm>
              <a:off x="1920" y="2764"/>
              <a:ext cx="1015" cy="1338"/>
              <a:chOff x="1946" y="2832"/>
              <a:chExt cx="1015" cy="1338"/>
            </a:xfrm>
          </p:grpSpPr>
          <p:sp>
            <p:nvSpPr>
              <p:cNvPr id="2368" name="Freeform 233"/>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69" name="Freeform 234"/>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0" name="Freeform 235"/>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1" name="Freeform 236"/>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2" name="Freeform 237"/>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3" name="Freeform 238"/>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4" name="Freeform 239"/>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5" name="Freeform 240"/>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6" name="Freeform 241"/>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7" name="Freeform 242"/>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8" name="Freeform 243"/>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79" name="Freeform 244"/>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0" name="Freeform 245"/>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1" name="Freeform 246"/>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2" name="Freeform 247"/>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3" name="Freeform 248"/>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4" name="Freeform 249"/>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5" name="Freeform 250"/>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6" name="Freeform 251"/>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7" name="Freeform 252"/>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8" name="Freeform 253"/>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89" name="Freeform 254"/>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79" name="Group 255"/>
          <p:cNvGrpSpPr>
            <a:grpSpLocks/>
          </p:cNvGrpSpPr>
          <p:nvPr/>
        </p:nvGrpSpPr>
        <p:grpSpPr bwMode="auto">
          <a:xfrm>
            <a:off x="7620002" y="5200650"/>
            <a:ext cx="479425" cy="400050"/>
            <a:chOff x="197" y="1013"/>
            <a:chExt cx="929" cy="952"/>
          </a:xfrm>
        </p:grpSpPr>
        <p:sp>
          <p:nvSpPr>
            <p:cNvPr id="2360" name="Freeform 256"/>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C600C6"/>
            </a:solidFill>
            <a:ln w="8001">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61" name="Freeform 257"/>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62" name="Freeform 258"/>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63" name="Freeform 259"/>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64" name="Freeform 260"/>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0" name="Group 262"/>
          <p:cNvGrpSpPr>
            <a:grpSpLocks/>
          </p:cNvGrpSpPr>
          <p:nvPr/>
        </p:nvGrpSpPr>
        <p:grpSpPr bwMode="auto">
          <a:xfrm rot="20229398" flipH="1">
            <a:off x="685800" y="4914903"/>
            <a:ext cx="388938" cy="475060"/>
            <a:chOff x="197" y="1013"/>
            <a:chExt cx="929" cy="952"/>
          </a:xfrm>
        </p:grpSpPr>
        <p:sp>
          <p:nvSpPr>
            <p:cNvPr id="2355" name="Freeform 263"/>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gradFill rotWithShape="1">
              <a:gsLst>
                <a:gs pos="0">
                  <a:schemeClr val="bg1"/>
                </a:gs>
                <a:gs pos="100000">
                  <a:srgbClr val="EAEAEA"/>
                </a:gs>
              </a:gsLst>
              <a:path path="rect">
                <a:fillToRect l="50000" t="50000" r="50000" b="50000"/>
              </a:path>
            </a:gradFill>
            <a:ln w="8001">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6" name="Freeform 264"/>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7" name="Freeform 265"/>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8" name="Freeform 266"/>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9" name="Freeform 267"/>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1" name="Group 268"/>
          <p:cNvGrpSpPr>
            <a:grpSpLocks/>
          </p:cNvGrpSpPr>
          <p:nvPr/>
        </p:nvGrpSpPr>
        <p:grpSpPr bwMode="auto">
          <a:xfrm rot="1785077" flipH="1">
            <a:off x="400051" y="5251850"/>
            <a:ext cx="604838" cy="282178"/>
            <a:chOff x="197" y="1013"/>
            <a:chExt cx="929" cy="952"/>
          </a:xfrm>
        </p:grpSpPr>
        <p:sp>
          <p:nvSpPr>
            <p:cNvPr id="2350" name="Freeform 269"/>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gradFill rotWithShape="1">
              <a:gsLst>
                <a:gs pos="0">
                  <a:schemeClr val="bg1"/>
                </a:gs>
                <a:gs pos="100000">
                  <a:srgbClr val="EAEAEA"/>
                </a:gs>
              </a:gsLst>
              <a:path path="rect">
                <a:fillToRect l="50000" t="50000" r="50000" b="50000"/>
              </a:path>
            </a:gradFill>
            <a:ln w="8001">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1" name="Freeform 270"/>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2" name="Freeform 271"/>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3" name="Freeform 272"/>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54" name="Freeform 273"/>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2" name="Group 274"/>
          <p:cNvGrpSpPr>
            <a:grpSpLocks/>
          </p:cNvGrpSpPr>
          <p:nvPr/>
        </p:nvGrpSpPr>
        <p:grpSpPr bwMode="auto">
          <a:xfrm rot="3218106" flipH="1">
            <a:off x="1604963" y="5272088"/>
            <a:ext cx="485775" cy="342900"/>
            <a:chOff x="197" y="1013"/>
            <a:chExt cx="929" cy="952"/>
          </a:xfrm>
        </p:grpSpPr>
        <p:sp>
          <p:nvSpPr>
            <p:cNvPr id="2345" name="Freeform 275"/>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6" name="Freeform 276"/>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7" name="Freeform 277"/>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8" name="Freeform 278"/>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9" name="Freeform 279"/>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3" name="Group 280"/>
          <p:cNvGrpSpPr>
            <a:grpSpLocks/>
          </p:cNvGrpSpPr>
          <p:nvPr/>
        </p:nvGrpSpPr>
        <p:grpSpPr bwMode="auto">
          <a:xfrm rot="3428676" flipH="1">
            <a:off x="8280997" y="4996857"/>
            <a:ext cx="336947" cy="744538"/>
            <a:chOff x="197" y="1013"/>
            <a:chExt cx="929" cy="952"/>
          </a:xfrm>
        </p:grpSpPr>
        <p:sp>
          <p:nvSpPr>
            <p:cNvPr id="2340" name="Freeform 28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1" name="Freeform 28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2" name="Freeform 28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3" name="Freeform 28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44" name="Freeform 28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4" name="Group 286"/>
          <p:cNvGrpSpPr>
            <a:grpSpLocks/>
          </p:cNvGrpSpPr>
          <p:nvPr/>
        </p:nvGrpSpPr>
        <p:grpSpPr bwMode="auto">
          <a:xfrm>
            <a:off x="762000" y="5429250"/>
            <a:ext cx="533400" cy="571500"/>
            <a:chOff x="1872" y="2764"/>
            <a:chExt cx="1063" cy="1356"/>
          </a:xfrm>
        </p:grpSpPr>
        <p:sp>
          <p:nvSpPr>
            <p:cNvPr id="2315" name="Freeform 287"/>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16" name="Freeform 288"/>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317" name="Group 289"/>
            <p:cNvGrpSpPr>
              <a:grpSpLocks/>
            </p:cNvGrpSpPr>
            <p:nvPr/>
          </p:nvGrpSpPr>
          <p:grpSpPr bwMode="auto">
            <a:xfrm>
              <a:off x="1920" y="2764"/>
              <a:ext cx="1015" cy="1338"/>
              <a:chOff x="1946" y="2832"/>
              <a:chExt cx="1015" cy="1338"/>
            </a:xfrm>
          </p:grpSpPr>
          <p:sp>
            <p:nvSpPr>
              <p:cNvPr id="2318" name="Freeform 290"/>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19" name="Freeform 291"/>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0" name="Freeform 292"/>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1" name="Freeform 293"/>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2" name="Freeform 294"/>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3" name="Freeform 295"/>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4" name="Freeform 296"/>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5" name="Freeform 297"/>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6" name="Freeform 298"/>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7" name="Freeform 299"/>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8" name="Freeform 300"/>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29" name="Freeform 301"/>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0" name="Freeform 302"/>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1" name="Freeform 303"/>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2" name="Freeform 304"/>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3" name="Freeform 305"/>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4" name="Freeform 306"/>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5" name="Freeform 307"/>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6" name="Freeform 308"/>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7" name="Freeform 309"/>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8" name="Freeform 310"/>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39" name="Freeform 311"/>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85" name="Group 312"/>
          <p:cNvGrpSpPr>
            <a:grpSpLocks/>
          </p:cNvGrpSpPr>
          <p:nvPr/>
        </p:nvGrpSpPr>
        <p:grpSpPr bwMode="auto">
          <a:xfrm rot="3218106" flipH="1">
            <a:off x="5033963" y="5100638"/>
            <a:ext cx="485775" cy="342900"/>
            <a:chOff x="197" y="1013"/>
            <a:chExt cx="929" cy="952"/>
          </a:xfrm>
        </p:grpSpPr>
        <p:sp>
          <p:nvSpPr>
            <p:cNvPr id="2310" name="Freeform 313"/>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11" name="Freeform 314"/>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12" name="Freeform 315"/>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13" name="Freeform 316"/>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14" name="Freeform 317"/>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6" name="Group 318"/>
          <p:cNvGrpSpPr>
            <a:grpSpLocks/>
          </p:cNvGrpSpPr>
          <p:nvPr/>
        </p:nvGrpSpPr>
        <p:grpSpPr bwMode="auto">
          <a:xfrm rot="595791" flipH="1">
            <a:off x="6324602" y="5086350"/>
            <a:ext cx="314325" cy="495300"/>
            <a:chOff x="197" y="1013"/>
            <a:chExt cx="929" cy="952"/>
          </a:xfrm>
        </p:grpSpPr>
        <p:sp>
          <p:nvSpPr>
            <p:cNvPr id="2305" name="Freeform 319"/>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00FF00"/>
            </a:solidFill>
            <a:ln w="8001">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6" name="Freeform 320"/>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7" name="Freeform 321"/>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8" name="Freeform 322"/>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9" name="Freeform 323"/>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00FF00"/>
            </a:solidFill>
            <a:ln w="9525">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7" name="Group 324"/>
          <p:cNvGrpSpPr>
            <a:grpSpLocks/>
          </p:cNvGrpSpPr>
          <p:nvPr/>
        </p:nvGrpSpPr>
        <p:grpSpPr bwMode="auto">
          <a:xfrm rot="3218106" flipH="1">
            <a:off x="7243763" y="5186363"/>
            <a:ext cx="485775" cy="342900"/>
            <a:chOff x="197" y="1013"/>
            <a:chExt cx="929" cy="952"/>
          </a:xfrm>
        </p:grpSpPr>
        <p:sp>
          <p:nvSpPr>
            <p:cNvPr id="2300" name="Freeform 325"/>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3300"/>
            </a:solidFill>
            <a:ln w="8001">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1" name="Freeform 326"/>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2" name="Freeform 327"/>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3" name="Freeform 328"/>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304" name="Freeform 329"/>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3300"/>
            </a:solidFill>
            <a:ln w="9525">
              <a:solidFill>
                <a:srgbClr val="A5002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8" name="Group 330"/>
          <p:cNvGrpSpPr>
            <a:grpSpLocks/>
          </p:cNvGrpSpPr>
          <p:nvPr/>
        </p:nvGrpSpPr>
        <p:grpSpPr bwMode="auto">
          <a:xfrm rot="4088459" flipH="1">
            <a:off x="857250" y="5219700"/>
            <a:ext cx="419100" cy="457200"/>
            <a:chOff x="197" y="1013"/>
            <a:chExt cx="929" cy="952"/>
          </a:xfrm>
        </p:grpSpPr>
        <p:sp>
          <p:nvSpPr>
            <p:cNvPr id="2295" name="Freeform 33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FFFF00"/>
            </a:solidFill>
            <a:ln w="8001">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6" name="Freeform 33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7" name="Freeform 33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8" name="Freeform 33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9" name="Freeform 33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FFFF00"/>
            </a:solidFill>
            <a:ln w="9525">
              <a:solidFill>
                <a:srgbClr val="FFCC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89" name="Group 336"/>
          <p:cNvGrpSpPr>
            <a:grpSpLocks/>
          </p:cNvGrpSpPr>
          <p:nvPr/>
        </p:nvGrpSpPr>
        <p:grpSpPr bwMode="auto">
          <a:xfrm>
            <a:off x="1828800" y="5429250"/>
            <a:ext cx="533400" cy="571500"/>
            <a:chOff x="1872" y="2764"/>
            <a:chExt cx="1063" cy="1356"/>
          </a:xfrm>
        </p:grpSpPr>
        <p:sp>
          <p:nvSpPr>
            <p:cNvPr id="2270" name="Freeform 337"/>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1" name="Freeform 338"/>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272" name="Group 339"/>
            <p:cNvGrpSpPr>
              <a:grpSpLocks/>
            </p:cNvGrpSpPr>
            <p:nvPr/>
          </p:nvGrpSpPr>
          <p:grpSpPr bwMode="auto">
            <a:xfrm>
              <a:off x="1920" y="2764"/>
              <a:ext cx="1015" cy="1338"/>
              <a:chOff x="1946" y="2832"/>
              <a:chExt cx="1015" cy="1338"/>
            </a:xfrm>
          </p:grpSpPr>
          <p:sp>
            <p:nvSpPr>
              <p:cNvPr id="2273" name="Freeform 340"/>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4" name="Freeform 341"/>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5" name="Freeform 342"/>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6" name="Freeform 343"/>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7" name="Freeform 344"/>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8" name="Freeform 345"/>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79" name="Freeform 346"/>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0" name="Freeform 347"/>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1" name="Freeform 348"/>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2" name="Freeform 349"/>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3" name="Freeform 350"/>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4" name="Freeform 351"/>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5" name="Freeform 352"/>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6" name="Freeform 353"/>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7" name="Freeform 354"/>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8" name="Freeform 355"/>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89" name="Freeform 356"/>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0" name="Freeform 357"/>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1" name="Freeform 358"/>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2" name="Freeform 359"/>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3" name="Freeform 360"/>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94" name="Freeform 361"/>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90" name="Group 362"/>
          <p:cNvGrpSpPr>
            <a:grpSpLocks/>
          </p:cNvGrpSpPr>
          <p:nvPr/>
        </p:nvGrpSpPr>
        <p:grpSpPr bwMode="auto">
          <a:xfrm>
            <a:off x="4953000" y="5429250"/>
            <a:ext cx="533400" cy="571500"/>
            <a:chOff x="1872" y="2764"/>
            <a:chExt cx="1063" cy="1356"/>
          </a:xfrm>
        </p:grpSpPr>
        <p:sp>
          <p:nvSpPr>
            <p:cNvPr id="2245" name="Freeform 363"/>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6" name="Freeform 364"/>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247" name="Group 365"/>
            <p:cNvGrpSpPr>
              <a:grpSpLocks/>
            </p:cNvGrpSpPr>
            <p:nvPr/>
          </p:nvGrpSpPr>
          <p:grpSpPr bwMode="auto">
            <a:xfrm>
              <a:off x="1920" y="2764"/>
              <a:ext cx="1015" cy="1338"/>
              <a:chOff x="1946" y="2832"/>
              <a:chExt cx="1015" cy="1338"/>
            </a:xfrm>
          </p:grpSpPr>
          <p:sp>
            <p:nvSpPr>
              <p:cNvPr id="2248" name="Freeform 366"/>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9" name="Freeform 367"/>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0" name="Freeform 368"/>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1" name="Freeform 369"/>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2" name="Freeform 370"/>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3" name="Freeform 371"/>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4" name="Freeform 372"/>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5" name="Freeform 373"/>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6" name="Freeform 374"/>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7" name="Freeform 375"/>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8" name="Freeform 376"/>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59" name="Freeform 377"/>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0" name="Freeform 378"/>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1" name="Freeform 379"/>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2" name="Freeform 380"/>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3" name="Freeform 381"/>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4" name="Freeform 382"/>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5" name="Freeform 383"/>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6" name="Freeform 384"/>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7" name="Freeform 385"/>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8" name="Freeform 386"/>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69" name="Freeform 387"/>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91" name="Group 388"/>
          <p:cNvGrpSpPr>
            <a:grpSpLocks/>
          </p:cNvGrpSpPr>
          <p:nvPr/>
        </p:nvGrpSpPr>
        <p:grpSpPr bwMode="auto">
          <a:xfrm>
            <a:off x="7086600" y="5429250"/>
            <a:ext cx="533400" cy="571500"/>
            <a:chOff x="1872" y="2764"/>
            <a:chExt cx="1063" cy="1356"/>
          </a:xfrm>
        </p:grpSpPr>
        <p:sp>
          <p:nvSpPr>
            <p:cNvPr id="2220" name="Freeform 389"/>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1" name="Freeform 390"/>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222" name="Group 391"/>
            <p:cNvGrpSpPr>
              <a:grpSpLocks/>
            </p:cNvGrpSpPr>
            <p:nvPr/>
          </p:nvGrpSpPr>
          <p:grpSpPr bwMode="auto">
            <a:xfrm>
              <a:off x="1920" y="2764"/>
              <a:ext cx="1015" cy="1338"/>
              <a:chOff x="1946" y="2832"/>
              <a:chExt cx="1015" cy="1338"/>
            </a:xfrm>
          </p:grpSpPr>
          <p:sp>
            <p:nvSpPr>
              <p:cNvPr id="2223" name="Freeform 392"/>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4" name="Freeform 393"/>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5" name="Freeform 394"/>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6" name="Freeform 395"/>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7" name="Freeform 396"/>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8" name="Freeform 397"/>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29" name="Freeform 398"/>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0" name="Freeform 399"/>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1" name="Freeform 400"/>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2" name="Freeform 401"/>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3" name="Freeform 402"/>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4" name="Freeform 403"/>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5" name="Freeform 404"/>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6" name="Freeform 405"/>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7" name="Freeform 406"/>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8" name="Freeform 407"/>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39" name="Freeform 408"/>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0" name="Freeform 409"/>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1" name="Freeform 410"/>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2" name="Freeform 411"/>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3" name="Freeform 412"/>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44" name="Freeform 413"/>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92" name="Group 414"/>
          <p:cNvGrpSpPr>
            <a:grpSpLocks/>
          </p:cNvGrpSpPr>
          <p:nvPr/>
        </p:nvGrpSpPr>
        <p:grpSpPr bwMode="auto">
          <a:xfrm>
            <a:off x="8382000" y="5429250"/>
            <a:ext cx="533400" cy="571500"/>
            <a:chOff x="1872" y="2764"/>
            <a:chExt cx="1063" cy="1356"/>
          </a:xfrm>
        </p:grpSpPr>
        <p:sp>
          <p:nvSpPr>
            <p:cNvPr id="2195" name="Freeform 415"/>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96" name="Freeform 416"/>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197" name="Group 417"/>
            <p:cNvGrpSpPr>
              <a:grpSpLocks/>
            </p:cNvGrpSpPr>
            <p:nvPr/>
          </p:nvGrpSpPr>
          <p:grpSpPr bwMode="auto">
            <a:xfrm>
              <a:off x="1920" y="2764"/>
              <a:ext cx="1015" cy="1338"/>
              <a:chOff x="1946" y="2832"/>
              <a:chExt cx="1015" cy="1338"/>
            </a:xfrm>
          </p:grpSpPr>
          <p:sp>
            <p:nvSpPr>
              <p:cNvPr id="2198" name="Freeform 418"/>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99" name="Freeform 419"/>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0" name="Freeform 420"/>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1" name="Freeform 421"/>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2" name="Freeform 422"/>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3" name="Freeform 423"/>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4" name="Freeform 424"/>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5" name="Freeform 425"/>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6" name="Freeform 426"/>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7" name="Freeform 427"/>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8" name="Freeform 428"/>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09" name="Freeform 429"/>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0" name="Freeform 430"/>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1" name="Freeform 431"/>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2" name="Freeform 432"/>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3" name="Freeform 433"/>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4" name="Freeform 434"/>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5" name="Freeform 435"/>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6" name="Freeform 436"/>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7" name="Freeform 437"/>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8" name="Freeform 438"/>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219" name="Freeform 439"/>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93" name="Group 440"/>
          <p:cNvGrpSpPr>
            <a:grpSpLocks/>
          </p:cNvGrpSpPr>
          <p:nvPr/>
        </p:nvGrpSpPr>
        <p:grpSpPr bwMode="auto">
          <a:xfrm rot="20229398" flipH="1">
            <a:off x="4876800" y="5314953"/>
            <a:ext cx="381000" cy="360760"/>
            <a:chOff x="197" y="1013"/>
            <a:chExt cx="929" cy="952"/>
          </a:xfrm>
        </p:grpSpPr>
        <p:sp>
          <p:nvSpPr>
            <p:cNvPr id="2190" name="Freeform 441"/>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gradFill rotWithShape="1">
              <a:gsLst>
                <a:gs pos="0">
                  <a:schemeClr val="bg1"/>
                </a:gs>
                <a:gs pos="100000">
                  <a:srgbClr val="EAEAEA"/>
                </a:gs>
              </a:gsLst>
              <a:path path="rect">
                <a:fillToRect l="50000" t="50000" r="50000" b="50000"/>
              </a:path>
            </a:gradFill>
            <a:ln w="8001">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91" name="Freeform 442"/>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92" name="Freeform 443"/>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93" name="Freeform 444"/>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94" name="Freeform 445"/>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chemeClr val="bg1"/>
            </a:solidFill>
            <a:ln w="9525">
              <a:solidFill>
                <a:schemeClr val="tx1"/>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94" name="Group 446"/>
          <p:cNvGrpSpPr>
            <a:grpSpLocks/>
          </p:cNvGrpSpPr>
          <p:nvPr/>
        </p:nvGrpSpPr>
        <p:grpSpPr bwMode="auto">
          <a:xfrm>
            <a:off x="4419600" y="5314953"/>
            <a:ext cx="381000" cy="332185"/>
            <a:chOff x="197" y="1013"/>
            <a:chExt cx="929" cy="952"/>
          </a:xfrm>
        </p:grpSpPr>
        <p:sp>
          <p:nvSpPr>
            <p:cNvPr id="2185" name="Freeform 447"/>
            <p:cNvSpPr>
              <a:spLocks/>
            </p:cNvSpPr>
            <p:nvPr/>
          </p:nvSpPr>
          <p:spPr bwMode="auto">
            <a:xfrm>
              <a:off x="197" y="1013"/>
              <a:ext cx="929" cy="952"/>
            </a:xfrm>
            <a:custGeom>
              <a:avLst/>
              <a:gdLst>
                <a:gd name="T0" fmla="*/ 0 w 1860"/>
                <a:gd name="T1" fmla="*/ 0 h 1906"/>
                <a:gd name="T2" fmla="*/ 0 w 1860"/>
                <a:gd name="T3" fmla="*/ 0 h 1906"/>
                <a:gd name="T4" fmla="*/ 0 w 1860"/>
                <a:gd name="T5" fmla="*/ 0 h 1906"/>
                <a:gd name="T6" fmla="*/ 0 w 1860"/>
                <a:gd name="T7" fmla="*/ 0 h 1906"/>
                <a:gd name="T8" fmla="*/ 0 w 1860"/>
                <a:gd name="T9" fmla="*/ 0 h 1906"/>
                <a:gd name="T10" fmla="*/ 0 w 1860"/>
                <a:gd name="T11" fmla="*/ 0 h 1906"/>
                <a:gd name="T12" fmla="*/ 0 w 1860"/>
                <a:gd name="T13" fmla="*/ 0 h 1906"/>
                <a:gd name="T14" fmla="*/ 0 w 1860"/>
                <a:gd name="T15" fmla="*/ 0 h 1906"/>
                <a:gd name="T16" fmla="*/ 0 w 1860"/>
                <a:gd name="T17" fmla="*/ 0 h 1906"/>
                <a:gd name="T18" fmla="*/ 0 w 1860"/>
                <a:gd name="T19" fmla="*/ 0 h 1906"/>
                <a:gd name="T20" fmla="*/ 0 w 1860"/>
                <a:gd name="T21" fmla="*/ 0 h 1906"/>
                <a:gd name="T22" fmla="*/ 0 w 1860"/>
                <a:gd name="T23" fmla="*/ 0 h 1906"/>
                <a:gd name="T24" fmla="*/ 0 w 1860"/>
                <a:gd name="T25" fmla="*/ 0 h 1906"/>
                <a:gd name="T26" fmla="*/ 0 w 1860"/>
                <a:gd name="T27" fmla="*/ 0 h 1906"/>
                <a:gd name="T28" fmla="*/ 0 w 1860"/>
                <a:gd name="T29" fmla="*/ 0 h 1906"/>
                <a:gd name="T30" fmla="*/ 0 w 1860"/>
                <a:gd name="T31" fmla="*/ 0 h 1906"/>
                <a:gd name="T32" fmla="*/ 0 w 1860"/>
                <a:gd name="T33" fmla="*/ 0 h 1906"/>
                <a:gd name="T34" fmla="*/ 0 w 1860"/>
                <a:gd name="T35" fmla="*/ 0 h 1906"/>
                <a:gd name="T36" fmla="*/ 0 w 1860"/>
                <a:gd name="T37" fmla="*/ 0 h 1906"/>
                <a:gd name="T38" fmla="*/ 0 w 1860"/>
                <a:gd name="T39" fmla="*/ 0 h 1906"/>
                <a:gd name="T40" fmla="*/ 0 w 1860"/>
                <a:gd name="T41" fmla="*/ 0 h 1906"/>
                <a:gd name="T42" fmla="*/ 0 w 1860"/>
                <a:gd name="T43" fmla="*/ 0 h 1906"/>
                <a:gd name="T44" fmla="*/ 0 w 1860"/>
                <a:gd name="T45" fmla="*/ 0 h 1906"/>
                <a:gd name="T46" fmla="*/ 0 w 1860"/>
                <a:gd name="T47" fmla="*/ 0 h 1906"/>
                <a:gd name="T48" fmla="*/ 0 w 1860"/>
                <a:gd name="T49" fmla="*/ 0 h 1906"/>
                <a:gd name="T50" fmla="*/ 0 w 1860"/>
                <a:gd name="T51" fmla="*/ 0 h 1906"/>
                <a:gd name="T52" fmla="*/ 0 w 1860"/>
                <a:gd name="T53" fmla="*/ 0 h 1906"/>
                <a:gd name="T54" fmla="*/ 0 w 1860"/>
                <a:gd name="T55" fmla="*/ 0 h 1906"/>
                <a:gd name="T56" fmla="*/ 0 w 1860"/>
                <a:gd name="T57" fmla="*/ 0 h 1906"/>
                <a:gd name="T58" fmla="*/ 0 w 1860"/>
                <a:gd name="T59" fmla="*/ 0 h 1906"/>
                <a:gd name="T60" fmla="*/ 0 w 1860"/>
                <a:gd name="T61" fmla="*/ 0 h 1906"/>
                <a:gd name="T62" fmla="*/ 0 w 1860"/>
                <a:gd name="T63" fmla="*/ 0 h 1906"/>
                <a:gd name="T64" fmla="*/ 0 w 1860"/>
                <a:gd name="T65" fmla="*/ 0 h 1906"/>
                <a:gd name="T66" fmla="*/ 0 w 1860"/>
                <a:gd name="T67" fmla="*/ 0 h 1906"/>
                <a:gd name="T68" fmla="*/ 0 w 1860"/>
                <a:gd name="T69" fmla="*/ 0 h 1906"/>
                <a:gd name="T70" fmla="*/ 0 w 1860"/>
                <a:gd name="T71" fmla="*/ 0 h 1906"/>
                <a:gd name="T72" fmla="*/ 0 w 1860"/>
                <a:gd name="T73" fmla="*/ 0 h 1906"/>
                <a:gd name="T74" fmla="*/ 0 w 1860"/>
                <a:gd name="T75" fmla="*/ 0 h 1906"/>
                <a:gd name="T76" fmla="*/ 0 w 1860"/>
                <a:gd name="T77" fmla="*/ 0 h 1906"/>
                <a:gd name="T78" fmla="*/ 0 w 1860"/>
                <a:gd name="T79" fmla="*/ 0 h 1906"/>
                <a:gd name="T80" fmla="*/ 0 w 1860"/>
                <a:gd name="T81" fmla="*/ 0 h 1906"/>
                <a:gd name="T82" fmla="*/ 0 w 1860"/>
                <a:gd name="T83" fmla="*/ 0 h 1906"/>
                <a:gd name="T84" fmla="*/ 0 w 1860"/>
                <a:gd name="T85" fmla="*/ 0 h 1906"/>
                <a:gd name="T86" fmla="*/ 0 w 1860"/>
                <a:gd name="T87" fmla="*/ 0 h 1906"/>
                <a:gd name="T88" fmla="*/ 0 w 1860"/>
                <a:gd name="T89" fmla="*/ 0 h 1906"/>
                <a:gd name="T90" fmla="*/ 0 w 1860"/>
                <a:gd name="T91" fmla="*/ 0 h 1906"/>
                <a:gd name="T92" fmla="*/ 0 w 1860"/>
                <a:gd name="T93" fmla="*/ 0 h 1906"/>
                <a:gd name="T94" fmla="*/ 0 w 1860"/>
                <a:gd name="T95" fmla="*/ 0 h 1906"/>
                <a:gd name="T96" fmla="*/ 0 w 1860"/>
                <a:gd name="T97" fmla="*/ 0 h 1906"/>
                <a:gd name="T98" fmla="*/ 0 w 1860"/>
                <a:gd name="T99" fmla="*/ 0 h 1906"/>
                <a:gd name="T100" fmla="*/ 0 w 1860"/>
                <a:gd name="T101" fmla="*/ 0 h 1906"/>
                <a:gd name="T102" fmla="*/ 0 w 1860"/>
                <a:gd name="T103" fmla="*/ 0 h 1906"/>
                <a:gd name="T104" fmla="*/ 0 w 1860"/>
                <a:gd name="T105" fmla="*/ 0 h 1906"/>
                <a:gd name="T106" fmla="*/ 0 w 1860"/>
                <a:gd name="T107" fmla="*/ 0 h 1906"/>
                <a:gd name="T108" fmla="*/ 0 w 1860"/>
                <a:gd name="T109" fmla="*/ 0 h 1906"/>
                <a:gd name="T110" fmla="*/ 0 w 1860"/>
                <a:gd name="T111" fmla="*/ 0 h 1906"/>
                <a:gd name="T112" fmla="*/ 0 w 1860"/>
                <a:gd name="T113" fmla="*/ 0 h 1906"/>
                <a:gd name="T114" fmla="*/ 0 w 1860"/>
                <a:gd name="T115" fmla="*/ 0 h 1906"/>
                <a:gd name="T116" fmla="*/ 0 w 1860"/>
                <a:gd name="T117" fmla="*/ 0 h 1906"/>
                <a:gd name="T118" fmla="*/ 0 w 1860"/>
                <a:gd name="T119" fmla="*/ 0 h 1906"/>
                <a:gd name="T120" fmla="*/ 0 w 1860"/>
                <a:gd name="T121" fmla="*/ 0 h 1906"/>
                <a:gd name="T122" fmla="*/ 0 w 1860"/>
                <a:gd name="T123" fmla="*/ 0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C600C6"/>
            </a:solidFill>
            <a:ln w="8001">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6" name="Freeform 448"/>
            <p:cNvSpPr>
              <a:spLocks/>
            </p:cNvSpPr>
            <p:nvPr/>
          </p:nvSpPr>
          <p:spPr bwMode="auto">
            <a:xfrm>
              <a:off x="298" y="1442"/>
              <a:ext cx="312" cy="45"/>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7" name="Freeform 449"/>
            <p:cNvSpPr>
              <a:spLocks/>
            </p:cNvSpPr>
            <p:nvPr/>
          </p:nvSpPr>
          <p:spPr bwMode="auto">
            <a:xfrm>
              <a:off x="667" y="1597"/>
              <a:ext cx="77" cy="216"/>
            </a:xfrm>
            <a:custGeom>
              <a:avLst/>
              <a:gdLst>
                <a:gd name="T0" fmla="*/ 0 w 155"/>
                <a:gd name="T1" fmla="*/ 0 h 432"/>
                <a:gd name="T2" fmla="*/ 0 w 155"/>
                <a:gd name="T3" fmla="*/ 1 h 432"/>
                <a:gd name="T4" fmla="*/ 0 w 155"/>
                <a:gd name="T5" fmla="*/ 1 h 432"/>
                <a:gd name="T6" fmla="*/ 0 w 155"/>
                <a:gd name="T7" fmla="*/ 1 h 432"/>
                <a:gd name="T8" fmla="*/ 0 w 155"/>
                <a:gd name="T9" fmla="*/ 1 h 432"/>
                <a:gd name="T10" fmla="*/ 0 w 155"/>
                <a:gd name="T11" fmla="*/ 1 h 432"/>
                <a:gd name="T12" fmla="*/ 0 w 155"/>
                <a:gd name="T13" fmla="*/ 1 h 432"/>
                <a:gd name="T14" fmla="*/ 0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8" name="Freeform 450"/>
            <p:cNvSpPr>
              <a:spLocks/>
            </p:cNvSpPr>
            <p:nvPr/>
          </p:nvSpPr>
          <p:spPr bwMode="auto">
            <a:xfrm>
              <a:off x="593" y="1080"/>
              <a:ext cx="84" cy="295"/>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9" name="Freeform 451"/>
            <p:cNvSpPr>
              <a:spLocks/>
            </p:cNvSpPr>
            <p:nvPr/>
          </p:nvSpPr>
          <p:spPr bwMode="auto">
            <a:xfrm>
              <a:off x="797" y="1427"/>
              <a:ext cx="273" cy="58"/>
            </a:xfrm>
            <a:custGeom>
              <a:avLst/>
              <a:gdLst>
                <a:gd name="T0" fmla="*/ 0 w 546"/>
                <a:gd name="T1" fmla="*/ 0 h 117"/>
                <a:gd name="T2" fmla="*/ 1 w 546"/>
                <a:gd name="T3" fmla="*/ 0 h 117"/>
                <a:gd name="T4" fmla="*/ 1 w 546"/>
                <a:gd name="T5" fmla="*/ 0 h 117"/>
                <a:gd name="T6" fmla="*/ 1 w 546"/>
                <a:gd name="T7" fmla="*/ 0 h 117"/>
                <a:gd name="T8" fmla="*/ 1 w 546"/>
                <a:gd name="T9" fmla="*/ 0 h 117"/>
                <a:gd name="T10" fmla="*/ 1 w 546"/>
                <a:gd name="T11" fmla="*/ 0 h 117"/>
                <a:gd name="T12" fmla="*/ 1 w 546"/>
                <a:gd name="T13" fmla="*/ 0 h 117"/>
                <a:gd name="T14" fmla="*/ 1 w 546"/>
                <a:gd name="T15" fmla="*/ 0 h 117"/>
                <a:gd name="T16" fmla="*/ 1 w 546"/>
                <a:gd name="T17" fmla="*/ 0 h 117"/>
                <a:gd name="T18" fmla="*/ 1 w 546"/>
                <a:gd name="T19" fmla="*/ 0 h 117"/>
                <a:gd name="T20" fmla="*/ 1 w 546"/>
                <a:gd name="T21" fmla="*/ 0 h 117"/>
                <a:gd name="T22" fmla="*/ 1 w 546"/>
                <a:gd name="T23" fmla="*/ 0 h 117"/>
                <a:gd name="T24" fmla="*/ 1 w 546"/>
                <a:gd name="T25" fmla="*/ 0 h 117"/>
                <a:gd name="T26" fmla="*/ 0 w 546"/>
                <a:gd name="T27" fmla="*/ 0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C600C6"/>
            </a:solidFill>
            <a:ln w="9525">
              <a:solidFill>
                <a:srgbClr val="80008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nvGrpSpPr>
          <p:cNvPr id="2095" name="Group 452"/>
          <p:cNvGrpSpPr>
            <a:grpSpLocks/>
          </p:cNvGrpSpPr>
          <p:nvPr/>
        </p:nvGrpSpPr>
        <p:grpSpPr bwMode="auto">
          <a:xfrm>
            <a:off x="4073527" y="5314950"/>
            <a:ext cx="574675" cy="685800"/>
            <a:chOff x="1872" y="2764"/>
            <a:chExt cx="1063" cy="1356"/>
          </a:xfrm>
        </p:grpSpPr>
        <p:sp>
          <p:nvSpPr>
            <p:cNvPr id="2160" name="Freeform 453"/>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1" name="Freeform 454"/>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162" name="Group 455"/>
            <p:cNvGrpSpPr>
              <a:grpSpLocks/>
            </p:cNvGrpSpPr>
            <p:nvPr/>
          </p:nvGrpSpPr>
          <p:grpSpPr bwMode="auto">
            <a:xfrm>
              <a:off x="1920" y="2764"/>
              <a:ext cx="1015" cy="1338"/>
              <a:chOff x="1946" y="2832"/>
              <a:chExt cx="1015" cy="1338"/>
            </a:xfrm>
          </p:grpSpPr>
          <p:sp>
            <p:nvSpPr>
              <p:cNvPr id="2163" name="Freeform 456"/>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4" name="Freeform 457"/>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5" name="Freeform 458"/>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6" name="Freeform 459"/>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7" name="Freeform 460"/>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8" name="Freeform 461"/>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69" name="Freeform 462"/>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0" name="Freeform 463"/>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1" name="Freeform 464"/>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2" name="Freeform 465"/>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3" name="Freeform 466"/>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4" name="Freeform 467"/>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5" name="Freeform 468"/>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6" name="Freeform 469"/>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7" name="Freeform 470"/>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8" name="Freeform 471"/>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79" name="Freeform 472"/>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0" name="Freeform 473"/>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1" name="Freeform 474"/>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2" name="Freeform 475"/>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3" name="Freeform 476"/>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84" name="Freeform 477"/>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96" name="Group 478"/>
          <p:cNvGrpSpPr>
            <a:grpSpLocks/>
          </p:cNvGrpSpPr>
          <p:nvPr/>
        </p:nvGrpSpPr>
        <p:grpSpPr bwMode="auto">
          <a:xfrm>
            <a:off x="6096000" y="5429250"/>
            <a:ext cx="533400" cy="571500"/>
            <a:chOff x="1872" y="2764"/>
            <a:chExt cx="1063" cy="1356"/>
          </a:xfrm>
        </p:grpSpPr>
        <p:sp>
          <p:nvSpPr>
            <p:cNvPr id="2135" name="Freeform 479"/>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6" name="Freeform 480"/>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137" name="Group 481"/>
            <p:cNvGrpSpPr>
              <a:grpSpLocks/>
            </p:cNvGrpSpPr>
            <p:nvPr/>
          </p:nvGrpSpPr>
          <p:grpSpPr bwMode="auto">
            <a:xfrm>
              <a:off x="1920" y="2764"/>
              <a:ext cx="1015" cy="1338"/>
              <a:chOff x="1946" y="2832"/>
              <a:chExt cx="1015" cy="1338"/>
            </a:xfrm>
          </p:grpSpPr>
          <p:sp>
            <p:nvSpPr>
              <p:cNvPr id="2138" name="Freeform 482"/>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9" name="Freeform 483"/>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0" name="Freeform 484"/>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1" name="Freeform 485"/>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2" name="Freeform 486"/>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3" name="Freeform 487"/>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4" name="Freeform 488"/>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5" name="Freeform 489"/>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6" name="Freeform 490"/>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7" name="Freeform 491"/>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8" name="Freeform 492"/>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49" name="Freeform 493"/>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0" name="Freeform 494"/>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1" name="Freeform 495"/>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2" name="Freeform 496"/>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3" name="Freeform 497"/>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4" name="Freeform 498"/>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5" name="Freeform 499"/>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6" name="Freeform 500"/>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7" name="Freeform 501"/>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8" name="Freeform 502"/>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59" name="Freeform 503"/>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grpSp>
        <p:nvGrpSpPr>
          <p:cNvPr id="2097" name="Group 504"/>
          <p:cNvGrpSpPr>
            <a:grpSpLocks/>
          </p:cNvGrpSpPr>
          <p:nvPr/>
        </p:nvGrpSpPr>
        <p:grpSpPr bwMode="auto">
          <a:xfrm>
            <a:off x="5486400" y="5429250"/>
            <a:ext cx="533400" cy="571500"/>
            <a:chOff x="1872" y="2764"/>
            <a:chExt cx="1063" cy="1356"/>
          </a:xfrm>
        </p:grpSpPr>
        <p:sp>
          <p:nvSpPr>
            <p:cNvPr id="2110" name="Freeform 505"/>
            <p:cNvSpPr>
              <a:spLocks/>
            </p:cNvSpPr>
            <p:nvPr/>
          </p:nvSpPr>
          <p:spPr bwMode="auto">
            <a:xfrm>
              <a:off x="1905" y="3888"/>
              <a:ext cx="285" cy="232"/>
            </a:xfrm>
            <a:custGeom>
              <a:avLst/>
              <a:gdLst>
                <a:gd name="T0" fmla="*/ 285 w 285"/>
                <a:gd name="T1" fmla="*/ 232 h 232"/>
                <a:gd name="T2" fmla="*/ 184 w 285"/>
                <a:gd name="T3" fmla="*/ 215 h 232"/>
                <a:gd name="T4" fmla="*/ 159 w 285"/>
                <a:gd name="T5" fmla="*/ 212 h 232"/>
                <a:gd name="T6" fmla="*/ 172 w 285"/>
                <a:gd name="T7" fmla="*/ 206 h 232"/>
                <a:gd name="T8" fmla="*/ 187 w 285"/>
                <a:gd name="T9" fmla="*/ 205 h 232"/>
                <a:gd name="T10" fmla="*/ 157 w 285"/>
                <a:gd name="T11" fmla="*/ 194 h 232"/>
                <a:gd name="T12" fmla="*/ 137 w 285"/>
                <a:gd name="T13" fmla="*/ 191 h 232"/>
                <a:gd name="T14" fmla="*/ 114 w 285"/>
                <a:gd name="T15" fmla="*/ 182 h 232"/>
                <a:gd name="T16" fmla="*/ 137 w 285"/>
                <a:gd name="T17" fmla="*/ 182 h 232"/>
                <a:gd name="T18" fmla="*/ 154 w 285"/>
                <a:gd name="T19" fmla="*/ 182 h 232"/>
                <a:gd name="T20" fmla="*/ 111 w 285"/>
                <a:gd name="T21" fmla="*/ 169 h 232"/>
                <a:gd name="T22" fmla="*/ 101 w 285"/>
                <a:gd name="T23" fmla="*/ 161 h 232"/>
                <a:gd name="T24" fmla="*/ 88 w 285"/>
                <a:gd name="T25" fmla="*/ 149 h 232"/>
                <a:gd name="T26" fmla="*/ 121 w 285"/>
                <a:gd name="T27" fmla="*/ 159 h 232"/>
                <a:gd name="T28" fmla="*/ 89 w 285"/>
                <a:gd name="T29" fmla="*/ 134 h 232"/>
                <a:gd name="T30" fmla="*/ 63 w 285"/>
                <a:gd name="T31" fmla="*/ 111 h 232"/>
                <a:gd name="T32" fmla="*/ 79 w 285"/>
                <a:gd name="T33" fmla="*/ 114 h 232"/>
                <a:gd name="T34" fmla="*/ 89 w 285"/>
                <a:gd name="T35" fmla="*/ 118 h 232"/>
                <a:gd name="T36" fmla="*/ 56 w 285"/>
                <a:gd name="T37" fmla="*/ 87 h 232"/>
                <a:gd name="T38" fmla="*/ 38 w 285"/>
                <a:gd name="T39" fmla="*/ 64 h 232"/>
                <a:gd name="T40" fmla="*/ 56 w 285"/>
                <a:gd name="T41" fmla="*/ 73 h 232"/>
                <a:gd name="T42" fmla="*/ 66 w 285"/>
                <a:gd name="T43" fmla="*/ 77 h 232"/>
                <a:gd name="T44" fmla="*/ 33 w 285"/>
                <a:gd name="T45" fmla="*/ 41 h 232"/>
                <a:gd name="T46" fmla="*/ 10 w 285"/>
                <a:gd name="T47" fmla="*/ 20 h 232"/>
                <a:gd name="T48" fmla="*/ 0 w 285"/>
                <a:gd name="T49" fmla="*/ 0 h 232"/>
                <a:gd name="T50" fmla="*/ 21 w 285"/>
                <a:gd name="T51" fmla="*/ 14 h 232"/>
                <a:gd name="T52" fmla="*/ 51 w 285"/>
                <a:gd name="T53" fmla="*/ 28 h 232"/>
                <a:gd name="T54" fmla="*/ 66 w 285"/>
                <a:gd name="T55" fmla="*/ 38 h 232"/>
                <a:gd name="T56" fmla="*/ 48 w 285"/>
                <a:gd name="T57" fmla="*/ 17 h 232"/>
                <a:gd name="T58" fmla="*/ 73 w 285"/>
                <a:gd name="T59" fmla="*/ 28 h 232"/>
                <a:gd name="T60" fmla="*/ 91 w 285"/>
                <a:gd name="T61" fmla="*/ 51 h 232"/>
                <a:gd name="T62" fmla="*/ 94 w 285"/>
                <a:gd name="T63" fmla="*/ 63 h 232"/>
                <a:gd name="T64" fmla="*/ 94 w 285"/>
                <a:gd name="T65" fmla="*/ 37 h 232"/>
                <a:gd name="T66" fmla="*/ 112 w 285"/>
                <a:gd name="T67" fmla="*/ 61 h 232"/>
                <a:gd name="T68" fmla="*/ 131 w 285"/>
                <a:gd name="T69" fmla="*/ 81 h 232"/>
                <a:gd name="T70" fmla="*/ 131 w 285"/>
                <a:gd name="T71" fmla="*/ 63 h 232"/>
                <a:gd name="T72" fmla="*/ 154 w 285"/>
                <a:gd name="T73" fmla="*/ 88 h 232"/>
                <a:gd name="T74" fmla="*/ 159 w 285"/>
                <a:gd name="T75" fmla="*/ 114 h 232"/>
                <a:gd name="T76" fmla="*/ 165 w 285"/>
                <a:gd name="T77" fmla="*/ 122 h 232"/>
                <a:gd name="T78" fmla="*/ 162 w 285"/>
                <a:gd name="T79" fmla="*/ 92 h 232"/>
                <a:gd name="T80" fmla="*/ 187 w 285"/>
                <a:gd name="T81" fmla="*/ 117 h 232"/>
                <a:gd name="T82" fmla="*/ 197 w 285"/>
                <a:gd name="T83" fmla="*/ 138 h 232"/>
                <a:gd name="T84" fmla="*/ 210 w 285"/>
                <a:gd name="T85" fmla="*/ 162 h 232"/>
                <a:gd name="T86" fmla="*/ 210 w 285"/>
                <a:gd name="T87" fmla="*/ 132 h 232"/>
                <a:gd name="T88" fmla="*/ 225 w 285"/>
                <a:gd name="T89" fmla="*/ 151 h 232"/>
                <a:gd name="T90" fmla="*/ 228 w 285"/>
                <a:gd name="T91" fmla="*/ 167 h 232"/>
                <a:gd name="T92" fmla="*/ 248 w 285"/>
                <a:gd name="T93" fmla="*/ 186 h 232"/>
                <a:gd name="T94" fmla="*/ 248 w 285"/>
                <a:gd name="T95" fmla="*/ 176 h 232"/>
                <a:gd name="T96" fmla="*/ 267 w 285"/>
                <a:gd name="T97" fmla="*/ 196 h 232"/>
                <a:gd name="T98" fmla="*/ 285 w 285"/>
                <a:gd name="T99" fmla="*/ 232 h 2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5"/>
                <a:gd name="T151" fmla="*/ 0 h 232"/>
                <a:gd name="T152" fmla="*/ 285 w 285"/>
                <a:gd name="T153" fmla="*/ 232 h 2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5" h="232">
                  <a:moveTo>
                    <a:pt x="285" y="232"/>
                  </a:moveTo>
                  <a:lnTo>
                    <a:pt x="184" y="215"/>
                  </a:lnTo>
                  <a:lnTo>
                    <a:pt x="159" y="212"/>
                  </a:lnTo>
                  <a:lnTo>
                    <a:pt x="172" y="206"/>
                  </a:lnTo>
                  <a:lnTo>
                    <a:pt x="187" y="205"/>
                  </a:lnTo>
                  <a:lnTo>
                    <a:pt x="157" y="194"/>
                  </a:lnTo>
                  <a:lnTo>
                    <a:pt x="137" y="191"/>
                  </a:lnTo>
                  <a:lnTo>
                    <a:pt x="114" y="182"/>
                  </a:lnTo>
                  <a:lnTo>
                    <a:pt x="137" y="182"/>
                  </a:lnTo>
                  <a:lnTo>
                    <a:pt x="154" y="182"/>
                  </a:lnTo>
                  <a:lnTo>
                    <a:pt x="111" y="169"/>
                  </a:lnTo>
                  <a:lnTo>
                    <a:pt x="101" y="161"/>
                  </a:lnTo>
                  <a:lnTo>
                    <a:pt x="88" y="149"/>
                  </a:lnTo>
                  <a:lnTo>
                    <a:pt x="121" y="159"/>
                  </a:lnTo>
                  <a:lnTo>
                    <a:pt x="89" y="134"/>
                  </a:lnTo>
                  <a:lnTo>
                    <a:pt x="63" y="111"/>
                  </a:lnTo>
                  <a:lnTo>
                    <a:pt x="79" y="114"/>
                  </a:lnTo>
                  <a:lnTo>
                    <a:pt x="89" y="118"/>
                  </a:lnTo>
                  <a:lnTo>
                    <a:pt x="56" y="87"/>
                  </a:lnTo>
                  <a:lnTo>
                    <a:pt x="38" y="64"/>
                  </a:lnTo>
                  <a:lnTo>
                    <a:pt x="56" y="73"/>
                  </a:lnTo>
                  <a:lnTo>
                    <a:pt x="66" y="77"/>
                  </a:lnTo>
                  <a:lnTo>
                    <a:pt x="33" y="41"/>
                  </a:lnTo>
                  <a:lnTo>
                    <a:pt x="10" y="20"/>
                  </a:lnTo>
                  <a:lnTo>
                    <a:pt x="0" y="0"/>
                  </a:lnTo>
                  <a:lnTo>
                    <a:pt x="21" y="14"/>
                  </a:lnTo>
                  <a:lnTo>
                    <a:pt x="51" y="28"/>
                  </a:lnTo>
                  <a:lnTo>
                    <a:pt x="66" y="38"/>
                  </a:lnTo>
                  <a:lnTo>
                    <a:pt x="48" y="17"/>
                  </a:lnTo>
                  <a:lnTo>
                    <a:pt x="73" y="28"/>
                  </a:lnTo>
                  <a:lnTo>
                    <a:pt x="91" y="51"/>
                  </a:lnTo>
                  <a:lnTo>
                    <a:pt x="94" y="63"/>
                  </a:lnTo>
                  <a:lnTo>
                    <a:pt x="94" y="37"/>
                  </a:lnTo>
                  <a:lnTo>
                    <a:pt x="112" y="61"/>
                  </a:lnTo>
                  <a:lnTo>
                    <a:pt x="131" y="81"/>
                  </a:lnTo>
                  <a:lnTo>
                    <a:pt x="131" y="63"/>
                  </a:lnTo>
                  <a:lnTo>
                    <a:pt x="154" y="88"/>
                  </a:lnTo>
                  <a:lnTo>
                    <a:pt x="159" y="114"/>
                  </a:lnTo>
                  <a:lnTo>
                    <a:pt x="165" y="122"/>
                  </a:lnTo>
                  <a:lnTo>
                    <a:pt x="162" y="92"/>
                  </a:lnTo>
                  <a:lnTo>
                    <a:pt x="187" y="117"/>
                  </a:lnTo>
                  <a:lnTo>
                    <a:pt x="197" y="138"/>
                  </a:lnTo>
                  <a:lnTo>
                    <a:pt x="210" y="162"/>
                  </a:lnTo>
                  <a:lnTo>
                    <a:pt x="210" y="132"/>
                  </a:lnTo>
                  <a:lnTo>
                    <a:pt x="225" y="151"/>
                  </a:lnTo>
                  <a:lnTo>
                    <a:pt x="228" y="167"/>
                  </a:lnTo>
                  <a:lnTo>
                    <a:pt x="248" y="186"/>
                  </a:lnTo>
                  <a:lnTo>
                    <a:pt x="248" y="176"/>
                  </a:lnTo>
                  <a:lnTo>
                    <a:pt x="267" y="196"/>
                  </a:lnTo>
                  <a:lnTo>
                    <a:pt x="285" y="232"/>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1" name="Freeform 506"/>
            <p:cNvSpPr>
              <a:spLocks/>
            </p:cNvSpPr>
            <p:nvPr/>
          </p:nvSpPr>
          <p:spPr bwMode="auto">
            <a:xfrm>
              <a:off x="1872" y="3807"/>
              <a:ext cx="290" cy="169"/>
            </a:xfrm>
            <a:custGeom>
              <a:avLst/>
              <a:gdLst>
                <a:gd name="T0" fmla="*/ 290 w 290"/>
                <a:gd name="T1" fmla="*/ 169 h 169"/>
                <a:gd name="T2" fmla="*/ 286 w 290"/>
                <a:gd name="T3" fmla="*/ 112 h 169"/>
                <a:gd name="T4" fmla="*/ 265 w 290"/>
                <a:gd name="T5" fmla="*/ 49 h 169"/>
                <a:gd name="T6" fmla="*/ 256 w 290"/>
                <a:gd name="T7" fmla="*/ 98 h 169"/>
                <a:gd name="T8" fmla="*/ 234 w 290"/>
                <a:gd name="T9" fmla="*/ 39 h 169"/>
                <a:gd name="T10" fmla="*/ 208 w 290"/>
                <a:gd name="T11" fmla="*/ 10 h 169"/>
                <a:gd name="T12" fmla="*/ 224 w 290"/>
                <a:gd name="T13" fmla="*/ 63 h 169"/>
                <a:gd name="T14" fmla="*/ 163 w 290"/>
                <a:gd name="T15" fmla="*/ 14 h 169"/>
                <a:gd name="T16" fmla="*/ 96 w 290"/>
                <a:gd name="T17" fmla="*/ 0 h 169"/>
                <a:gd name="T18" fmla="*/ 128 w 290"/>
                <a:gd name="T19" fmla="*/ 21 h 169"/>
                <a:gd name="T20" fmla="*/ 0 w 290"/>
                <a:gd name="T21" fmla="*/ 3 h 169"/>
                <a:gd name="T22" fmla="*/ 85 w 290"/>
                <a:gd name="T23" fmla="*/ 45 h 169"/>
                <a:gd name="T24" fmla="*/ 35 w 290"/>
                <a:gd name="T25" fmla="*/ 49 h 169"/>
                <a:gd name="T26" fmla="*/ 141 w 290"/>
                <a:gd name="T27" fmla="*/ 63 h 169"/>
                <a:gd name="T28" fmla="*/ 65 w 290"/>
                <a:gd name="T29" fmla="*/ 98 h 169"/>
                <a:gd name="T30" fmla="*/ 152 w 290"/>
                <a:gd name="T31" fmla="*/ 87 h 169"/>
                <a:gd name="T32" fmla="*/ 178 w 290"/>
                <a:gd name="T33" fmla="*/ 90 h 169"/>
                <a:gd name="T34" fmla="*/ 132 w 290"/>
                <a:gd name="T35" fmla="*/ 109 h 169"/>
                <a:gd name="T36" fmla="*/ 208 w 290"/>
                <a:gd name="T37" fmla="*/ 105 h 169"/>
                <a:gd name="T38" fmla="*/ 189 w 290"/>
                <a:gd name="T39" fmla="*/ 139 h 169"/>
                <a:gd name="T40" fmla="*/ 234 w 290"/>
                <a:gd name="T41" fmla="*/ 120 h 169"/>
                <a:gd name="T42" fmla="*/ 265 w 290"/>
                <a:gd name="T43" fmla="*/ 120 h 169"/>
                <a:gd name="T44" fmla="*/ 290 w 290"/>
                <a:gd name="T45" fmla="*/ 169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0"/>
                <a:gd name="T70" fmla="*/ 0 h 169"/>
                <a:gd name="T71" fmla="*/ 290 w 290"/>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0" h="169">
                  <a:moveTo>
                    <a:pt x="290" y="169"/>
                  </a:moveTo>
                  <a:lnTo>
                    <a:pt x="286" y="112"/>
                  </a:lnTo>
                  <a:lnTo>
                    <a:pt x="265" y="49"/>
                  </a:lnTo>
                  <a:lnTo>
                    <a:pt x="256" y="98"/>
                  </a:lnTo>
                  <a:lnTo>
                    <a:pt x="234" y="39"/>
                  </a:lnTo>
                  <a:lnTo>
                    <a:pt x="208" y="10"/>
                  </a:lnTo>
                  <a:lnTo>
                    <a:pt x="224" y="63"/>
                  </a:lnTo>
                  <a:lnTo>
                    <a:pt x="163" y="14"/>
                  </a:lnTo>
                  <a:lnTo>
                    <a:pt x="96" y="0"/>
                  </a:lnTo>
                  <a:lnTo>
                    <a:pt x="128" y="21"/>
                  </a:lnTo>
                  <a:lnTo>
                    <a:pt x="0" y="3"/>
                  </a:lnTo>
                  <a:lnTo>
                    <a:pt x="85" y="45"/>
                  </a:lnTo>
                  <a:lnTo>
                    <a:pt x="35" y="49"/>
                  </a:lnTo>
                  <a:lnTo>
                    <a:pt x="141" y="63"/>
                  </a:lnTo>
                  <a:lnTo>
                    <a:pt x="65" y="98"/>
                  </a:lnTo>
                  <a:lnTo>
                    <a:pt x="152" y="87"/>
                  </a:lnTo>
                  <a:lnTo>
                    <a:pt x="178" y="90"/>
                  </a:lnTo>
                  <a:lnTo>
                    <a:pt x="132" y="109"/>
                  </a:lnTo>
                  <a:lnTo>
                    <a:pt x="208" y="105"/>
                  </a:lnTo>
                  <a:lnTo>
                    <a:pt x="189" y="139"/>
                  </a:lnTo>
                  <a:lnTo>
                    <a:pt x="234" y="120"/>
                  </a:lnTo>
                  <a:lnTo>
                    <a:pt x="265" y="120"/>
                  </a:lnTo>
                  <a:lnTo>
                    <a:pt x="290" y="169"/>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nvGrpSpPr>
            <p:cNvPr id="2112" name="Group 507"/>
            <p:cNvGrpSpPr>
              <a:grpSpLocks/>
            </p:cNvGrpSpPr>
            <p:nvPr/>
          </p:nvGrpSpPr>
          <p:grpSpPr bwMode="auto">
            <a:xfrm>
              <a:off x="1920" y="2764"/>
              <a:ext cx="1015" cy="1338"/>
              <a:chOff x="1946" y="2832"/>
              <a:chExt cx="1015" cy="1338"/>
            </a:xfrm>
          </p:grpSpPr>
          <p:sp>
            <p:nvSpPr>
              <p:cNvPr id="2113" name="Freeform 508"/>
              <p:cNvSpPr>
                <a:spLocks/>
              </p:cNvSpPr>
              <p:nvPr/>
            </p:nvSpPr>
            <p:spPr bwMode="auto">
              <a:xfrm>
                <a:off x="2019" y="3984"/>
                <a:ext cx="789" cy="186"/>
              </a:xfrm>
              <a:custGeom>
                <a:avLst/>
                <a:gdLst>
                  <a:gd name="T0" fmla="*/ 135 w 789"/>
                  <a:gd name="T1" fmla="*/ 114 h 186"/>
                  <a:gd name="T2" fmla="*/ 0 w 789"/>
                  <a:gd name="T3" fmla="*/ 99 h 186"/>
                  <a:gd name="T4" fmla="*/ 36 w 789"/>
                  <a:gd name="T5" fmla="*/ 129 h 186"/>
                  <a:gd name="T6" fmla="*/ 9 w 789"/>
                  <a:gd name="T7" fmla="*/ 135 h 186"/>
                  <a:gd name="T8" fmla="*/ 84 w 789"/>
                  <a:gd name="T9" fmla="*/ 165 h 186"/>
                  <a:gd name="T10" fmla="*/ 39 w 789"/>
                  <a:gd name="T11" fmla="*/ 168 h 186"/>
                  <a:gd name="T12" fmla="*/ 138 w 789"/>
                  <a:gd name="T13" fmla="*/ 186 h 186"/>
                  <a:gd name="T14" fmla="*/ 204 w 789"/>
                  <a:gd name="T15" fmla="*/ 183 h 186"/>
                  <a:gd name="T16" fmla="*/ 267 w 789"/>
                  <a:gd name="T17" fmla="*/ 177 h 186"/>
                  <a:gd name="T18" fmla="*/ 243 w 789"/>
                  <a:gd name="T19" fmla="*/ 171 h 186"/>
                  <a:gd name="T20" fmla="*/ 327 w 789"/>
                  <a:gd name="T21" fmla="*/ 159 h 186"/>
                  <a:gd name="T22" fmla="*/ 306 w 789"/>
                  <a:gd name="T23" fmla="*/ 150 h 186"/>
                  <a:gd name="T24" fmla="*/ 372 w 789"/>
                  <a:gd name="T25" fmla="*/ 135 h 186"/>
                  <a:gd name="T26" fmla="*/ 414 w 789"/>
                  <a:gd name="T27" fmla="*/ 147 h 186"/>
                  <a:gd name="T28" fmla="*/ 408 w 789"/>
                  <a:gd name="T29" fmla="*/ 141 h 186"/>
                  <a:gd name="T30" fmla="*/ 477 w 789"/>
                  <a:gd name="T31" fmla="*/ 159 h 186"/>
                  <a:gd name="T32" fmla="*/ 525 w 789"/>
                  <a:gd name="T33" fmla="*/ 168 h 186"/>
                  <a:gd name="T34" fmla="*/ 498 w 789"/>
                  <a:gd name="T35" fmla="*/ 156 h 186"/>
                  <a:gd name="T36" fmla="*/ 591 w 789"/>
                  <a:gd name="T37" fmla="*/ 162 h 186"/>
                  <a:gd name="T38" fmla="*/ 630 w 789"/>
                  <a:gd name="T39" fmla="*/ 156 h 186"/>
                  <a:gd name="T40" fmla="*/ 600 w 789"/>
                  <a:gd name="T41" fmla="*/ 150 h 186"/>
                  <a:gd name="T42" fmla="*/ 711 w 789"/>
                  <a:gd name="T43" fmla="*/ 141 h 186"/>
                  <a:gd name="T44" fmla="*/ 750 w 789"/>
                  <a:gd name="T45" fmla="*/ 132 h 186"/>
                  <a:gd name="T46" fmla="*/ 702 w 789"/>
                  <a:gd name="T47" fmla="*/ 132 h 186"/>
                  <a:gd name="T48" fmla="*/ 789 w 789"/>
                  <a:gd name="T49" fmla="*/ 93 h 186"/>
                  <a:gd name="T50" fmla="*/ 723 w 789"/>
                  <a:gd name="T51" fmla="*/ 105 h 186"/>
                  <a:gd name="T52" fmla="*/ 777 w 789"/>
                  <a:gd name="T53" fmla="*/ 57 h 186"/>
                  <a:gd name="T54" fmla="*/ 789 w 789"/>
                  <a:gd name="T55" fmla="*/ 27 h 186"/>
                  <a:gd name="T56" fmla="*/ 723 w 789"/>
                  <a:gd name="T57" fmla="*/ 57 h 186"/>
                  <a:gd name="T58" fmla="*/ 741 w 789"/>
                  <a:gd name="T59" fmla="*/ 39 h 186"/>
                  <a:gd name="T60" fmla="*/ 681 w 789"/>
                  <a:gd name="T61" fmla="*/ 39 h 186"/>
                  <a:gd name="T62" fmla="*/ 498 w 789"/>
                  <a:gd name="T63" fmla="*/ 0 h 186"/>
                  <a:gd name="T64" fmla="*/ 135 w 789"/>
                  <a:gd name="T65" fmla="*/ 114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9"/>
                  <a:gd name="T100" fmla="*/ 0 h 186"/>
                  <a:gd name="T101" fmla="*/ 789 w 789"/>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9" h="186">
                    <a:moveTo>
                      <a:pt x="135" y="114"/>
                    </a:moveTo>
                    <a:lnTo>
                      <a:pt x="0" y="99"/>
                    </a:lnTo>
                    <a:lnTo>
                      <a:pt x="36" y="129"/>
                    </a:lnTo>
                    <a:lnTo>
                      <a:pt x="9" y="135"/>
                    </a:lnTo>
                    <a:lnTo>
                      <a:pt x="84" y="165"/>
                    </a:lnTo>
                    <a:lnTo>
                      <a:pt x="39" y="168"/>
                    </a:lnTo>
                    <a:lnTo>
                      <a:pt x="138" y="186"/>
                    </a:lnTo>
                    <a:lnTo>
                      <a:pt x="204" y="183"/>
                    </a:lnTo>
                    <a:lnTo>
                      <a:pt x="267" y="177"/>
                    </a:lnTo>
                    <a:lnTo>
                      <a:pt x="243" y="171"/>
                    </a:lnTo>
                    <a:lnTo>
                      <a:pt x="327" y="159"/>
                    </a:lnTo>
                    <a:lnTo>
                      <a:pt x="306" y="150"/>
                    </a:lnTo>
                    <a:lnTo>
                      <a:pt x="372" y="135"/>
                    </a:lnTo>
                    <a:lnTo>
                      <a:pt x="414" y="147"/>
                    </a:lnTo>
                    <a:lnTo>
                      <a:pt x="408" y="141"/>
                    </a:lnTo>
                    <a:lnTo>
                      <a:pt x="477" y="159"/>
                    </a:lnTo>
                    <a:lnTo>
                      <a:pt x="525" y="168"/>
                    </a:lnTo>
                    <a:lnTo>
                      <a:pt x="498" y="156"/>
                    </a:lnTo>
                    <a:lnTo>
                      <a:pt x="591" y="162"/>
                    </a:lnTo>
                    <a:lnTo>
                      <a:pt x="630" y="156"/>
                    </a:lnTo>
                    <a:lnTo>
                      <a:pt x="600" y="150"/>
                    </a:lnTo>
                    <a:lnTo>
                      <a:pt x="711" y="141"/>
                    </a:lnTo>
                    <a:lnTo>
                      <a:pt x="750" y="132"/>
                    </a:lnTo>
                    <a:lnTo>
                      <a:pt x="702" y="132"/>
                    </a:lnTo>
                    <a:lnTo>
                      <a:pt x="789" y="93"/>
                    </a:lnTo>
                    <a:lnTo>
                      <a:pt x="723" y="105"/>
                    </a:lnTo>
                    <a:lnTo>
                      <a:pt x="777" y="57"/>
                    </a:lnTo>
                    <a:lnTo>
                      <a:pt x="789" y="27"/>
                    </a:lnTo>
                    <a:lnTo>
                      <a:pt x="723" y="57"/>
                    </a:lnTo>
                    <a:lnTo>
                      <a:pt x="741" y="39"/>
                    </a:lnTo>
                    <a:lnTo>
                      <a:pt x="681" y="39"/>
                    </a:lnTo>
                    <a:lnTo>
                      <a:pt x="498" y="0"/>
                    </a:lnTo>
                    <a:lnTo>
                      <a:pt x="135" y="114"/>
                    </a:lnTo>
                    <a:close/>
                  </a:path>
                </a:pathLst>
              </a:custGeom>
              <a:solidFill>
                <a:srgbClr val="002000"/>
              </a:solidFill>
              <a:ln w="9525">
                <a:no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4" name="Freeform 509"/>
              <p:cNvSpPr>
                <a:spLocks/>
              </p:cNvSpPr>
              <p:nvPr/>
            </p:nvSpPr>
            <p:spPr bwMode="auto">
              <a:xfrm>
                <a:off x="2454" y="2832"/>
                <a:ext cx="120" cy="1259"/>
              </a:xfrm>
              <a:custGeom>
                <a:avLst/>
                <a:gdLst>
                  <a:gd name="T0" fmla="*/ 120 w 120"/>
                  <a:gd name="T1" fmla="*/ 0 h 1259"/>
                  <a:gd name="T2" fmla="*/ 120 w 120"/>
                  <a:gd name="T3" fmla="*/ 323 h 1259"/>
                  <a:gd name="T4" fmla="*/ 108 w 120"/>
                  <a:gd name="T5" fmla="*/ 441 h 1259"/>
                  <a:gd name="T6" fmla="*/ 99 w 120"/>
                  <a:gd name="T7" fmla="*/ 546 h 1259"/>
                  <a:gd name="T8" fmla="*/ 84 w 120"/>
                  <a:gd name="T9" fmla="*/ 653 h 1259"/>
                  <a:gd name="T10" fmla="*/ 54 w 120"/>
                  <a:gd name="T11" fmla="*/ 806 h 1259"/>
                  <a:gd name="T12" fmla="*/ 30 w 120"/>
                  <a:gd name="T13" fmla="*/ 965 h 1259"/>
                  <a:gd name="T14" fmla="*/ 12 w 120"/>
                  <a:gd name="T15" fmla="*/ 1130 h 1259"/>
                  <a:gd name="T16" fmla="*/ 0 w 120"/>
                  <a:gd name="T17" fmla="*/ 1259 h 1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1259"/>
                  <a:gd name="T29" fmla="*/ 120 w 120"/>
                  <a:gd name="T30" fmla="*/ 1259 h 12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1259">
                    <a:moveTo>
                      <a:pt x="120" y="0"/>
                    </a:moveTo>
                    <a:lnTo>
                      <a:pt x="120" y="323"/>
                    </a:lnTo>
                    <a:lnTo>
                      <a:pt x="108" y="441"/>
                    </a:lnTo>
                    <a:lnTo>
                      <a:pt x="99" y="546"/>
                    </a:lnTo>
                    <a:lnTo>
                      <a:pt x="84" y="653"/>
                    </a:lnTo>
                    <a:lnTo>
                      <a:pt x="54" y="806"/>
                    </a:lnTo>
                    <a:lnTo>
                      <a:pt x="30" y="965"/>
                    </a:lnTo>
                    <a:lnTo>
                      <a:pt x="12" y="1130"/>
                    </a:lnTo>
                    <a:lnTo>
                      <a:pt x="0" y="1259"/>
                    </a:lnTo>
                  </a:path>
                </a:pathLst>
              </a:custGeom>
              <a:noFill/>
              <a:ln w="2540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5" name="Freeform 510"/>
              <p:cNvSpPr>
                <a:spLocks/>
              </p:cNvSpPr>
              <p:nvPr/>
            </p:nvSpPr>
            <p:spPr bwMode="auto">
              <a:xfrm>
                <a:off x="2514" y="3442"/>
                <a:ext cx="283" cy="215"/>
              </a:xfrm>
              <a:custGeom>
                <a:avLst/>
                <a:gdLst>
                  <a:gd name="T0" fmla="*/ 0 w 283"/>
                  <a:gd name="T1" fmla="*/ 215 h 215"/>
                  <a:gd name="T2" fmla="*/ 61 w 283"/>
                  <a:gd name="T3" fmla="*/ 197 h 215"/>
                  <a:gd name="T4" fmla="*/ 111 w 283"/>
                  <a:gd name="T5" fmla="*/ 169 h 215"/>
                  <a:gd name="T6" fmla="*/ 71 w 283"/>
                  <a:gd name="T7" fmla="*/ 172 h 215"/>
                  <a:gd name="T8" fmla="*/ 118 w 283"/>
                  <a:gd name="T9" fmla="*/ 151 h 215"/>
                  <a:gd name="T10" fmla="*/ 168 w 283"/>
                  <a:gd name="T11" fmla="*/ 133 h 215"/>
                  <a:gd name="T12" fmla="*/ 107 w 283"/>
                  <a:gd name="T13" fmla="*/ 133 h 215"/>
                  <a:gd name="T14" fmla="*/ 222 w 283"/>
                  <a:gd name="T15" fmla="*/ 104 h 215"/>
                  <a:gd name="T16" fmla="*/ 251 w 283"/>
                  <a:gd name="T17" fmla="*/ 82 h 215"/>
                  <a:gd name="T18" fmla="*/ 197 w 283"/>
                  <a:gd name="T19" fmla="*/ 89 h 215"/>
                  <a:gd name="T20" fmla="*/ 258 w 283"/>
                  <a:gd name="T21" fmla="*/ 61 h 215"/>
                  <a:gd name="T22" fmla="*/ 280 w 283"/>
                  <a:gd name="T23" fmla="*/ 32 h 215"/>
                  <a:gd name="T24" fmla="*/ 283 w 283"/>
                  <a:gd name="T25" fmla="*/ 0 h 215"/>
                  <a:gd name="T26" fmla="*/ 244 w 283"/>
                  <a:gd name="T27" fmla="*/ 21 h 215"/>
                  <a:gd name="T28" fmla="*/ 215 w 283"/>
                  <a:gd name="T29" fmla="*/ 35 h 215"/>
                  <a:gd name="T30" fmla="*/ 244 w 283"/>
                  <a:gd name="T31" fmla="*/ 0 h 215"/>
                  <a:gd name="T32" fmla="*/ 179 w 283"/>
                  <a:gd name="T33" fmla="*/ 35 h 215"/>
                  <a:gd name="T34" fmla="*/ 147 w 283"/>
                  <a:gd name="T35" fmla="*/ 64 h 215"/>
                  <a:gd name="T36" fmla="*/ 150 w 283"/>
                  <a:gd name="T37" fmla="*/ 32 h 215"/>
                  <a:gd name="T38" fmla="*/ 115 w 283"/>
                  <a:gd name="T39" fmla="*/ 68 h 215"/>
                  <a:gd name="T40" fmla="*/ 93 w 283"/>
                  <a:gd name="T41" fmla="*/ 97 h 215"/>
                  <a:gd name="T42" fmla="*/ 100 w 283"/>
                  <a:gd name="T43" fmla="*/ 61 h 215"/>
                  <a:gd name="T44" fmla="*/ 61 w 283"/>
                  <a:gd name="T45" fmla="*/ 104 h 215"/>
                  <a:gd name="T46" fmla="*/ 46 w 283"/>
                  <a:gd name="T47" fmla="*/ 129 h 215"/>
                  <a:gd name="T48" fmla="*/ 50 w 283"/>
                  <a:gd name="T49" fmla="*/ 71 h 215"/>
                  <a:gd name="T50" fmla="*/ 3 w 283"/>
                  <a:gd name="T51" fmla="*/ 161 h 215"/>
                  <a:gd name="T52" fmla="*/ 0 w 28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3"/>
                  <a:gd name="T82" fmla="*/ 0 h 215"/>
                  <a:gd name="T83" fmla="*/ 283 w 28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3" h="215">
                    <a:moveTo>
                      <a:pt x="0" y="215"/>
                    </a:moveTo>
                    <a:lnTo>
                      <a:pt x="61" y="197"/>
                    </a:lnTo>
                    <a:lnTo>
                      <a:pt x="111" y="169"/>
                    </a:lnTo>
                    <a:lnTo>
                      <a:pt x="71" y="172"/>
                    </a:lnTo>
                    <a:lnTo>
                      <a:pt x="118" y="151"/>
                    </a:lnTo>
                    <a:lnTo>
                      <a:pt x="168" y="133"/>
                    </a:lnTo>
                    <a:lnTo>
                      <a:pt x="107" y="133"/>
                    </a:lnTo>
                    <a:lnTo>
                      <a:pt x="222" y="104"/>
                    </a:lnTo>
                    <a:lnTo>
                      <a:pt x="251" y="82"/>
                    </a:lnTo>
                    <a:lnTo>
                      <a:pt x="197" y="89"/>
                    </a:lnTo>
                    <a:lnTo>
                      <a:pt x="258" y="61"/>
                    </a:lnTo>
                    <a:lnTo>
                      <a:pt x="280" y="32"/>
                    </a:lnTo>
                    <a:lnTo>
                      <a:pt x="283" y="0"/>
                    </a:lnTo>
                    <a:lnTo>
                      <a:pt x="244" y="21"/>
                    </a:lnTo>
                    <a:lnTo>
                      <a:pt x="215" y="35"/>
                    </a:lnTo>
                    <a:lnTo>
                      <a:pt x="244" y="0"/>
                    </a:lnTo>
                    <a:lnTo>
                      <a:pt x="179" y="35"/>
                    </a:lnTo>
                    <a:lnTo>
                      <a:pt x="147" y="64"/>
                    </a:lnTo>
                    <a:lnTo>
                      <a:pt x="150" y="32"/>
                    </a:lnTo>
                    <a:lnTo>
                      <a:pt x="115" y="68"/>
                    </a:lnTo>
                    <a:lnTo>
                      <a:pt x="93" y="97"/>
                    </a:lnTo>
                    <a:lnTo>
                      <a:pt x="100" y="61"/>
                    </a:lnTo>
                    <a:lnTo>
                      <a:pt x="61" y="104"/>
                    </a:lnTo>
                    <a:lnTo>
                      <a:pt x="46" y="129"/>
                    </a:lnTo>
                    <a:lnTo>
                      <a:pt x="50" y="71"/>
                    </a:lnTo>
                    <a:lnTo>
                      <a:pt x="3" y="161"/>
                    </a:lnTo>
                    <a:lnTo>
                      <a:pt x="0" y="215"/>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6" name="Freeform 511"/>
              <p:cNvSpPr>
                <a:spLocks/>
              </p:cNvSpPr>
              <p:nvPr/>
            </p:nvSpPr>
            <p:spPr bwMode="auto">
              <a:xfrm>
                <a:off x="2298" y="3646"/>
                <a:ext cx="189" cy="432"/>
              </a:xfrm>
              <a:custGeom>
                <a:avLst/>
                <a:gdLst>
                  <a:gd name="T0" fmla="*/ 189 w 189"/>
                  <a:gd name="T1" fmla="*/ 432 h 432"/>
                  <a:gd name="T2" fmla="*/ 87 w 189"/>
                  <a:gd name="T3" fmla="*/ 330 h 432"/>
                  <a:gd name="T4" fmla="*/ 0 w 189"/>
                  <a:gd name="T5" fmla="*/ 117 h 432"/>
                  <a:gd name="T6" fmla="*/ 18 w 189"/>
                  <a:gd name="T7" fmla="*/ 51 h 432"/>
                  <a:gd name="T8" fmla="*/ 30 w 189"/>
                  <a:gd name="T9" fmla="*/ 72 h 432"/>
                  <a:gd name="T10" fmla="*/ 45 w 189"/>
                  <a:gd name="T11" fmla="*/ 12 h 432"/>
                  <a:gd name="T12" fmla="*/ 51 w 189"/>
                  <a:gd name="T13" fmla="*/ 0 h 432"/>
                  <a:gd name="T14" fmla="*/ 75 w 189"/>
                  <a:gd name="T15" fmla="*/ 72 h 432"/>
                  <a:gd name="T16" fmla="*/ 84 w 189"/>
                  <a:gd name="T17" fmla="*/ 54 h 432"/>
                  <a:gd name="T18" fmla="*/ 93 w 189"/>
                  <a:gd name="T19" fmla="*/ 132 h 432"/>
                  <a:gd name="T20" fmla="*/ 108 w 189"/>
                  <a:gd name="T21" fmla="*/ 90 h 432"/>
                  <a:gd name="T22" fmla="*/ 120 w 189"/>
                  <a:gd name="T23" fmla="*/ 138 h 432"/>
                  <a:gd name="T24" fmla="*/ 120 w 189"/>
                  <a:gd name="T25" fmla="*/ 174 h 432"/>
                  <a:gd name="T26" fmla="*/ 156 w 189"/>
                  <a:gd name="T27" fmla="*/ 147 h 432"/>
                  <a:gd name="T28" fmla="*/ 162 w 189"/>
                  <a:gd name="T29" fmla="*/ 240 h 432"/>
                  <a:gd name="T30" fmla="*/ 189 w 189"/>
                  <a:gd name="T31" fmla="*/ 432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9"/>
                  <a:gd name="T49" fmla="*/ 0 h 432"/>
                  <a:gd name="T50" fmla="*/ 189 w 189"/>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9" h="432">
                    <a:moveTo>
                      <a:pt x="189" y="432"/>
                    </a:moveTo>
                    <a:lnTo>
                      <a:pt x="87" y="330"/>
                    </a:lnTo>
                    <a:lnTo>
                      <a:pt x="0" y="117"/>
                    </a:lnTo>
                    <a:lnTo>
                      <a:pt x="18" y="51"/>
                    </a:lnTo>
                    <a:lnTo>
                      <a:pt x="30" y="72"/>
                    </a:lnTo>
                    <a:lnTo>
                      <a:pt x="45" y="12"/>
                    </a:lnTo>
                    <a:lnTo>
                      <a:pt x="51" y="0"/>
                    </a:lnTo>
                    <a:lnTo>
                      <a:pt x="75" y="72"/>
                    </a:lnTo>
                    <a:lnTo>
                      <a:pt x="84" y="54"/>
                    </a:lnTo>
                    <a:lnTo>
                      <a:pt x="93" y="132"/>
                    </a:lnTo>
                    <a:lnTo>
                      <a:pt x="108" y="90"/>
                    </a:lnTo>
                    <a:lnTo>
                      <a:pt x="120" y="138"/>
                    </a:lnTo>
                    <a:lnTo>
                      <a:pt x="120" y="174"/>
                    </a:lnTo>
                    <a:lnTo>
                      <a:pt x="156" y="147"/>
                    </a:lnTo>
                    <a:lnTo>
                      <a:pt x="162" y="240"/>
                    </a:lnTo>
                    <a:lnTo>
                      <a:pt x="189" y="432"/>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7" name="Freeform 512"/>
              <p:cNvSpPr>
                <a:spLocks/>
              </p:cNvSpPr>
              <p:nvPr/>
            </p:nvSpPr>
            <p:spPr bwMode="auto">
              <a:xfrm>
                <a:off x="2448" y="3602"/>
                <a:ext cx="234" cy="495"/>
              </a:xfrm>
              <a:custGeom>
                <a:avLst/>
                <a:gdLst>
                  <a:gd name="T0" fmla="*/ 12 w 234"/>
                  <a:gd name="T1" fmla="*/ 495 h 495"/>
                  <a:gd name="T2" fmla="*/ 168 w 234"/>
                  <a:gd name="T3" fmla="*/ 363 h 495"/>
                  <a:gd name="T4" fmla="*/ 234 w 234"/>
                  <a:gd name="T5" fmla="*/ 171 h 495"/>
                  <a:gd name="T6" fmla="*/ 189 w 234"/>
                  <a:gd name="T7" fmla="*/ 204 h 495"/>
                  <a:gd name="T8" fmla="*/ 210 w 234"/>
                  <a:gd name="T9" fmla="*/ 168 h 495"/>
                  <a:gd name="T10" fmla="*/ 222 w 234"/>
                  <a:gd name="T11" fmla="*/ 135 h 495"/>
                  <a:gd name="T12" fmla="*/ 225 w 234"/>
                  <a:gd name="T13" fmla="*/ 78 h 495"/>
                  <a:gd name="T14" fmla="*/ 189 w 234"/>
                  <a:gd name="T15" fmla="*/ 129 h 495"/>
                  <a:gd name="T16" fmla="*/ 201 w 234"/>
                  <a:gd name="T17" fmla="*/ 69 h 495"/>
                  <a:gd name="T18" fmla="*/ 204 w 234"/>
                  <a:gd name="T19" fmla="*/ 42 h 495"/>
                  <a:gd name="T20" fmla="*/ 201 w 234"/>
                  <a:gd name="T21" fmla="*/ 0 h 495"/>
                  <a:gd name="T22" fmla="*/ 168 w 234"/>
                  <a:gd name="T23" fmla="*/ 42 h 495"/>
                  <a:gd name="T24" fmla="*/ 144 w 234"/>
                  <a:gd name="T25" fmla="*/ 81 h 495"/>
                  <a:gd name="T26" fmla="*/ 138 w 234"/>
                  <a:gd name="T27" fmla="*/ 45 h 495"/>
                  <a:gd name="T28" fmla="*/ 117 w 234"/>
                  <a:gd name="T29" fmla="*/ 81 h 495"/>
                  <a:gd name="T30" fmla="*/ 105 w 234"/>
                  <a:gd name="T31" fmla="*/ 135 h 495"/>
                  <a:gd name="T32" fmla="*/ 90 w 234"/>
                  <a:gd name="T33" fmla="*/ 102 h 495"/>
                  <a:gd name="T34" fmla="*/ 81 w 234"/>
                  <a:gd name="T35" fmla="*/ 150 h 495"/>
                  <a:gd name="T36" fmla="*/ 66 w 234"/>
                  <a:gd name="T37" fmla="*/ 228 h 495"/>
                  <a:gd name="T38" fmla="*/ 60 w 234"/>
                  <a:gd name="T39" fmla="*/ 174 h 495"/>
                  <a:gd name="T40" fmla="*/ 36 w 234"/>
                  <a:gd name="T41" fmla="*/ 258 h 495"/>
                  <a:gd name="T42" fmla="*/ 30 w 234"/>
                  <a:gd name="T43" fmla="*/ 321 h 495"/>
                  <a:gd name="T44" fmla="*/ 18 w 234"/>
                  <a:gd name="T45" fmla="*/ 282 h 495"/>
                  <a:gd name="T46" fmla="*/ 0 w 234"/>
                  <a:gd name="T47" fmla="*/ 384 h 495"/>
                  <a:gd name="T48" fmla="*/ 12 w 234"/>
                  <a:gd name="T49" fmla="*/ 495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95"/>
                  <a:gd name="T77" fmla="*/ 234 w 234"/>
                  <a:gd name="T78" fmla="*/ 495 h 4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95">
                    <a:moveTo>
                      <a:pt x="12" y="495"/>
                    </a:moveTo>
                    <a:lnTo>
                      <a:pt x="168" y="363"/>
                    </a:lnTo>
                    <a:lnTo>
                      <a:pt x="234" y="171"/>
                    </a:lnTo>
                    <a:lnTo>
                      <a:pt x="189" y="204"/>
                    </a:lnTo>
                    <a:lnTo>
                      <a:pt x="210" y="168"/>
                    </a:lnTo>
                    <a:lnTo>
                      <a:pt x="222" y="135"/>
                    </a:lnTo>
                    <a:lnTo>
                      <a:pt x="225" y="78"/>
                    </a:lnTo>
                    <a:lnTo>
                      <a:pt x="189" y="129"/>
                    </a:lnTo>
                    <a:lnTo>
                      <a:pt x="201" y="69"/>
                    </a:lnTo>
                    <a:lnTo>
                      <a:pt x="204" y="42"/>
                    </a:lnTo>
                    <a:lnTo>
                      <a:pt x="201" y="0"/>
                    </a:lnTo>
                    <a:lnTo>
                      <a:pt x="168" y="42"/>
                    </a:lnTo>
                    <a:lnTo>
                      <a:pt x="144" y="81"/>
                    </a:lnTo>
                    <a:lnTo>
                      <a:pt x="138" y="45"/>
                    </a:lnTo>
                    <a:lnTo>
                      <a:pt x="117" y="81"/>
                    </a:lnTo>
                    <a:lnTo>
                      <a:pt x="105" y="135"/>
                    </a:lnTo>
                    <a:lnTo>
                      <a:pt x="90" y="102"/>
                    </a:lnTo>
                    <a:lnTo>
                      <a:pt x="81" y="150"/>
                    </a:lnTo>
                    <a:lnTo>
                      <a:pt x="66" y="228"/>
                    </a:lnTo>
                    <a:lnTo>
                      <a:pt x="60" y="174"/>
                    </a:lnTo>
                    <a:lnTo>
                      <a:pt x="36" y="258"/>
                    </a:lnTo>
                    <a:lnTo>
                      <a:pt x="30" y="321"/>
                    </a:lnTo>
                    <a:lnTo>
                      <a:pt x="18" y="282"/>
                    </a:lnTo>
                    <a:lnTo>
                      <a:pt x="0" y="384"/>
                    </a:lnTo>
                    <a:lnTo>
                      <a:pt x="12" y="49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8" name="Freeform 513"/>
              <p:cNvSpPr>
                <a:spLocks/>
              </p:cNvSpPr>
              <p:nvPr/>
            </p:nvSpPr>
            <p:spPr bwMode="auto">
              <a:xfrm>
                <a:off x="2445" y="3620"/>
                <a:ext cx="516" cy="489"/>
              </a:xfrm>
              <a:custGeom>
                <a:avLst/>
                <a:gdLst>
                  <a:gd name="T0" fmla="*/ 0 w 516"/>
                  <a:gd name="T1" fmla="*/ 489 h 489"/>
                  <a:gd name="T2" fmla="*/ 183 w 516"/>
                  <a:gd name="T3" fmla="*/ 453 h 489"/>
                  <a:gd name="T4" fmla="*/ 228 w 516"/>
                  <a:gd name="T5" fmla="*/ 447 h 489"/>
                  <a:gd name="T6" fmla="*/ 204 w 516"/>
                  <a:gd name="T7" fmla="*/ 435 h 489"/>
                  <a:gd name="T8" fmla="*/ 177 w 516"/>
                  <a:gd name="T9" fmla="*/ 432 h 489"/>
                  <a:gd name="T10" fmla="*/ 231 w 516"/>
                  <a:gd name="T11" fmla="*/ 408 h 489"/>
                  <a:gd name="T12" fmla="*/ 267 w 516"/>
                  <a:gd name="T13" fmla="*/ 402 h 489"/>
                  <a:gd name="T14" fmla="*/ 309 w 516"/>
                  <a:gd name="T15" fmla="*/ 384 h 489"/>
                  <a:gd name="T16" fmla="*/ 267 w 516"/>
                  <a:gd name="T17" fmla="*/ 384 h 489"/>
                  <a:gd name="T18" fmla="*/ 237 w 516"/>
                  <a:gd name="T19" fmla="*/ 384 h 489"/>
                  <a:gd name="T20" fmla="*/ 315 w 516"/>
                  <a:gd name="T21" fmla="*/ 357 h 489"/>
                  <a:gd name="T22" fmla="*/ 333 w 516"/>
                  <a:gd name="T23" fmla="*/ 339 h 489"/>
                  <a:gd name="T24" fmla="*/ 357 w 516"/>
                  <a:gd name="T25" fmla="*/ 315 h 489"/>
                  <a:gd name="T26" fmla="*/ 297 w 516"/>
                  <a:gd name="T27" fmla="*/ 336 h 489"/>
                  <a:gd name="T28" fmla="*/ 354 w 516"/>
                  <a:gd name="T29" fmla="*/ 282 h 489"/>
                  <a:gd name="T30" fmla="*/ 402 w 516"/>
                  <a:gd name="T31" fmla="*/ 234 h 489"/>
                  <a:gd name="T32" fmla="*/ 372 w 516"/>
                  <a:gd name="T33" fmla="*/ 240 h 489"/>
                  <a:gd name="T34" fmla="*/ 354 w 516"/>
                  <a:gd name="T35" fmla="*/ 249 h 489"/>
                  <a:gd name="T36" fmla="*/ 414 w 516"/>
                  <a:gd name="T37" fmla="*/ 183 h 489"/>
                  <a:gd name="T38" fmla="*/ 447 w 516"/>
                  <a:gd name="T39" fmla="*/ 135 h 489"/>
                  <a:gd name="T40" fmla="*/ 414 w 516"/>
                  <a:gd name="T41" fmla="*/ 153 h 489"/>
                  <a:gd name="T42" fmla="*/ 396 w 516"/>
                  <a:gd name="T43" fmla="*/ 162 h 489"/>
                  <a:gd name="T44" fmla="*/ 456 w 516"/>
                  <a:gd name="T45" fmla="*/ 87 h 489"/>
                  <a:gd name="T46" fmla="*/ 498 w 516"/>
                  <a:gd name="T47" fmla="*/ 42 h 489"/>
                  <a:gd name="T48" fmla="*/ 516 w 516"/>
                  <a:gd name="T49" fmla="*/ 0 h 489"/>
                  <a:gd name="T50" fmla="*/ 477 w 516"/>
                  <a:gd name="T51" fmla="*/ 30 h 489"/>
                  <a:gd name="T52" fmla="*/ 423 w 516"/>
                  <a:gd name="T53" fmla="*/ 60 h 489"/>
                  <a:gd name="T54" fmla="*/ 396 w 516"/>
                  <a:gd name="T55" fmla="*/ 81 h 489"/>
                  <a:gd name="T56" fmla="*/ 429 w 516"/>
                  <a:gd name="T57" fmla="*/ 36 h 489"/>
                  <a:gd name="T58" fmla="*/ 384 w 516"/>
                  <a:gd name="T59" fmla="*/ 60 h 489"/>
                  <a:gd name="T60" fmla="*/ 351 w 516"/>
                  <a:gd name="T61" fmla="*/ 108 h 489"/>
                  <a:gd name="T62" fmla="*/ 345 w 516"/>
                  <a:gd name="T63" fmla="*/ 132 h 489"/>
                  <a:gd name="T64" fmla="*/ 345 w 516"/>
                  <a:gd name="T65" fmla="*/ 78 h 489"/>
                  <a:gd name="T66" fmla="*/ 312 w 516"/>
                  <a:gd name="T67" fmla="*/ 129 h 489"/>
                  <a:gd name="T68" fmla="*/ 279 w 516"/>
                  <a:gd name="T69" fmla="*/ 171 h 489"/>
                  <a:gd name="T70" fmla="*/ 279 w 516"/>
                  <a:gd name="T71" fmla="*/ 132 h 489"/>
                  <a:gd name="T72" fmla="*/ 237 w 516"/>
                  <a:gd name="T73" fmla="*/ 186 h 489"/>
                  <a:gd name="T74" fmla="*/ 228 w 516"/>
                  <a:gd name="T75" fmla="*/ 240 h 489"/>
                  <a:gd name="T76" fmla="*/ 216 w 516"/>
                  <a:gd name="T77" fmla="*/ 258 h 489"/>
                  <a:gd name="T78" fmla="*/ 222 w 516"/>
                  <a:gd name="T79" fmla="*/ 195 h 489"/>
                  <a:gd name="T80" fmla="*/ 177 w 516"/>
                  <a:gd name="T81" fmla="*/ 246 h 489"/>
                  <a:gd name="T82" fmla="*/ 159 w 516"/>
                  <a:gd name="T83" fmla="*/ 291 h 489"/>
                  <a:gd name="T84" fmla="*/ 135 w 516"/>
                  <a:gd name="T85" fmla="*/ 342 h 489"/>
                  <a:gd name="T86" fmla="*/ 135 w 516"/>
                  <a:gd name="T87" fmla="*/ 279 h 489"/>
                  <a:gd name="T88" fmla="*/ 108 w 516"/>
                  <a:gd name="T89" fmla="*/ 318 h 489"/>
                  <a:gd name="T90" fmla="*/ 102 w 516"/>
                  <a:gd name="T91" fmla="*/ 351 h 489"/>
                  <a:gd name="T92" fmla="*/ 66 w 516"/>
                  <a:gd name="T93" fmla="*/ 393 h 489"/>
                  <a:gd name="T94" fmla="*/ 66 w 516"/>
                  <a:gd name="T95" fmla="*/ 372 h 489"/>
                  <a:gd name="T96" fmla="*/ 33 w 516"/>
                  <a:gd name="T97" fmla="*/ 414 h 489"/>
                  <a:gd name="T98" fmla="*/ 0 w 516"/>
                  <a:gd name="T99" fmla="*/ 489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6"/>
                  <a:gd name="T151" fmla="*/ 0 h 489"/>
                  <a:gd name="T152" fmla="*/ 516 w 516"/>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6" h="489">
                    <a:moveTo>
                      <a:pt x="0" y="489"/>
                    </a:moveTo>
                    <a:lnTo>
                      <a:pt x="183" y="453"/>
                    </a:lnTo>
                    <a:lnTo>
                      <a:pt x="228" y="447"/>
                    </a:lnTo>
                    <a:lnTo>
                      <a:pt x="204" y="435"/>
                    </a:lnTo>
                    <a:lnTo>
                      <a:pt x="177" y="432"/>
                    </a:lnTo>
                    <a:lnTo>
                      <a:pt x="231" y="408"/>
                    </a:lnTo>
                    <a:lnTo>
                      <a:pt x="267" y="402"/>
                    </a:lnTo>
                    <a:lnTo>
                      <a:pt x="309" y="384"/>
                    </a:lnTo>
                    <a:lnTo>
                      <a:pt x="267" y="384"/>
                    </a:lnTo>
                    <a:lnTo>
                      <a:pt x="237" y="384"/>
                    </a:lnTo>
                    <a:lnTo>
                      <a:pt x="315" y="357"/>
                    </a:lnTo>
                    <a:lnTo>
                      <a:pt x="333" y="339"/>
                    </a:lnTo>
                    <a:lnTo>
                      <a:pt x="357" y="315"/>
                    </a:lnTo>
                    <a:lnTo>
                      <a:pt x="297" y="336"/>
                    </a:lnTo>
                    <a:lnTo>
                      <a:pt x="354" y="282"/>
                    </a:lnTo>
                    <a:lnTo>
                      <a:pt x="402" y="234"/>
                    </a:lnTo>
                    <a:lnTo>
                      <a:pt x="372" y="240"/>
                    </a:lnTo>
                    <a:lnTo>
                      <a:pt x="354" y="249"/>
                    </a:lnTo>
                    <a:lnTo>
                      <a:pt x="414" y="183"/>
                    </a:lnTo>
                    <a:lnTo>
                      <a:pt x="447" y="135"/>
                    </a:lnTo>
                    <a:lnTo>
                      <a:pt x="414" y="153"/>
                    </a:lnTo>
                    <a:lnTo>
                      <a:pt x="396" y="162"/>
                    </a:lnTo>
                    <a:lnTo>
                      <a:pt x="456" y="87"/>
                    </a:lnTo>
                    <a:lnTo>
                      <a:pt x="498" y="42"/>
                    </a:lnTo>
                    <a:lnTo>
                      <a:pt x="516" y="0"/>
                    </a:lnTo>
                    <a:lnTo>
                      <a:pt x="477" y="30"/>
                    </a:lnTo>
                    <a:lnTo>
                      <a:pt x="423" y="60"/>
                    </a:lnTo>
                    <a:lnTo>
                      <a:pt x="396" y="81"/>
                    </a:lnTo>
                    <a:lnTo>
                      <a:pt x="429" y="36"/>
                    </a:lnTo>
                    <a:lnTo>
                      <a:pt x="384" y="60"/>
                    </a:lnTo>
                    <a:lnTo>
                      <a:pt x="351" y="108"/>
                    </a:lnTo>
                    <a:lnTo>
                      <a:pt x="345" y="132"/>
                    </a:lnTo>
                    <a:lnTo>
                      <a:pt x="345" y="78"/>
                    </a:lnTo>
                    <a:lnTo>
                      <a:pt x="312" y="129"/>
                    </a:lnTo>
                    <a:lnTo>
                      <a:pt x="279" y="171"/>
                    </a:lnTo>
                    <a:lnTo>
                      <a:pt x="279" y="132"/>
                    </a:lnTo>
                    <a:lnTo>
                      <a:pt x="237" y="186"/>
                    </a:lnTo>
                    <a:lnTo>
                      <a:pt x="228" y="240"/>
                    </a:lnTo>
                    <a:lnTo>
                      <a:pt x="216" y="258"/>
                    </a:lnTo>
                    <a:lnTo>
                      <a:pt x="222" y="195"/>
                    </a:lnTo>
                    <a:lnTo>
                      <a:pt x="177" y="246"/>
                    </a:lnTo>
                    <a:lnTo>
                      <a:pt x="159" y="291"/>
                    </a:lnTo>
                    <a:lnTo>
                      <a:pt x="135" y="342"/>
                    </a:lnTo>
                    <a:lnTo>
                      <a:pt x="135" y="279"/>
                    </a:lnTo>
                    <a:lnTo>
                      <a:pt x="108" y="318"/>
                    </a:lnTo>
                    <a:lnTo>
                      <a:pt x="102" y="351"/>
                    </a:lnTo>
                    <a:lnTo>
                      <a:pt x="66" y="393"/>
                    </a:lnTo>
                    <a:lnTo>
                      <a:pt x="66" y="372"/>
                    </a:lnTo>
                    <a:lnTo>
                      <a:pt x="33" y="414"/>
                    </a:lnTo>
                    <a:lnTo>
                      <a:pt x="0" y="489"/>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19" name="Freeform 514"/>
              <p:cNvSpPr>
                <a:spLocks/>
              </p:cNvSpPr>
              <p:nvPr/>
            </p:nvSpPr>
            <p:spPr bwMode="auto">
              <a:xfrm>
                <a:off x="2112" y="3643"/>
                <a:ext cx="339" cy="462"/>
              </a:xfrm>
              <a:custGeom>
                <a:avLst/>
                <a:gdLst>
                  <a:gd name="T0" fmla="*/ 339 w 339"/>
                  <a:gd name="T1" fmla="*/ 462 h 462"/>
                  <a:gd name="T2" fmla="*/ 288 w 339"/>
                  <a:gd name="T3" fmla="*/ 447 h 462"/>
                  <a:gd name="T4" fmla="*/ 219 w 339"/>
                  <a:gd name="T5" fmla="*/ 414 h 462"/>
                  <a:gd name="T6" fmla="*/ 171 w 339"/>
                  <a:gd name="T7" fmla="*/ 366 h 462"/>
                  <a:gd name="T8" fmla="*/ 237 w 339"/>
                  <a:gd name="T9" fmla="*/ 384 h 462"/>
                  <a:gd name="T10" fmla="*/ 183 w 339"/>
                  <a:gd name="T11" fmla="*/ 348 h 462"/>
                  <a:gd name="T12" fmla="*/ 138 w 339"/>
                  <a:gd name="T13" fmla="*/ 333 h 462"/>
                  <a:gd name="T14" fmla="*/ 102 w 339"/>
                  <a:gd name="T15" fmla="*/ 300 h 462"/>
                  <a:gd name="T16" fmla="*/ 156 w 339"/>
                  <a:gd name="T17" fmla="*/ 315 h 462"/>
                  <a:gd name="T18" fmla="*/ 87 w 339"/>
                  <a:gd name="T19" fmla="*/ 267 h 462"/>
                  <a:gd name="T20" fmla="*/ 42 w 339"/>
                  <a:gd name="T21" fmla="*/ 207 h 462"/>
                  <a:gd name="T22" fmla="*/ 87 w 339"/>
                  <a:gd name="T23" fmla="*/ 231 h 462"/>
                  <a:gd name="T24" fmla="*/ 24 w 339"/>
                  <a:gd name="T25" fmla="*/ 171 h 462"/>
                  <a:gd name="T26" fmla="*/ 9 w 339"/>
                  <a:gd name="T27" fmla="*/ 117 h 462"/>
                  <a:gd name="T28" fmla="*/ 42 w 339"/>
                  <a:gd name="T29" fmla="*/ 153 h 462"/>
                  <a:gd name="T30" fmla="*/ 0 w 339"/>
                  <a:gd name="T31" fmla="*/ 0 h 462"/>
                  <a:gd name="T32" fmla="*/ 96 w 339"/>
                  <a:gd name="T33" fmla="*/ 57 h 462"/>
                  <a:gd name="T34" fmla="*/ 84 w 339"/>
                  <a:gd name="T35" fmla="*/ 21 h 462"/>
                  <a:gd name="T36" fmla="*/ 153 w 339"/>
                  <a:gd name="T37" fmla="*/ 84 h 462"/>
                  <a:gd name="T38" fmla="*/ 177 w 339"/>
                  <a:gd name="T39" fmla="*/ 126 h 462"/>
                  <a:gd name="T40" fmla="*/ 177 w 339"/>
                  <a:gd name="T41" fmla="*/ 81 h 462"/>
                  <a:gd name="T42" fmla="*/ 213 w 339"/>
                  <a:gd name="T43" fmla="*/ 144 h 462"/>
                  <a:gd name="T44" fmla="*/ 234 w 339"/>
                  <a:gd name="T45" fmla="*/ 216 h 462"/>
                  <a:gd name="T46" fmla="*/ 237 w 339"/>
                  <a:gd name="T47" fmla="*/ 177 h 462"/>
                  <a:gd name="T48" fmla="*/ 264 w 339"/>
                  <a:gd name="T49" fmla="*/ 240 h 462"/>
                  <a:gd name="T50" fmla="*/ 279 w 339"/>
                  <a:gd name="T51" fmla="*/ 321 h 462"/>
                  <a:gd name="T52" fmla="*/ 288 w 339"/>
                  <a:gd name="T53" fmla="*/ 261 h 462"/>
                  <a:gd name="T54" fmla="*/ 318 w 339"/>
                  <a:gd name="T55" fmla="*/ 321 h 462"/>
                  <a:gd name="T56" fmla="*/ 327 w 339"/>
                  <a:gd name="T57" fmla="*/ 366 h 462"/>
                  <a:gd name="T58" fmla="*/ 339 w 339"/>
                  <a:gd name="T59" fmla="*/ 462 h 4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9"/>
                  <a:gd name="T91" fmla="*/ 0 h 462"/>
                  <a:gd name="T92" fmla="*/ 339 w 339"/>
                  <a:gd name="T93" fmla="*/ 462 h 4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9" h="462">
                    <a:moveTo>
                      <a:pt x="339" y="462"/>
                    </a:moveTo>
                    <a:lnTo>
                      <a:pt x="288" y="447"/>
                    </a:lnTo>
                    <a:lnTo>
                      <a:pt x="219" y="414"/>
                    </a:lnTo>
                    <a:lnTo>
                      <a:pt x="171" y="366"/>
                    </a:lnTo>
                    <a:lnTo>
                      <a:pt x="237" y="384"/>
                    </a:lnTo>
                    <a:lnTo>
                      <a:pt x="183" y="348"/>
                    </a:lnTo>
                    <a:lnTo>
                      <a:pt x="138" y="333"/>
                    </a:lnTo>
                    <a:lnTo>
                      <a:pt x="102" y="300"/>
                    </a:lnTo>
                    <a:lnTo>
                      <a:pt x="156" y="315"/>
                    </a:lnTo>
                    <a:lnTo>
                      <a:pt x="87" y="267"/>
                    </a:lnTo>
                    <a:lnTo>
                      <a:pt x="42" y="207"/>
                    </a:lnTo>
                    <a:lnTo>
                      <a:pt x="87" y="231"/>
                    </a:lnTo>
                    <a:lnTo>
                      <a:pt x="24" y="171"/>
                    </a:lnTo>
                    <a:lnTo>
                      <a:pt x="9" y="117"/>
                    </a:lnTo>
                    <a:lnTo>
                      <a:pt x="42" y="153"/>
                    </a:lnTo>
                    <a:lnTo>
                      <a:pt x="0" y="0"/>
                    </a:lnTo>
                    <a:lnTo>
                      <a:pt x="96" y="57"/>
                    </a:lnTo>
                    <a:lnTo>
                      <a:pt x="84" y="21"/>
                    </a:lnTo>
                    <a:lnTo>
                      <a:pt x="153" y="84"/>
                    </a:lnTo>
                    <a:lnTo>
                      <a:pt x="177" y="126"/>
                    </a:lnTo>
                    <a:lnTo>
                      <a:pt x="177" y="81"/>
                    </a:lnTo>
                    <a:lnTo>
                      <a:pt x="213" y="144"/>
                    </a:lnTo>
                    <a:lnTo>
                      <a:pt x="234" y="216"/>
                    </a:lnTo>
                    <a:lnTo>
                      <a:pt x="237" y="177"/>
                    </a:lnTo>
                    <a:lnTo>
                      <a:pt x="264" y="240"/>
                    </a:lnTo>
                    <a:lnTo>
                      <a:pt x="279" y="321"/>
                    </a:lnTo>
                    <a:lnTo>
                      <a:pt x="288" y="261"/>
                    </a:lnTo>
                    <a:lnTo>
                      <a:pt x="318" y="321"/>
                    </a:lnTo>
                    <a:lnTo>
                      <a:pt x="327" y="366"/>
                    </a:lnTo>
                    <a:lnTo>
                      <a:pt x="339" y="462"/>
                    </a:lnTo>
                    <a:close/>
                  </a:path>
                </a:pathLst>
              </a:custGeom>
              <a:solidFill>
                <a:srgbClr val="004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0" name="Freeform 515"/>
              <p:cNvSpPr>
                <a:spLocks/>
              </p:cNvSpPr>
              <p:nvPr/>
            </p:nvSpPr>
            <p:spPr bwMode="auto">
              <a:xfrm>
                <a:off x="2231" y="3333"/>
                <a:ext cx="298" cy="232"/>
              </a:xfrm>
              <a:custGeom>
                <a:avLst/>
                <a:gdLst>
                  <a:gd name="T0" fmla="*/ 298 w 298"/>
                  <a:gd name="T1" fmla="*/ 232 h 232"/>
                  <a:gd name="T2" fmla="*/ 293 w 298"/>
                  <a:gd name="T3" fmla="*/ 154 h 232"/>
                  <a:gd name="T4" fmla="*/ 272 w 298"/>
                  <a:gd name="T5" fmla="*/ 67 h 232"/>
                  <a:gd name="T6" fmla="*/ 261 w 298"/>
                  <a:gd name="T7" fmla="*/ 134 h 232"/>
                  <a:gd name="T8" fmla="*/ 240 w 298"/>
                  <a:gd name="T9" fmla="*/ 56 h 232"/>
                  <a:gd name="T10" fmla="*/ 214 w 298"/>
                  <a:gd name="T11" fmla="*/ 15 h 232"/>
                  <a:gd name="T12" fmla="*/ 230 w 298"/>
                  <a:gd name="T13" fmla="*/ 87 h 232"/>
                  <a:gd name="T14" fmla="*/ 167 w 298"/>
                  <a:gd name="T15" fmla="*/ 20 h 232"/>
                  <a:gd name="T16" fmla="*/ 99 w 298"/>
                  <a:gd name="T17" fmla="*/ 0 h 232"/>
                  <a:gd name="T18" fmla="*/ 130 w 298"/>
                  <a:gd name="T19" fmla="*/ 30 h 232"/>
                  <a:gd name="T20" fmla="*/ 0 w 298"/>
                  <a:gd name="T21" fmla="*/ 5 h 232"/>
                  <a:gd name="T22" fmla="*/ 88 w 298"/>
                  <a:gd name="T23" fmla="*/ 61 h 232"/>
                  <a:gd name="T24" fmla="*/ 36 w 298"/>
                  <a:gd name="T25" fmla="*/ 67 h 232"/>
                  <a:gd name="T26" fmla="*/ 146 w 298"/>
                  <a:gd name="T27" fmla="*/ 87 h 232"/>
                  <a:gd name="T28" fmla="*/ 68 w 298"/>
                  <a:gd name="T29" fmla="*/ 134 h 232"/>
                  <a:gd name="T30" fmla="*/ 156 w 298"/>
                  <a:gd name="T31" fmla="*/ 118 h 232"/>
                  <a:gd name="T32" fmla="*/ 183 w 298"/>
                  <a:gd name="T33" fmla="*/ 123 h 232"/>
                  <a:gd name="T34" fmla="*/ 136 w 298"/>
                  <a:gd name="T35" fmla="*/ 149 h 232"/>
                  <a:gd name="T36" fmla="*/ 214 w 298"/>
                  <a:gd name="T37" fmla="*/ 144 h 232"/>
                  <a:gd name="T38" fmla="*/ 193 w 298"/>
                  <a:gd name="T39" fmla="*/ 190 h 232"/>
                  <a:gd name="T40" fmla="*/ 240 w 298"/>
                  <a:gd name="T41" fmla="*/ 165 h 232"/>
                  <a:gd name="T42" fmla="*/ 272 w 298"/>
                  <a:gd name="T43" fmla="*/ 165 h 232"/>
                  <a:gd name="T44" fmla="*/ 298 w 298"/>
                  <a:gd name="T45" fmla="*/ 232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8"/>
                  <a:gd name="T70" fmla="*/ 0 h 232"/>
                  <a:gd name="T71" fmla="*/ 298 w 298"/>
                  <a:gd name="T72" fmla="*/ 232 h 2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8" h="232">
                    <a:moveTo>
                      <a:pt x="298" y="232"/>
                    </a:moveTo>
                    <a:lnTo>
                      <a:pt x="293" y="154"/>
                    </a:lnTo>
                    <a:lnTo>
                      <a:pt x="272" y="67"/>
                    </a:lnTo>
                    <a:lnTo>
                      <a:pt x="261" y="134"/>
                    </a:lnTo>
                    <a:lnTo>
                      <a:pt x="240" y="56"/>
                    </a:lnTo>
                    <a:lnTo>
                      <a:pt x="214" y="15"/>
                    </a:lnTo>
                    <a:lnTo>
                      <a:pt x="230" y="87"/>
                    </a:lnTo>
                    <a:lnTo>
                      <a:pt x="167" y="20"/>
                    </a:lnTo>
                    <a:lnTo>
                      <a:pt x="99" y="0"/>
                    </a:lnTo>
                    <a:lnTo>
                      <a:pt x="130" y="30"/>
                    </a:lnTo>
                    <a:lnTo>
                      <a:pt x="0" y="5"/>
                    </a:lnTo>
                    <a:lnTo>
                      <a:pt x="88" y="61"/>
                    </a:lnTo>
                    <a:lnTo>
                      <a:pt x="36" y="67"/>
                    </a:lnTo>
                    <a:lnTo>
                      <a:pt x="146" y="87"/>
                    </a:lnTo>
                    <a:lnTo>
                      <a:pt x="68" y="134"/>
                    </a:lnTo>
                    <a:lnTo>
                      <a:pt x="156" y="118"/>
                    </a:lnTo>
                    <a:lnTo>
                      <a:pt x="183" y="123"/>
                    </a:lnTo>
                    <a:lnTo>
                      <a:pt x="136" y="149"/>
                    </a:lnTo>
                    <a:lnTo>
                      <a:pt x="214" y="144"/>
                    </a:lnTo>
                    <a:lnTo>
                      <a:pt x="193" y="190"/>
                    </a:lnTo>
                    <a:lnTo>
                      <a:pt x="240" y="165"/>
                    </a:lnTo>
                    <a:lnTo>
                      <a:pt x="272" y="165"/>
                    </a:lnTo>
                    <a:lnTo>
                      <a:pt x="298" y="232"/>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1" name="Freeform 516"/>
              <p:cNvSpPr>
                <a:spLocks/>
              </p:cNvSpPr>
              <p:nvPr/>
            </p:nvSpPr>
            <p:spPr bwMode="auto">
              <a:xfrm>
                <a:off x="2546" y="3277"/>
                <a:ext cx="242" cy="171"/>
              </a:xfrm>
              <a:custGeom>
                <a:avLst/>
                <a:gdLst>
                  <a:gd name="T0" fmla="*/ 0 w 242"/>
                  <a:gd name="T1" fmla="*/ 171 h 171"/>
                  <a:gd name="T2" fmla="*/ 4 w 242"/>
                  <a:gd name="T3" fmla="*/ 114 h 171"/>
                  <a:gd name="T4" fmla="*/ 21 w 242"/>
                  <a:gd name="T5" fmla="*/ 49 h 171"/>
                  <a:gd name="T6" fmla="*/ 29 w 242"/>
                  <a:gd name="T7" fmla="*/ 98 h 171"/>
                  <a:gd name="T8" fmla="*/ 46 w 242"/>
                  <a:gd name="T9" fmla="*/ 41 h 171"/>
                  <a:gd name="T10" fmla="*/ 68 w 242"/>
                  <a:gd name="T11" fmla="*/ 11 h 171"/>
                  <a:gd name="T12" fmla="*/ 55 w 242"/>
                  <a:gd name="T13" fmla="*/ 64 h 171"/>
                  <a:gd name="T14" fmla="*/ 106 w 242"/>
                  <a:gd name="T15" fmla="*/ 15 h 171"/>
                  <a:gd name="T16" fmla="*/ 161 w 242"/>
                  <a:gd name="T17" fmla="*/ 0 h 171"/>
                  <a:gd name="T18" fmla="*/ 136 w 242"/>
                  <a:gd name="T19" fmla="*/ 22 h 171"/>
                  <a:gd name="T20" fmla="*/ 242 w 242"/>
                  <a:gd name="T21" fmla="*/ 3 h 171"/>
                  <a:gd name="T22" fmla="*/ 170 w 242"/>
                  <a:gd name="T23" fmla="*/ 45 h 171"/>
                  <a:gd name="T24" fmla="*/ 212 w 242"/>
                  <a:gd name="T25" fmla="*/ 49 h 171"/>
                  <a:gd name="T26" fmla="*/ 123 w 242"/>
                  <a:gd name="T27" fmla="*/ 64 h 171"/>
                  <a:gd name="T28" fmla="*/ 187 w 242"/>
                  <a:gd name="T29" fmla="*/ 98 h 171"/>
                  <a:gd name="T30" fmla="*/ 114 w 242"/>
                  <a:gd name="T31" fmla="*/ 87 h 171"/>
                  <a:gd name="T32" fmla="*/ 93 w 242"/>
                  <a:gd name="T33" fmla="*/ 91 h 171"/>
                  <a:gd name="T34" fmla="*/ 131 w 242"/>
                  <a:gd name="T35" fmla="*/ 110 h 171"/>
                  <a:gd name="T36" fmla="*/ 68 w 242"/>
                  <a:gd name="T37" fmla="*/ 106 h 171"/>
                  <a:gd name="T38" fmla="*/ 85 w 242"/>
                  <a:gd name="T39" fmla="*/ 140 h 171"/>
                  <a:gd name="T40" fmla="*/ 46 w 242"/>
                  <a:gd name="T41" fmla="*/ 121 h 171"/>
                  <a:gd name="T42" fmla="*/ 21 w 242"/>
                  <a:gd name="T43" fmla="*/ 121 h 171"/>
                  <a:gd name="T44" fmla="*/ 0 w 242"/>
                  <a:gd name="T45" fmla="*/ 171 h 1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2"/>
                  <a:gd name="T70" fmla="*/ 0 h 171"/>
                  <a:gd name="T71" fmla="*/ 242 w 242"/>
                  <a:gd name="T72" fmla="*/ 171 h 1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2" h="171">
                    <a:moveTo>
                      <a:pt x="0" y="171"/>
                    </a:moveTo>
                    <a:lnTo>
                      <a:pt x="4" y="114"/>
                    </a:lnTo>
                    <a:lnTo>
                      <a:pt x="21" y="49"/>
                    </a:lnTo>
                    <a:lnTo>
                      <a:pt x="29" y="98"/>
                    </a:lnTo>
                    <a:lnTo>
                      <a:pt x="46" y="41"/>
                    </a:lnTo>
                    <a:lnTo>
                      <a:pt x="68" y="11"/>
                    </a:lnTo>
                    <a:lnTo>
                      <a:pt x="55" y="64"/>
                    </a:lnTo>
                    <a:lnTo>
                      <a:pt x="106" y="15"/>
                    </a:lnTo>
                    <a:lnTo>
                      <a:pt x="161" y="0"/>
                    </a:lnTo>
                    <a:lnTo>
                      <a:pt x="136" y="22"/>
                    </a:lnTo>
                    <a:lnTo>
                      <a:pt x="242" y="3"/>
                    </a:lnTo>
                    <a:lnTo>
                      <a:pt x="170" y="45"/>
                    </a:lnTo>
                    <a:lnTo>
                      <a:pt x="212" y="49"/>
                    </a:lnTo>
                    <a:lnTo>
                      <a:pt x="123" y="64"/>
                    </a:lnTo>
                    <a:lnTo>
                      <a:pt x="187" y="98"/>
                    </a:lnTo>
                    <a:lnTo>
                      <a:pt x="114" y="87"/>
                    </a:lnTo>
                    <a:lnTo>
                      <a:pt x="93" y="91"/>
                    </a:lnTo>
                    <a:lnTo>
                      <a:pt x="131" y="110"/>
                    </a:lnTo>
                    <a:lnTo>
                      <a:pt x="68" y="106"/>
                    </a:lnTo>
                    <a:lnTo>
                      <a:pt x="85" y="140"/>
                    </a:lnTo>
                    <a:lnTo>
                      <a:pt x="46" y="121"/>
                    </a:lnTo>
                    <a:lnTo>
                      <a:pt x="21" y="121"/>
                    </a:lnTo>
                    <a:lnTo>
                      <a:pt x="0" y="171"/>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2" name="Freeform 517"/>
              <p:cNvSpPr>
                <a:spLocks/>
              </p:cNvSpPr>
              <p:nvPr/>
            </p:nvSpPr>
            <p:spPr bwMode="auto">
              <a:xfrm>
                <a:off x="2352" y="3215"/>
                <a:ext cx="195" cy="143"/>
              </a:xfrm>
              <a:custGeom>
                <a:avLst/>
                <a:gdLst>
                  <a:gd name="T0" fmla="*/ 195 w 195"/>
                  <a:gd name="T1" fmla="*/ 143 h 143"/>
                  <a:gd name="T2" fmla="*/ 191 w 195"/>
                  <a:gd name="T3" fmla="*/ 95 h 143"/>
                  <a:gd name="T4" fmla="*/ 178 w 195"/>
                  <a:gd name="T5" fmla="*/ 41 h 143"/>
                  <a:gd name="T6" fmla="*/ 171 w 195"/>
                  <a:gd name="T7" fmla="*/ 82 h 143"/>
                  <a:gd name="T8" fmla="*/ 157 w 195"/>
                  <a:gd name="T9" fmla="*/ 34 h 143"/>
                  <a:gd name="T10" fmla="*/ 140 w 195"/>
                  <a:gd name="T11" fmla="*/ 9 h 143"/>
                  <a:gd name="T12" fmla="*/ 150 w 195"/>
                  <a:gd name="T13" fmla="*/ 54 h 143"/>
                  <a:gd name="T14" fmla="*/ 109 w 195"/>
                  <a:gd name="T15" fmla="*/ 12 h 143"/>
                  <a:gd name="T16" fmla="*/ 65 w 195"/>
                  <a:gd name="T17" fmla="*/ 0 h 143"/>
                  <a:gd name="T18" fmla="*/ 85 w 195"/>
                  <a:gd name="T19" fmla="*/ 19 h 143"/>
                  <a:gd name="T20" fmla="*/ 0 w 195"/>
                  <a:gd name="T21" fmla="*/ 3 h 143"/>
                  <a:gd name="T22" fmla="*/ 58 w 195"/>
                  <a:gd name="T23" fmla="*/ 38 h 143"/>
                  <a:gd name="T24" fmla="*/ 23 w 195"/>
                  <a:gd name="T25" fmla="*/ 41 h 143"/>
                  <a:gd name="T26" fmla="*/ 95 w 195"/>
                  <a:gd name="T27" fmla="*/ 54 h 143"/>
                  <a:gd name="T28" fmla="*/ 44 w 195"/>
                  <a:gd name="T29" fmla="*/ 82 h 143"/>
                  <a:gd name="T30" fmla="*/ 102 w 195"/>
                  <a:gd name="T31" fmla="*/ 73 h 143"/>
                  <a:gd name="T32" fmla="*/ 119 w 195"/>
                  <a:gd name="T33" fmla="*/ 76 h 143"/>
                  <a:gd name="T34" fmla="*/ 89 w 195"/>
                  <a:gd name="T35" fmla="*/ 92 h 143"/>
                  <a:gd name="T36" fmla="*/ 140 w 195"/>
                  <a:gd name="T37" fmla="*/ 89 h 143"/>
                  <a:gd name="T38" fmla="*/ 126 w 195"/>
                  <a:gd name="T39" fmla="*/ 117 h 143"/>
                  <a:gd name="T40" fmla="*/ 157 w 195"/>
                  <a:gd name="T41" fmla="*/ 101 h 143"/>
                  <a:gd name="T42" fmla="*/ 178 w 195"/>
                  <a:gd name="T43" fmla="*/ 101 h 143"/>
                  <a:gd name="T44" fmla="*/ 195 w 195"/>
                  <a:gd name="T45" fmla="*/ 143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143"/>
                  <a:gd name="T71" fmla="*/ 195 w 195"/>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143">
                    <a:moveTo>
                      <a:pt x="195" y="143"/>
                    </a:moveTo>
                    <a:lnTo>
                      <a:pt x="191" y="95"/>
                    </a:lnTo>
                    <a:lnTo>
                      <a:pt x="178" y="41"/>
                    </a:lnTo>
                    <a:lnTo>
                      <a:pt x="171" y="82"/>
                    </a:lnTo>
                    <a:lnTo>
                      <a:pt x="157" y="34"/>
                    </a:lnTo>
                    <a:lnTo>
                      <a:pt x="140" y="9"/>
                    </a:lnTo>
                    <a:lnTo>
                      <a:pt x="150" y="54"/>
                    </a:lnTo>
                    <a:lnTo>
                      <a:pt x="109" y="12"/>
                    </a:lnTo>
                    <a:lnTo>
                      <a:pt x="65" y="0"/>
                    </a:lnTo>
                    <a:lnTo>
                      <a:pt x="85" y="19"/>
                    </a:lnTo>
                    <a:lnTo>
                      <a:pt x="0" y="3"/>
                    </a:lnTo>
                    <a:lnTo>
                      <a:pt x="58" y="38"/>
                    </a:lnTo>
                    <a:lnTo>
                      <a:pt x="23" y="41"/>
                    </a:lnTo>
                    <a:lnTo>
                      <a:pt x="95" y="54"/>
                    </a:lnTo>
                    <a:lnTo>
                      <a:pt x="44" y="82"/>
                    </a:lnTo>
                    <a:lnTo>
                      <a:pt x="102" y="73"/>
                    </a:lnTo>
                    <a:lnTo>
                      <a:pt x="119" y="76"/>
                    </a:lnTo>
                    <a:lnTo>
                      <a:pt x="89" y="92"/>
                    </a:lnTo>
                    <a:lnTo>
                      <a:pt x="140" y="89"/>
                    </a:lnTo>
                    <a:lnTo>
                      <a:pt x="126" y="117"/>
                    </a:lnTo>
                    <a:lnTo>
                      <a:pt x="157" y="101"/>
                    </a:lnTo>
                    <a:lnTo>
                      <a:pt x="178" y="101"/>
                    </a:lnTo>
                    <a:lnTo>
                      <a:pt x="195" y="143"/>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3" name="Freeform 518"/>
              <p:cNvSpPr>
                <a:spLocks/>
              </p:cNvSpPr>
              <p:nvPr/>
            </p:nvSpPr>
            <p:spPr bwMode="auto">
              <a:xfrm>
                <a:off x="2178" y="3490"/>
                <a:ext cx="308" cy="239"/>
              </a:xfrm>
              <a:custGeom>
                <a:avLst/>
                <a:gdLst>
                  <a:gd name="T0" fmla="*/ 308 w 308"/>
                  <a:gd name="T1" fmla="*/ 239 h 239"/>
                  <a:gd name="T2" fmla="*/ 303 w 308"/>
                  <a:gd name="T3" fmla="*/ 159 h 239"/>
                  <a:gd name="T4" fmla="*/ 281 w 308"/>
                  <a:gd name="T5" fmla="*/ 69 h 239"/>
                  <a:gd name="T6" fmla="*/ 271 w 308"/>
                  <a:gd name="T7" fmla="*/ 138 h 239"/>
                  <a:gd name="T8" fmla="*/ 248 w 308"/>
                  <a:gd name="T9" fmla="*/ 57 h 239"/>
                  <a:gd name="T10" fmla="*/ 221 w 308"/>
                  <a:gd name="T11" fmla="*/ 15 h 239"/>
                  <a:gd name="T12" fmla="*/ 238 w 308"/>
                  <a:gd name="T13" fmla="*/ 90 h 239"/>
                  <a:gd name="T14" fmla="*/ 173 w 308"/>
                  <a:gd name="T15" fmla="*/ 21 h 239"/>
                  <a:gd name="T16" fmla="*/ 102 w 308"/>
                  <a:gd name="T17" fmla="*/ 0 h 239"/>
                  <a:gd name="T18" fmla="*/ 135 w 308"/>
                  <a:gd name="T19" fmla="*/ 31 h 239"/>
                  <a:gd name="T20" fmla="*/ 0 w 308"/>
                  <a:gd name="T21" fmla="*/ 4 h 239"/>
                  <a:gd name="T22" fmla="*/ 91 w 308"/>
                  <a:gd name="T23" fmla="*/ 63 h 239"/>
                  <a:gd name="T24" fmla="*/ 37 w 308"/>
                  <a:gd name="T25" fmla="*/ 69 h 239"/>
                  <a:gd name="T26" fmla="*/ 150 w 308"/>
                  <a:gd name="T27" fmla="*/ 90 h 239"/>
                  <a:gd name="T28" fmla="*/ 69 w 308"/>
                  <a:gd name="T29" fmla="*/ 138 h 239"/>
                  <a:gd name="T30" fmla="*/ 162 w 308"/>
                  <a:gd name="T31" fmla="*/ 122 h 239"/>
                  <a:gd name="T32" fmla="*/ 189 w 308"/>
                  <a:gd name="T33" fmla="*/ 127 h 239"/>
                  <a:gd name="T34" fmla="*/ 140 w 308"/>
                  <a:gd name="T35" fmla="*/ 154 h 239"/>
                  <a:gd name="T36" fmla="*/ 221 w 308"/>
                  <a:gd name="T37" fmla="*/ 149 h 239"/>
                  <a:gd name="T38" fmla="*/ 200 w 308"/>
                  <a:gd name="T39" fmla="*/ 196 h 239"/>
                  <a:gd name="T40" fmla="*/ 248 w 308"/>
                  <a:gd name="T41" fmla="*/ 170 h 239"/>
                  <a:gd name="T42" fmla="*/ 281 w 308"/>
                  <a:gd name="T43" fmla="*/ 170 h 239"/>
                  <a:gd name="T44" fmla="*/ 308 w 308"/>
                  <a:gd name="T45" fmla="*/ 239 h 2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239"/>
                  <a:gd name="T71" fmla="*/ 308 w 308"/>
                  <a:gd name="T72" fmla="*/ 239 h 2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239">
                    <a:moveTo>
                      <a:pt x="308" y="239"/>
                    </a:moveTo>
                    <a:lnTo>
                      <a:pt x="303" y="159"/>
                    </a:lnTo>
                    <a:lnTo>
                      <a:pt x="281" y="69"/>
                    </a:lnTo>
                    <a:lnTo>
                      <a:pt x="271" y="138"/>
                    </a:lnTo>
                    <a:lnTo>
                      <a:pt x="248" y="57"/>
                    </a:lnTo>
                    <a:lnTo>
                      <a:pt x="221" y="15"/>
                    </a:lnTo>
                    <a:lnTo>
                      <a:pt x="238" y="90"/>
                    </a:lnTo>
                    <a:lnTo>
                      <a:pt x="173" y="21"/>
                    </a:lnTo>
                    <a:lnTo>
                      <a:pt x="102" y="0"/>
                    </a:lnTo>
                    <a:lnTo>
                      <a:pt x="135" y="31"/>
                    </a:lnTo>
                    <a:lnTo>
                      <a:pt x="0" y="4"/>
                    </a:lnTo>
                    <a:lnTo>
                      <a:pt x="91" y="63"/>
                    </a:lnTo>
                    <a:lnTo>
                      <a:pt x="37" y="69"/>
                    </a:lnTo>
                    <a:lnTo>
                      <a:pt x="150" y="90"/>
                    </a:lnTo>
                    <a:lnTo>
                      <a:pt x="69" y="138"/>
                    </a:lnTo>
                    <a:lnTo>
                      <a:pt x="162" y="122"/>
                    </a:lnTo>
                    <a:lnTo>
                      <a:pt x="189" y="127"/>
                    </a:lnTo>
                    <a:lnTo>
                      <a:pt x="140" y="154"/>
                    </a:lnTo>
                    <a:lnTo>
                      <a:pt x="221" y="149"/>
                    </a:lnTo>
                    <a:lnTo>
                      <a:pt x="200" y="196"/>
                    </a:lnTo>
                    <a:lnTo>
                      <a:pt x="248" y="170"/>
                    </a:lnTo>
                    <a:lnTo>
                      <a:pt x="281" y="170"/>
                    </a:lnTo>
                    <a:lnTo>
                      <a:pt x="308" y="239"/>
                    </a:lnTo>
                    <a:close/>
                  </a:path>
                </a:pathLst>
              </a:custGeom>
              <a:solidFill>
                <a:srgbClr val="006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4" name="Freeform 519"/>
              <p:cNvSpPr>
                <a:spLocks/>
              </p:cNvSpPr>
              <p:nvPr/>
            </p:nvSpPr>
            <p:spPr bwMode="auto">
              <a:xfrm>
                <a:off x="2154" y="3858"/>
                <a:ext cx="200" cy="215"/>
              </a:xfrm>
              <a:custGeom>
                <a:avLst/>
                <a:gdLst>
                  <a:gd name="T0" fmla="*/ 0 w 200"/>
                  <a:gd name="T1" fmla="*/ 215 h 215"/>
                  <a:gd name="T2" fmla="*/ 29 w 200"/>
                  <a:gd name="T3" fmla="*/ 208 h 215"/>
                  <a:gd name="T4" fmla="*/ 71 w 200"/>
                  <a:gd name="T5" fmla="*/ 192 h 215"/>
                  <a:gd name="T6" fmla="*/ 99 w 200"/>
                  <a:gd name="T7" fmla="*/ 170 h 215"/>
                  <a:gd name="T8" fmla="*/ 60 w 200"/>
                  <a:gd name="T9" fmla="*/ 178 h 215"/>
                  <a:gd name="T10" fmla="*/ 92 w 200"/>
                  <a:gd name="T11" fmla="*/ 162 h 215"/>
                  <a:gd name="T12" fmla="*/ 118 w 200"/>
                  <a:gd name="T13" fmla="*/ 155 h 215"/>
                  <a:gd name="T14" fmla="*/ 139 w 200"/>
                  <a:gd name="T15" fmla="*/ 139 h 215"/>
                  <a:gd name="T16" fmla="*/ 108 w 200"/>
                  <a:gd name="T17" fmla="*/ 146 h 215"/>
                  <a:gd name="T18" fmla="*/ 149 w 200"/>
                  <a:gd name="T19" fmla="*/ 124 h 215"/>
                  <a:gd name="T20" fmla="*/ 175 w 200"/>
                  <a:gd name="T21" fmla="*/ 96 h 215"/>
                  <a:gd name="T22" fmla="*/ 149 w 200"/>
                  <a:gd name="T23" fmla="*/ 107 h 215"/>
                  <a:gd name="T24" fmla="*/ 186 w 200"/>
                  <a:gd name="T25" fmla="*/ 79 h 215"/>
                  <a:gd name="T26" fmla="*/ 195 w 200"/>
                  <a:gd name="T27" fmla="*/ 54 h 215"/>
                  <a:gd name="T28" fmla="*/ 175 w 200"/>
                  <a:gd name="T29" fmla="*/ 71 h 215"/>
                  <a:gd name="T30" fmla="*/ 200 w 200"/>
                  <a:gd name="T31" fmla="*/ 0 h 215"/>
                  <a:gd name="T32" fmla="*/ 144 w 200"/>
                  <a:gd name="T33" fmla="*/ 26 h 215"/>
                  <a:gd name="T34" fmla="*/ 150 w 200"/>
                  <a:gd name="T35" fmla="*/ 10 h 215"/>
                  <a:gd name="T36" fmla="*/ 110 w 200"/>
                  <a:gd name="T37" fmla="*/ 39 h 215"/>
                  <a:gd name="T38" fmla="*/ 95 w 200"/>
                  <a:gd name="T39" fmla="*/ 58 h 215"/>
                  <a:gd name="T40" fmla="*/ 95 w 200"/>
                  <a:gd name="T41" fmla="*/ 37 h 215"/>
                  <a:gd name="T42" fmla="*/ 74 w 200"/>
                  <a:gd name="T43" fmla="*/ 67 h 215"/>
                  <a:gd name="T44" fmla="*/ 61 w 200"/>
                  <a:gd name="T45" fmla="*/ 100 h 215"/>
                  <a:gd name="T46" fmla="*/ 60 w 200"/>
                  <a:gd name="T47" fmla="*/ 82 h 215"/>
                  <a:gd name="T48" fmla="*/ 44 w 200"/>
                  <a:gd name="T49" fmla="*/ 111 h 215"/>
                  <a:gd name="T50" fmla="*/ 35 w 200"/>
                  <a:gd name="T51" fmla="*/ 149 h 215"/>
                  <a:gd name="T52" fmla="*/ 29 w 200"/>
                  <a:gd name="T53" fmla="*/ 121 h 215"/>
                  <a:gd name="T54" fmla="*/ 11 w 200"/>
                  <a:gd name="T55" fmla="*/ 149 h 215"/>
                  <a:gd name="T56" fmla="*/ 6 w 200"/>
                  <a:gd name="T57" fmla="*/ 170 h 215"/>
                  <a:gd name="T58" fmla="*/ 0 w 200"/>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0"/>
                  <a:gd name="T91" fmla="*/ 0 h 215"/>
                  <a:gd name="T92" fmla="*/ 200 w 20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0" h="215">
                    <a:moveTo>
                      <a:pt x="0" y="215"/>
                    </a:moveTo>
                    <a:lnTo>
                      <a:pt x="29" y="208"/>
                    </a:lnTo>
                    <a:lnTo>
                      <a:pt x="71" y="192"/>
                    </a:lnTo>
                    <a:lnTo>
                      <a:pt x="99" y="170"/>
                    </a:lnTo>
                    <a:lnTo>
                      <a:pt x="60" y="178"/>
                    </a:lnTo>
                    <a:lnTo>
                      <a:pt x="92" y="162"/>
                    </a:lnTo>
                    <a:lnTo>
                      <a:pt x="118" y="155"/>
                    </a:lnTo>
                    <a:lnTo>
                      <a:pt x="139" y="139"/>
                    </a:lnTo>
                    <a:lnTo>
                      <a:pt x="108" y="146"/>
                    </a:lnTo>
                    <a:lnTo>
                      <a:pt x="149" y="124"/>
                    </a:lnTo>
                    <a:lnTo>
                      <a:pt x="175" y="96"/>
                    </a:lnTo>
                    <a:lnTo>
                      <a:pt x="149" y="107"/>
                    </a:lnTo>
                    <a:lnTo>
                      <a:pt x="186" y="79"/>
                    </a:lnTo>
                    <a:lnTo>
                      <a:pt x="195" y="54"/>
                    </a:lnTo>
                    <a:lnTo>
                      <a:pt x="175" y="71"/>
                    </a:lnTo>
                    <a:lnTo>
                      <a:pt x="200" y="0"/>
                    </a:lnTo>
                    <a:lnTo>
                      <a:pt x="144" y="26"/>
                    </a:lnTo>
                    <a:lnTo>
                      <a:pt x="150" y="10"/>
                    </a:lnTo>
                    <a:lnTo>
                      <a:pt x="110" y="39"/>
                    </a:lnTo>
                    <a:lnTo>
                      <a:pt x="95" y="58"/>
                    </a:lnTo>
                    <a:lnTo>
                      <a:pt x="95" y="37"/>
                    </a:lnTo>
                    <a:lnTo>
                      <a:pt x="74" y="67"/>
                    </a:lnTo>
                    <a:lnTo>
                      <a:pt x="61" y="100"/>
                    </a:lnTo>
                    <a:lnTo>
                      <a:pt x="60" y="82"/>
                    </a:lnTo>
                    <a:lnTo>
                      <a:pt x="44" y="111"/>
                    </a:lnTo>
                    <a:lnTo>
                      <a:pt x="35" y="149"/>
                    </a:lnTo>
                    <a:lnTo>
                      <a:pt x="29" y="121"/>
                    </a:lnTo>
                    <a:lnTo>
                      <a:pt x="11" y="149"/>
                    </a:lnTo>
                    <a:lnTo>
                      <a:pt x="6" y="170"/>
                    </a:lnTo>
                    <a:lnTo>
                      <a:pt x="0"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5" name="Freeform 520"/>
              <p:cNvSpPr>
                <a:spLocks/>
              </p:cNvSpPr>
              <p:nvPr/>
            </p:nvSpPr>
            <p:spPr bwMode="auto">
              <a:xfrm>
                <a:off x="1961" y="3873"/>
                <a:ext cx="237" cy="215"/>
              </a:xfrm>
              <a:custGeom>
                <a:avLst/>
                <a:gdLst>
                  <a:gd name="T0" fmla="*/ 237 w 237"/>
                  <a:gd name="T1" fmla="*/ 215 h 215"/>
                  <a:gd name="T2" fmla="*/ 202 w 237"/>
                  <a:gd name="T3" fmla="*/ 208 h 215"/>
                  <a:gd name="T4" fmla="*/ 153 w 237"/>
                  <a:gd name="T5" fmla="*/ 192 h 215"/>
                  <a:gd name="T6" fmla="*/ 120 w 237"/>
                  <a:gd name="T7" fmla="*/ 170 h 215"/>
                  <a:gd name="T8" fmla="*/ 166 w 237"/>
                  <a:gd name="T9" fmla="*/ 178 h 215"/>
                  <a:gd name="T10" fmla="*/ 128 w 237"/>
                  <a:gd name="T11" fmla="*/ 162 h 215"/>
                  <a:gd name="T12" fmla="*/ 97 w 237"/>
                  <a:gd name="T13" fmla="*/ 155 h 215"/>
                  <a:gd name="T14" fmla="*/ 72 w 237"/>
                  <a:gd name="T15" fmla="*/ 139 h 215"/>
                  <a:gd name="T16" fmla="*/ 109 w 237"/>
                  <a:gd name="T17" fmla="*/ 146 h 215"/>
                  <a:gd name="T18" fmla="*/ 61 w 237"/>
                  <a:gd name="T19" fmla="*/ 124 h 215"/>
                  <a:gd name="T20" fmla="*/ 30 w 237"/>
                  <a:gd name="T21" fmla="*/ 96 h 215"/>
                  <a:gd name="T22" fmla="*/ 61 w 237"/>
                  <a:gd name="T23" fmla="*/ 107 h 215"/>
                  <a:gd name="T24" fmla="*/ 17 w 237"/>
                  <a:gd name="T25" fmla="*/ 79 h 215"/>
                  <a:gd name="T26" fmla="*/ 7 w 237"/>
                  <a:gd name="T27" fmla="*/ 54 h 215"/>
                  <a:gd name="T28" fmla="*/ 30 w 237"/>
                  <a:gd name="T29" fmla="*/ 71 h 215"/>
                  <a:gd name="T30" fmla="*/ 0 w 237"/>
                  <a:gd name="T31" fmla="*/ 0 h 215"/>
                  <a:gd name="T32" fmla="*/ 67 w 237"/>
                  <a:gd name="T33" fmla="*/ 26 h 215"/>
                  <a:gd name="T34" fmla="*/ 59 w 237"/>
                  <a:gd name="T35" fmla="*/ 10 h 215"/>
                  <a:gd name="T36" fmla="*/ 107 w 237"/>
                  <a:gd name="T37" fmla="*/ 39 h 215"/>
                  <a:gd name="T38" fmla="*/ 124 w 237"/>
                  <a:gd name="T39" fmla="*/ 58 h 215"/>
                  <a:gd name="T40" fmla="*/ 124 w 237"/>
                  <a:gd name="T41" fmla="*/ 37 h 215"/>
                  <a:gd name="T42" fmla="*/ 149 w 237"/>
                  <a:gd name="T43" fmla="*/ 67 h 215"/>
                  <a:gd name="T44" fmla="*/ 164 w 237"/>
                  <a:gd name="T45" fmla="*/ 100 h 215"/>
                  <a:gd name="T46" fmla="*/ 166 w 237"/>
                  <a:gd name="T47" fmla="*/ 82 h 215"/>
                  <a:gd name="T48" fmla="*/ 185 w 237"/>
                  <a:gd name="T49" fmla="*/ 111 h 215"/>
                  <a:gd name="T50" fmla="*/ 195 w 237"/>
                  <a:gd name="T51" fmla="*/ 149 h 215"/>
                  <a:gd name="T52" fmla="*/ 202 w 237"/>
                  <a:gd name="T53" fmla="*/ 121 h 215"/>
                  <a:gd name="T54" fmla="*/ 223 w 237"/>
                  <a:gd name="T55" fmla="*/ 149 h 215"/>
                  <a:gd name="T56" fmla="*/ 229 w 237"/>
                  <a:gd name="T57" fmla="*/ 170 h 215"/>
                  <a:gd name="T58" fmla="*/ 237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237" y="215"/>
                    </a:moveTo>
                    <a:lnTo>
                      <a:pt x="202" y="208"/>
                    </a:lnTo>
                    <a:lnTo>
                      <a:pt x="153" y="192"/>
                    </a:lnTo>
                    <a:lnTo>
                      <a:pt x="120" y="170"/>
                    </a:lnTo>
                    <a:lnTo>
                      <a:pt x="166" y="178"/>
                    </a:lnTo>
                    <a:lnTo>
                      <a:pt x="128" y="162"/>
                    </a:lnTo>
                    <a:lnTo>
                      <a:pt x="97" y="155"/>
                    </a:lnTo>
                    <a:lnTo>
                      <a:pt x="72" y="139"/>
                    </a:lnTo>
                    <a:lnTo>
                      <a:pt x="109" y="146"/>
                    </a:lnTo>
                    <a:lnTo>
                      <a:pt x="61" y="124"/>
                    </a:lnTo>
                    <a:lnTo>
                      <a:pt x="30" y="96"/>
                    </a:lnTo>
                    <a:lnTo>
                      <a:pt x="61" y="107"/>
                    </a:lnTo>
                    <a:lnTo>
                      <a:pt x="17" y="79"/>
                    </a:lnTo>
                    <a:lnTo>
                      <a:pt x="7" y="54"/>
                    </a:lnTo>
                    <a:lnTo>
                      <a:pt x="30" y="71"/>
                    </a:lnTo>
                    <a:lnTo>
                      <a:pt x="0" y="0"/>
                    </a:lnTo>
                    <a:lnTo>
                      <a:pt x="67" y="26"/>
                    </a:lnTo>
                    <a:lnTo>
                      <a:pt x="59" y="10"/>
                    </a:lnTo>
                    <a:lnTo>
                      <a:pt x="107" y="39"/>
                    </a:lnTo>
                    <a:lnTo>
                      <a:pt x="124" y="58"/>
                    </a:lnTo>
                    <a:lnTo>
                      <a:pt x="124" y="37"/>
                    </a:lnTo>
                    <a:lnTo>
                      <a:pt x="149" y="67"/>
                    </a:lnTo>
                    <a:lnTo>
                      <a:pt x="164" y="100"/>
                    </a:lnTo>
                    <a:lnTo>
                      <a:pt x="166" y="82"/>
                    </a:lnTo>
                    <a:lnTo>
                      <a:pt x="185" y="111"/>
                    </a:lnTo>
                    <a:lnTo>
                      <a:pt x="195" y="149"/>
                    </a:lnTo>
                    <a:lnTo>
                      <a:pt x="202" y="121"/>
                    </a:lnTo>
                    <a:lnTo>
                      <a:pt x="223" y="149"/>
                    </a:lnTo>
                    <a:lnTo>
                      <a:pt x="229" y="170"/>
                    </a:lnTo>
                    <a:lnTo>
                      <a:pt x="237" y="215"/>
                    </a:lnTo>
                    <a:close/>
                  </a:path>
                </a:pathLst>
              </a:custGeom>
              <a:solidFill>
                <a:srgbClr val="002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6" name="Freeform 521"/>
              <p:cNvSpPr>
                <a:spLocks/>
              </p:cNvSpPr>
              <p:nvPr/>
            </p:nvSpPr>
            <p:spPr bwMode="auto">
              <a:xfrm>
                <a:off x="1946" y="3691"/>
                <a:ext cx="213" cy="166"/>
              </a:xfrm>
              <a:custGeom>
                <a:avLst/>
                <a:gdLst>
                  <a:gd name="T0" fmla="*/ 213 w 213"/>
                  <a:gd name="T1" fmla="*/ 166 h 166"/>
                  <a:gd name="T2" fmla="*/ 210 w 213"/>
                  <a:gd name="T3" fmla="*/ 110 h 166"/>
                  <a:gd name="T4" fmla="*/ 195 w 213"/>
                  <a:gd name="T5" fmla="*/ 48 h 166"/>
                  <a:gd name="T6" fmla="*/ 188 w 213"/>
                  <a:gd name="T7" fmla="*/ 96 h 166"/>
                  <a:gd name="T8" fmla="*/ 172 w 213"/>
                  <a:gd name="T9" fmla="*/ 39 h 166"/>
                  <a:gd name="T10" fmla="*/ 153 w 213"/>
                  <a:gd name="T11" fmla="*/ 10 h 166"/>
                  <a:gd name="T12" fmla="*/ 165 w 213"/>
                  <a:gd name="T13" fmla="*/ 62 h 166"/>
                  <a:gd name="T14" fmla="*/ 120 w 213"/>
                  <a:gd name="T15" fmla="*/ 14 h 166"/>
                  <a:gd name="T16" fmla="*/ 71 w 213"/>
                  <a:gd name="T17" fmla="*/ 0 h 166"/>
                  <a:gd name="T18" fmla="*/ 94 w 213"/>
                  <a:gd name="T19" fmla="*/ 21 h 166"/>
                  <a:gd name="T20" fmla="*/ 0 w 213"/>
                  <a:gd name="T21" fmla="*/ 3 h 166"/>
                  <a:gd name="T22" fmla="*/ 63 w 213"/>
                  <a:gd name="T23" fmla="*/ 44 h 166"/>
                  <a:gd name="T24" fmla="*/ 26 w 213"/>
                  <a:gd name="T25" fmla="*/ 48 h 166"/>
                  <a:gd name="T26" fmla="*/ 104 w 213"/>
                  <a:gd name="T27" fmla="*/ 62 h 166"/>
                  <a:gd name="T28" fmla="*/ 48 w 213"/>
                  <a:gd name="T29" fmla="*/ 96 h 166"/>
                  <a:gd name="T30" fmla="*/ 112 w 213"/>
                  <a:gd name="T31" fmla="*/ 85 h 166"/>
                  <a:gd name="T32" fmla="*/ 131 w 213"/>
                  <a:gd name="T33" fmla="*/ 88 h 166"/>
                  <a:gd name="T34" fmla="*/ 97 w 213"/>
                  <a:gd name="T35" fmla="*/ 107 h 166"/>
                  <a:gd name="T36" fmla="*/ 153 w 213"/>
                  <a:gd name="T37" fmla="*/ 103 h 166"/>
                  <a:gd name="T38" fmla="*/ 139 w 213"/>
                  <a:gd name="T39" fmla="*/ 136 h 166"/>
                  <a:gd name="T40" fmla="*/ 172 w 213"/>
                  <a:gd name="T41" fmla="*/ 118 h 166"/>
                  <a:gd name="T42" fmla="*/ 195 w 213"/>
                  <a:gd name="T43" fmla="*/ 118 h 166"/>
                  <a:gd name="T44" fmla="*/ 213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213" y="166"/>
                    </a:moveTo>
                    <a:lnTo>
                      <a:pt x="210" y="110"/>
                    </a:lnTo>
                    <a:lnTo>
                      <a:pt x="195" y="48"/>
                    </a:lnTo>
                    <a:lnTo>
                      <a:pt x="188" y="96"/>
                    </a:lnTo>
                    <a:lnTo>
                      <a:pt x="172" y="39"/>
                    </a:lnTo>
                    <a:lnTo>
                      <a:pt x="153" y="10"/>
                    </a:lnTo>
                    <a:lnTo>
                      <a:pt x="165" y="62"/>
                    </a:lnTo>
                    <a:lnTo>
                      <a:pt x="120" y="14"/>
                    </a:lnTo>
                    <a:lnTo>
                      <a:pt x="71" y="0"/>
                    </a:lnTo>
                    <a:lnTo>
                      <a:pt x="94" y="21"/>
                    </a:lnTo>
                    <a:lnTo>
                      <a:pt x="0" y="3"/>
                    </a:lnTo>
                    <a:lnTo>
                      <a:pt x="63" y="44"/>
                    </a:lnTo>
                    <a:lnTo>
                      <a:pt x="26" y="48"/>
                    </a:lnTo>
                    <a:lnTo>
                      <a:pt x="104" y="62"/>
                    </a:lnTo>
                    <a:lnTo>
                      <a:pt x="48" y="96"/>
                    </a:lnTo>
                    <a:lnTo>
                      <a:pt x="112" y="85"/>
                    </a:lnTo>
                    <a:lnTo>
                      <a:pt x="131" y="88"/>
                    </a:lnTo>
                    <a:lnTo>
                      <a:pt x="97" y="107"/>
                    </a:lnTo>
                    <a:lnTo>
                      <a:pt x="153" y="103"/>
                    </a:lnTo>
                    <a:lnTo>
                      <a:pt x="139" y="136"/>
                    </a:lnTo>
                    <a:lnTo>
                      <a:pt x="172" y="118"/>
                    </a:lnTo>
                    <a:lnTo>
                      <a:pt x="195" y="118"/>
                    </a:lnTo>
                    <a:lnTo>
                      <a:pt x="213" y="166"/>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7" name="Freeform 522"/>
              <p:cNvSpPr>
                <a:spLocks/>
              </p:cNvSpPr>
              <p:nvPr/>
            </p:nvSpPr>
            <p:spPr bwMode="auto">
              <a:xfrm>
                <a:off x="2151" y="3561"/>
                <a:ext cx="179" cy="140"/>
              </a:xfrm>
              <a:custGeom>
                <a:avLst/>
                <a:gdLst>
                  <a:gd name="T0" fmla="*/ 0 w 179"/>
                  <a:gd name="T1" fmla="*/ 140 h 140"/>
                  <a:gd name="T2" fmla="*/ 3 w 179"/>
                  <a:gd name="T3" fmla="*/ 93 h 140"/>
                  <a:gd name="T4" fmla="*/ 15 w 179"/>
                  <a:gd name="T5" fmla="*/ 40 h 140"/>
                  <a:gd name="T6" fmla="*/ 22 w 179"/>
                  <a:gd name="T7" fmla="*/ 81 h 140"/>
                  <a:gd name="T8" fmla="*/ 35 w 179"/>
                  <a:gd name="T9" fmla="*/ 34 h 140"/>
                  <a:gd name="T10" fmla="*/ 50 w 179"/>
                  <a:gd name="T11" fmla="*/ 9 h 140"/>
                  <a:gd name="T12" fmla="*/ 41 w 179"/>
                  <a:gd name="T13" fmla="*/ 52 h 140"/>
                  <a:gd name="T14" fmla="*/ 79 w 179"/>
                  <a:gd name="T15" fmla="*/ 12 h 140"/>
                  <a:gd name="T16" fmla="*/ 119 w 179"/>
                  <a:gd name="T17" fmla="*/ 0 h 140"/>
                  <a:gd name="T18" fmla="*/ 101 w 179"/>
                  <a:gd name="T19" fmla="*/ 18 h 140"/>
                  <a:gd name="T20" fmla="*/ 179 w 179"/>
                  <a:gd name="T21" fmla="*/ 3 h 140"/>
                  <a:gd name="T22" fmla="*/ 126 w 179"/>
                  <a:gd name="T23" fmla="*/ 37 h 140"/>
                  <a:gd name="T24" fmla="*/ 157 w 179"/>
                  <a:gd name="T25" fmla="*/ 40 h 140"/>
                  <a:gd name="T26" fmla="*/ 91 w 179"/>
                  <a:gd name="T27" fmla="*/ 52 h 140"/>
                  <a:gd name="T28" fmla="*/ 138 w 179"/>
                  <a:gd name="T29" fmla="*/ 81 h 140"/>
                  <a:gd name="T30" fmla="*/ 85 w 179"/>
                  <a:gd name="T31" fmla="*/ 71 h 140"/>
                  <a:gd name="T32" fmla="*/ 69 w 179"/>
                  <a:gd name="T33" fmla="*/ 74 h 140"/>
                  <a:gd name="T34" fmla="*/ 97 w 179"/>
                  <a:gd name="T35" fmla="*/ 90 h 140"/>
                  <a:gd name="T36" fmla="*/ 50 w 179"/>
                  <a:gd name="T37" fmla="*/ 87 h 140"/>
                  <a:gd name="T38" fmla="*/ 63 w 179"/>
                  <a:gd name="T39" fmla="*/ 115 h 140"/>
                  <a:gd name="T40" fmla="*/ 35 w 179"/>
                  <a:gd name="T41" fmla="*/ 99 h 140"/>
                  <a:gd name="T42" fmla="*/ 15 w 179"/>
                  <a:gd name="T43" fmla="*/ 99 h 140"/>
                  <a:gd name="T44" fmla="*/ 0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0" y="140"/>
                    </a:moveTo>
                    <a:lnTo>
                      <a:pt x="3" y="93"/>
                    </a:lnTo>
                    <a:lnTo>
                      <a:pt x="15" y="40"/>
                    </a:lnTo>
                    <a:lnTo>
                      <a:pt x="22" y="81"/>
                    </a:lnTo>
                    <a:lnTo>
                      <a:pt x="35" y="34"/>
                    </a:lnTo>
                    <a:lnTo>
                      <a:pt x="50" y="9"/>
                    </a:lnTo>
                    <a:lnTo>
                      <a:pt x="41" y="52"/>
                    </a:lnTo>
                    <a:lnTo>
                      <a:pt x="79" y="12"/>
                    </a:lnTo>
                    <a:lnTo>
                      <a:pt x="119" y="0"/>
                    </a:lnTo>
                    <a:lnTo>
                      <a:pt x="101" y="18"/>
                    </a:lnTo>
                    <a:lnTo>
                      <a:pt x="179" y="3"/>
                    </a:lnTo>
                    <a:lnTo>
                      <a:pt x="126" y="37"/>
                    </a:lnTo>
                    <a:lnTo>
                      <a:pt x="157" y="40"/>
                    </a:lnTo>
                    <a:lnTo>
                      <a:pt x="91" y="52"/>
                    </a:lnTo>
                    <a:lnTo>
                      <a:pt x="138" y="81"/>
                    </a:lnTo>
                    <a:lnTo>
                      <a:pt x="85" y="71"/>
                    </a:lnTo>
                    <a:lnTo>
                      <a:pt x="69" y="74"/>
                    </a:lnTo>
                    <a:lnTo>
                      <a:pt x="97" y="90"/>
                    </a:lnTo>
                    <a:lnTo>
                      <a:pt x="50" y="87"/>
                    </a:lnTo>
                    <a:lnTo>
                      <a:pt x="63" y="115"/>
                    </a:lnTo>
                    <a:lnTo>
                      <a:pt x="35" y="99"/>
                    </a:lnTo>
                    <a:lnTo>
                      <a:pt x="15" y="99"/>
                    </a:lnTo>
                    <a:lnTo>
                      <a:pt x="0"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8" name="Freeform 523"/>
              <p:cNvSpPr>
                <a:spLocks/>
              </p:cNvSpPr>
              <p:nvPr/>
            </p:nvSpPr>
            <p:spPr bwMode="auto">
              <a:xfrm>
                <a:off x="2141" y="3467"/>
                <a:ext cx="135" cy="99"/>
              </a:xfrm>
              <a:custGeom>
                <a:avLst/>
                <a:gdLst>
                  <a:gd name="T0" fmla="*/ 0 w 135"/>
                  <a:gd name="T1" fmla="*/ 99 h 99"/>
                  <a:gd name="T2" fmla="*/ 3 w 135"/>
                  <a:gd name="T3" fmla="*/ 66 h 99"/>
                  <a:gd name="T4" fmla="*/ 12 w 135"/>
                  <a:gd name="T5" fmla="*/ 29 h 99"/>
                  <a:gd name="T6" fmla="*/ 17 w 135"/>
                  <a:gd name="T7" fmla="*/ 57 h 99"/>
                  <a:gd name="T8" fmla="*/ 27 w 135"/>
                  <a:gd name="T9" fmla="*/ 24 h 99"/>
                  <a:gd name="T10" fmla="*/ 38 w 135"/>
                  <a:gd name="T11" fmla="*/ 6 h 99"/>
                  <a:gd name="T12" fmla="*/ 31 w 135"/>
                  <a:gd name="T13" fmla="*/ 38 h 99"/>
                  <a:gd name="T14" fmla="*/ 60 w 135"/>
                  <a:gd name="T15" fmla="*/ 8 h 99"/>
                  <a:gd name="T16" fmla="*/ 90 w 135"/>
                  <a:gd name="T17" fmla="*/ 0 h 99"/>
                  <a:gd name="T18" fmla="*/ 76 w 135"/>
                  <a:gd name="T19" fmla="*/ 13 h 99"/>
                  <a:gd name="T20" fmla="*/ 135 w 135"/>
                  <a:gd name="T21" fmla="*/ 2 h 99"/>
                  <a:gd name="T22" fmla="*/ 95 w 135"/>
                  <a:gd name="T23" fmla="*/ 26 h 99"/>
                  <a:gd name="T24" fmla="*/ 119 w 135"/>
                  <a:gd name="T25" fmla="*/ 29 h 99"/>
                  <a:gd name="T26" fmla="*/ 70 w 135"/>
                  <a:gd name="T27" fmla="*/ 38 h 99"/>
                  <a:gd name="T28" fmla="*/ 105 w 135"/>
                  <a:gd name="T29" fmla="*/ 57 h 99"/>
                  <a:gd name="T30" fmla="*/ 65 w 135"/>
                  <a:gd name="T31" fmla="*/ 51 h 99"/>
                  <a:gd name="T32" fmla="*/ 53 w 135"/>
                  <a:gd name="T33" fmla="*/ 53 h 99"/>
                  <a:gd name="T34" fmla="*/ 74 w 135"/>
                  <a:gd name="T35" fmla="*/ 64 h 99"/>
                  <a:gd name="T36" fmla="*/ 38 w 135"/>
                  <a:gd name="T37" fmla="*/ 62 h 99"/>
                  <a:gd name="T38" fmla="*/ 48 w 135"/>
                  <a:gd name="T39" fmla="*/ 81 h 99"/>
                  <a:gd name="T40" fmla="*/ 27 w 135"/>
                  <a:gd name="T41" fmla="*/ 70 h 99"/>
                  <a:gd name="T42" fmla="*/ 12 w 135"/>
                  <a:gd name="T43" fmla="*/ 70 h 99"/>
                  <a:gd name="T44" fmla="*/ 0 w 135"/>
                  <a:gd name="T45" fmla="*/ 99 h 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
                  <a:gd name="T70" fmla="*/ 0 h 99"/>
                  <a:gd name="T71" fmla="*/ 135 w 135"/>
                  <a:gd name="T72" fmla="*/ 99 h 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 h="99">
                    <a:moveTo>
                      <a:pt x="0" y="99"/>
                    </a:moveTo>
                    <a:lnTo>
                      <a:pt x="3" y="66"/>
                    </a:lnTo>
                    <a:lnTo>
                      <a:pt x="12" y="29"/>
                    </a:lnTo>
                    <a:lnTo>
                      <a:pt x="17" y="57"/>
                    </a:lnTo>
                    <a:lnTo>
                      <a:pt x="27" y="24"/>
                    </a:lnTo>
                    <a:lnTo>
                      <a:pt x="38" y="6"/>
                    </a:lnTo>
                    <a:lnTo>
                      <a:pt x="31" y="38"/>
                    </a:lnTo>
                    <a:lnTo>
                      <a:pt x="60" y="8"/>
                    </a:lnTo>
                    <a:lnTo>
                      <a:pt x="90" y="0"/>
                    </a:lnTo>
                    <a:lnTo>
                      <a:pt x="76" y="13"/>
                    </a:lnTo>
                    <a:lnTo>
                      <a:pt x="135" y="2"/>
                    </a:lnTo>
                    <a:lnTo>
                      <a:pt x="95" y="26"/>
                    </a:lnTo>
                    <a:lnTo>
                      <a:pt x="119" y="29"/>
                    </a:lnTo>
                    <a:lnTo>
                      <a:pt x="70" y="38"/>
                    </a:lnTo>
                    <a:lnTo>
                      <a:pt x="105" y="57"/>
                    </a:lnTo>
                    <a:lnTo>
                      <a:pt x="65" y="51"/>
                    </a:lnTo>
                    <a:lnTo>
                      <a:pt x="53" y="53"/>
                    </a:lnTo>
                    <a:lnTo>
                      <a:pt x="74" y="64"/>
                    </a:lnTo>
                    <a:lnTo>
                      <a:pt x="38" y="62"/>
                    </a:lnTo>
                    <a:lnTo>
                      <a:pt x="48" y="81"/>
                    </a:lnTo>
                    <a:lnTo>
                      <a:pt x="27" y="70"/>
                    </a:lnTo>
                    <a:lnTo>
                      <a:pt x="12" y="70"/>
                    </a:lnTo>
                    <a:lnTo>
                      <a:pt x="0" y="99"/>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29" name="Freeform 524"/>
              <p:cNvSpPr>
                <a:spLocks/>
              </p:cNvSpPr>
              <p:nvPr/>
            </p:nvSpPr>
            <p:spPr bwMode="auto">
              <a:xfrm>
                <a:off x="2061" y="3237"/>
                <a:ext cx="120" cy="861"/>
              </a:xfrm>
              <a:custGeom>
                <a:avLst/>
                <a:gdLst>
                  <a:gd name="T0" fmla="*/ 0 w 120"/>
                  <a:gd name="T1" fmla="*/ 0 h 861"/>
                  <a:gd name="T2" fmla="*/ 45 w 120"/>
                  <a:gd name="T3" fmla="*/ 174 h 861"/>
                  <a:gd name="T4" fmla="*/ 72 w 120"/>
                  <a:gd name="T5" fmla="*/ 288 h 861"/>
                  <a:gd name="T6" fmla="*/ 84 w 120"/>
                  <a:gd name="T7" fmla="*/ 372 h 861"/>
                  <a:gd name="T8" fmla="*/ 93 w 120"/>
                  <a:gd name="T9" fmla="*/ 480 h 861"/>
                  <a:gd name="T10" fmla="*/ 99 w 120"/>
                  <a:gd name="T11" fmla="*/ 603 h 861"/>
                  <a:gd name="T12" fmla="*/ 105 w 120"/>
                  <a:gd name="T13" fmla="*/ 747 h 861"/>
                  <a:gd name="T14" fmla="*/ 117 w 120"/>
                  <a:gd name="T15" fmla="*/ 858 h 861"/>
                  <a:gd name="T16" fmla="*/ 120 w 120"/>
                  <a:gd name="T17" fmla="*/ 861 h 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
                  <a:gd name="T28" fmla="*/ 0 h 861"/>
                  <a:gd name="T29" fmla="*/ 120 w 120"/>
                  <a:gd name="T30" fmla="*/ 861 h 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 h="861">
                    <a:moveTo>
                      <a:pt x="0" y="0"/>
                    </a:moveTo>
                    <a:lnTo>
                      <a:pt x="45" y="174"/>
                    </a:lnTo>
                    <a:lnTo>
                      <a:pt x="72" y="288"/>
                    </a:lnTo>
                    <a:lnTo>
                      <a:pt x="84" y="372"/>
                    </a:lnTo>
                    <a:lnTo>
                      <a:pt x="93" y="480"/>
                    </a:lnTo>
                    <a:lnTo>
                      <a:pt x="99" y="603"/>
                    </a:lnTo>
                    <a:lnTo>
                      <a:pt x="105" y="747"/>
                    </a:lnTo>
                    <a:lnTo>
                      <a:pt x="117" y="858"/>
                    </a:lnTo>
                    <a:lnTo>
                      <a:pt x="120" y="861"/>
                    </a:lnTo>
                  </a:path>
                </a:pathLst>
              </a:custGeom>
              <a:noFill/>
              <a:ln w="2540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0" name="Freeform 525"/>
              <p:cNvSpPr>
                <a:spLocks/>
              </p:cNvSpPr>
              <p:nvPr/>
            </p:nvSpPr>
            <p:spPr bwMode="auto">
              <a:xfrm>
                <a:off x="2175" y="3903"/>
                <a:ext cx="237" cy="215"/>
              </a:xfrm>
              <a:custGeom>
                <a:avLst/>
                <a:gdLst>
                  <a:gd name="T0" fmla="*/ 0 w 237"/>
                  <a:gd name="T1" fmla="*/ 215 h 215"/>
                  <a:gd name="T2" fmla="*/ 35 w 237"/>
                  <a:gd name="T3" fmla="*/ 208 h 215"/>
                  <a:gd name="T4" fmla="*/ 84 w 237"/>
                  <a:gd name="T5" fmla="*/ 192 h 215"/>
                  <a:gd name="T6" fmla="*/ 117 w 237"/>
                  <a:gd name="T7" fmla="*/ 170 h 215"/>
                  <a:gd name="T8" fmla="*/ 71 w 237"/>
                  <a:gd name="T9" fmla="*/ 178 h 215"/>
                  <a:gd name="T10" fmla="*/ 109 w 237"/>
                  <a:gd name="T11" fmla="*/ 162 h 215"/>
                  <a:gd name="T12" fmla="*/ 140 w 237"/>
                  <a:gd name="T13" fmla="*/ 155 h 215"/>
                  <a:gd name="T14" fmla="*/ 165 w 237"/>
                  <a:gd name="T15" fmla="*/ 139 h 215"/>
                  <a:gd name="T16" fmla="*/ 128 w 237"/>
                  <a:gd name="T17" fmla="*/ 146 h 215"/>
                  <a:gd name="T18" fmla="*/ 176 w 237"/>
                  <a:gd name="T19" fmla="*/ 124 h 215"/>
                  <a:gd name="T20" fmla="*/ 207 w 237"/>
                  <a:gd name="T21" fmla="*/ 96 h 215"/>
                  <a:gd name="T22" fmla="*/ 176 w 237"/>
                  <a:gd name="T23" fmla="*/ 107 h 215"/>
                  <a:gd name="T24" fmla="*/ 220 w 237"/>
                  <a:gd name="T25" fmla="*/ 79 h 215"/>
                  <a:gd name="T26" fmla="*/ 230 w 237"/>
                  <a:gd name="T27" fmla="*/ 54 h 215"/>
                  <a:gd name="T28" fmla="*/ 207 w 237"/>
                  <a:gd name="T29" fmla="*/ 71 h 215"/>
                  <a:gd name="T30" fmla="*/ 237 w 237"/>
                  <a:gd name="T31" fmla="*/ 0 h 215"/>
                  <a:gd name="T32" fmla="*/ 170 w 237"/>
                  <a:gd name="T33" fmla="*/ 26 h 215"/>
                  <a:gd name="T34" fmla="*/ 178 w 237"/>
                  <a:gd name="T35" fmla="*/ 10 h 215"/>
                  <a:gd name="T36" fmla="*/ 130 w 237"/>
                  <a:gd name="T37" fmla="*/ 39 h 215"/>
                  <a:gd name="T38" fmla="*/ 113 w 237"/>
                  <a:gd name="T39" fmla="*/ 58 h 215"/>
                  <a:gd name="T40" fmla="*/ 113 w 237"/>
                  <a:gd name="T41" fmla="*/ 37 h 215"/>
                  <a:gd name="T42" fmla="*/ 88 w 237"/>
                  <a:gd name="T43" fmla="*/ 67 h 215"/>
                  <a:gd name="T44" fmla="*/ 73 w 237"/>
                  <a:gd name="T45" fmla="*/ 100 h 215"/>
                  <a:gd name="T46" fmla="*/ 71 w 237"/>
                  <a:gd name="T47" fmla="*/ 82 h 215"/>
                  <a:gd name="T48" fmla="*/ 52 w 237"/>
                  <a:gd name="T49" fmla="*/ 111 h 215"/>
                  <a:gd name="T50" fmla="*/ 42 w 237"/>
                  <a:gd name="T51" fmla="*/ 149 h 215"/>
                  <a:gd name="T52" fmla="*/ 35 w 237"/>
                  <a:gd name="T53" fmla="*/ 121 h 215"/>
                  <a:gd name="T54" fmla="*/ 14 w 237"/>
                  <a:gd name="T55" fmla="*/ 149 h 215"/>
                  <a:gd name="T56" fmla="*/ 8 w 237"/>
                  <a:gd name="T57" fmla="*/ 170 h 215"/>
                  <a:gd name="T58" fmla="*/ 0 w 237"/>
                  <a:gd name="T59" fmla="*/ 215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7"/>
                  <a:gd name="T91" fmla="*/ 0 h 215"/>
                  <a:gd name="T92" fmla="*/ 237 w 237"/>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7" h="215">
                    <a:moveTo>
                      <a:pt x="0" y="215"/>
                    </a:moveTo>
                    <a:lnTo>
                      <a:pt x="35" y="208"/>
                    </a:lnTo>
                    <a:lnTo>
                      <a:pt x="84" y="192"/>
                    </a:lnTo>
                    <a:lnTo>
                      <a:pt x="117" y="170"/>
                    </a:lnTo>
                    <a:lnTo>
                      <a:pt x="71" y="178"/>
                    </a:lnTo>
                    <a:lnTo>
                      <a:pt x="109" y="162"/>
                    </a:lnTo>
                    <a:lnTo>
                      <a:pt x="140" y="155"/>
                    </a:lnTo>
                    <a:lnTo>
                      <a:pt x="165" y="139"/>
                    </a:lnTo>
                    <a:lnTo>
                      <a:pt x="128" y="146"/>
                    </a:lnTo>
                    <a:lnTo>
                      <a:pt x="176" y="124"/>
                    </a:lnTo>
                    <a:lnTo>
                      <a:pt x="207" y="96"/>
                    </a:lnTo>
                    <a:lnTo>
                      <a:pt x="176" y="107"/>
                    </a:lnTo>
                    <a:lnTo>
                      <a:pt x="220" y="79"/>
                    </a:lnTo>
                    <a:lnTo>
                      <a:pt x="230" y="54"/>
                    </a:lnTo>
                    <a:lnTo>
                      <a:pt x="207" y="71"/>
                    </a:lnTo>
                    <a:lnTo>
                      <a:pt x="237" y="0"/>
                    </a:lnTo>
                    <a:lnTo>
                      <a:pt x="170" y="26"/>
                    </a:lnTo>
                    <a:lnTo>
                      <a:pt x="178" y="10"/>
                    </a:lnTo>
                    <a:lnTo>
                      <a:pt x="130" y="39"/>
                    </a:lnTo>
                    <a:lnTo>
                      <a:pt x="113" y="58"/>
                    </a:lnTo>
                    <a:lnTo>
                      <a:pt x="113" y="37"/>
                    </a:lnTo>
                    <a:lnTo>
                      <a:pt x="88" y="67"/>
                    </a:lnTo>
                    <a:lnTo>
                      <a:pt x="73" y="100"/>
                    </a:lnTo>
                    <a:lnTo>
                      <a:pt x="71" y="82"/>
                    </a:lnTo>
                    <a:lnTo>
                      <a:pt x="52" y="111"/>
                    </a:lnTo>
                    <a:lnTo>
                      <a:pt x="42" y="149"/>
                    </a:lnTo>
                    <a:lnTo>
                      <a:pt x="35" y="121"/>
                    </a:lnTo>
                    <a:lnTo>
                      <a:pt x="14" y="149"/>
                    </a:lnTo>
                    <a:lnTo>
                      <a:pt x="8" y="170"/>
                    </a:lnTo>
                    <a:lnTo>
                      <a:pt x="0" y="215"/>
                    </a:lnTo>
                    <a:close/>
                  </a:path>
                </a:pathLst>
              </a:custGeom>
              <a:solidFill>
                <a:srgbClr val="006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1" name="Freeform 526"/>
              <p:cNvSpPr>
                <a:spLocks/>
              </p:cNvSpPr>
              <p:nvPr/>
            </p:nvSpPr>
            <p:spPr bwMode="auto">
              <a:xfrm>
                <a:off x="1992" y="3495"/>
                <a:ext cx="150" cy="107"/>
              </a:xfrm>
              <a:custGeom>
                <a:avLst/>
                <a:gdLst>
                  <a:gd name="T0" fmla="*/ 150 w 150"/>
                  <a:gd name="T1" fmla="*/ 107 h 107"/>
                  <a:gd name="T2" fmla="*/ 147 w 150"/>
                  <a:gd name="T3" fmla="*/ 71 h 107"/>
                  <a:gd name="T4" fmla="*/ 137 w 150"/>
                  <a:gd name="T5" fmla="*/ 31 h 107"/>
                  <a:gd name="T6" fmla="*/ 132 w 150"/>
                  <a:gd name="T7" fmla="*/ 61 h 107"/>
                  <a:gd name="T8" fmla="*/ 122 w 150"/>
                  <a:gd name="T9" fmla="*/ 26 h 107"/>
                  <a:gd name="T10" fmla="*/ 108 w 150"/>
                  <a:gd name="T11" fmla="*/ 7 h 107"/>
                  <a:gd name="T12" fmla="*/ 116 w 150"/>
                  <a:gd name="T13" fmla="*/ 40 h 107"/>
                  <a:gd name="T14" fmla="*/ 84 w 150"/>
                  <a:gd name="T15" fmla="*/ 9 h 107"/>
                  <a:gd name="T16" fmla="*/ 50 w 150"/>
                  <a:gd name="T17" fmla="*/ 0 h 107"/>
                  <a:gd name="T18" fmla="*/ 66 w 150"/>
                  <a:gd name="T19" fmla="*/ 14 h 107"/>
                  <a:gd name="T20" fmla="*/ 0 w 150"/>
                  <a:gd name="T21" fmla="*/ 2 h 107"/>
                  <a:gd name="T22" fmla="*/ 45 w 150"/>
                  <a:gd name="T23" fmla="*/ 28 h 107"/>
                  <a:gd name="T24" fmla="*/ 19 w 150"/>
                  <a:gd name="T25" fmla="*/ 31 h 107"/>
                  <a:gd name="T26" fmla="*/ 74 w 150"/>
                  <a:gd name="T27" fmla="*/ 40 h 107"/>
                  <a:gd name="T28" fmla="*/ 34 w 150"/>
                  <a:gd name="T29" fmla="*/ 61 h 107"/>
                  <a:gd name="T30" fmla="*/ 79 w 150"/>
                  <a:gd name="T31" fmla="*/ 54 h 107"/>
                  <a:gd name="T32" fmla="*/ 92 w 150"/>
                  <a:gd name="T33" fmla="*/ 57 h 107"/>
                  <a:gd name="T34" fmla="*/ 69 w 150"/>
                  <a:gd name="T35" fmla="*/ 69 h 107"/>
                  <a:gd name="T36" fmla="*/ 108 w 150"/>
                  <a:gd name="T37" fmla="*/ 66 h 107"/>
                  <a:gd name="T38" fmla="*/ 97 w 150"/>
                  <a:gd name="T39" fmla="*/ 87 h 107"/>
                  <a:gd name="T40" fmla="*/ 122 w 150"/>
                  <a:gd name="T41" fmla="*/ 76 h 107"/>
                  <a:gd name="T42" fmla="*/ 137 w 150"/>
                  <a:gd name="T43" fmla="*/ 76 h 107"/>
                  <a:gd name="T44" fmla="*/ 150 w 150"/>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0"/>
                  <a:gd name="T70" fmla="*/ 0 h 107"/>
                  <a:gd name="T71" fmla="*/ 150 w 150"/>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0" h="107">
                    <a:moveTo>
                      <a:pt x="150" y="107"/>
                    </a:moveTo>
                    <a:lnTo>
                      <a:pt x="147" y="71"/>
                    </a:lnTo>
                    <a:lnTo>
                      <a:pt x="137" y="31"/>
                    </a:lnTo>
                    <a:lnTo>
                      <a:pt x="132" y="61"/>
                    </a:lnTo>
                    <a:lnTo>
                      <a:pt x="122" y="26"/>
                    </a:lnTo>
                    <a:lnTo>
                      <a:pt x="108" y="7"/>
                    </a:lnTo>
                    <a:lnTo>
                      <a:pt x="116" y="40"/>
                    </a:lnTo>
                    <a:lnTo>
                      <a:pt x="84" y="9"/>
                    </a:lnTo>
                    <a:lnTo>
                      <a:pt x="50" y="0"/>
                    </a:lnTo>
                    <a:lnTo>
                      <a:pt x="66" y="14"/>
                    </a:lnTo>
                    <a:lnTo>
                      <a:pt x="0" y="2"/>
                    </a:lnTo>
                    <a:lnTo>
                      <a:pt x="45" y="28"/>
                    </a:lnTo>
                    <a:lnTo>
                      <a:pt x="19" y="31"/>
                    </a:lnTo>
                    <a:lnTo>
                      <a:pt x="74" y="40"/>
                    </a:lnTo>
                    <a:lnTo>
                      <a:pt x="34" y="61"/>
                    </a:lnTo>
                    <a:lnTo>
                      <a:pt x="79" y="54"/>
                    </a:lnTo>
                    <a:lnTo>
                      <a:pt x="92" y="57"/>
                    </a:lnTo>
                    <a:lnTo>
                      <a:pt x="69" y="69"/>
                    </a:lnTo>
                    <a:lnTo>
                      <a:pt x="108" y="66"/>
                    </a:lnTo>
                    <a:lnTo>
                      <a:pt x="97" y="87"/>
                    </a:lnTo>
                    <a:lnTo>
                      <a:pt x="122" y="76"/>
                    </a:lnTo>
                    <a:lnTo>
                      <a:pt x="137" y="76"/>
                    </a:lnTo>
                    <a:lnTo>
                      <a:pt x="150" y="107"/>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2" name="Freeform 527"/>
              <p:cNvSpPr>
                <a:spLocks/>
              </p:cNvSpPr>
              <p:nvPr/>
            </p:nvSpPr>
            <p:spPr bwMode="auto">
              <a:xfrm>
                <a:off x="1976" y="3576"/>
                <a:ext cx="179" cy="140"/>
              </a:xfrm>
              <a:custGeom>
                <a:avLst/>
                <a:gdLst>
                  <a:gd name="T0" fmla="*/ 179 w 179"/>
                  <a:gd name="T1" fmla="*/ 140 h 140"/>
                  <a:gd name="T2" fmla="*/ 176 w 179"/>
                  <a:gd name="T3" fmla="*/ 93 h 140"/>
                  <a:gd name="T4" fmla="*/ 164 w 179"/>
                  <a:gd name="T5" fmla="*/ 40 h 140"/>
                  <a:gd name="T6" fmla="*/ 157 w 179"/>
                  <a:gd name="T7" fmla="*/ 81 h 140"/>
                  <a:gd name="T8" fmla="*/ 144 w 179"/>
                  <a:gd name="T9" fmla="*/ 34 h 140"/>
                  <a:gd name="T10" fmla="*/ 129 w 179"/>
                  <a:gd name="T11" fmla="*/ 9 h 140"/>
                  <a:gd name="T12" fmla="*/ 138 w 179"/>
                  <a:gd name="T13" fmla="*/ 52 h 140"/>
                  <a:gd name="T14" fmla="*/ 100 w 179"/>
                  <a:gd name="T15" fmla="*/ 12 h 140"/>
                  <a:gd name="T16" fmla="*/ 60 w 179"/>
                  <a:gd name="T17" fmla="*/ 0 h 140"/>
                  <a:gd name="T18" fmla="*/ 78 w 179"/>
                  <a:gd name="T19" fmla="*/ 18 h 140"/>
                  <a:gd name="T20" fmla="*/ 0 w 179"/>
                  <a:gd name="T21" fmla="*/ 3 h 140"/>
                  <a:gd name="T22" fmla="*/ 53 w 179"/>
                  <a:gd name="T23" fmla="*/ 37 h 140"/>
                  <a:gd name="T24" fmla="*/ 22 w 179"/>
                  <a:gd name="T25" fmla="*/ 40 h 140"/>
                  <a:gd name="T26" fmla="*/ 88 w 179"/>
                  <a:gd name="T27" fmla="*/ 52 h 140"/>
                  <a:gd name="T28" fmla="*/ 41 w 179"/>
                  <a:gd name="T29" fmla="*/ 81 h 140"/>
                  <a:gd name="T30" fmla="*/ 94 w 179"/>
                  <a:gd name="T31" fmla="*/ 71 h 140"/>
                  <a:gd name="T32" fmla="*/ 110 w 179"/>
                  <a:gd name="T33" fmla="*/ 74 h 140"/>
                  <a:gd name="T34" fmla="*/ 82 w 179"/>
                  <a:gd name="T35" fmla="*/ 90 h 140"/>
                  <a:gd name="T36" fmla="*/ 129 w 179"/>
                  <a:gd name="T37" fmla="*/ 87 h 140"/>
                  <a:gd name="T38" fmla="*/ 116 w 179"/>
                  <a:gd name="T39" fmla="*/ 115 h 140"/>
                  <a:gd name="T40" fmla="*/ 144 w 179"/>
                  <a:gd name="T41" fmla="*/ 99 h 140"/>
                  <a:gd name="T42" fmla="*/ 164 w 179"/>
                  <a:gd name="T43" fmla="*/ 99 h 140"/>
                  <a:gd name="T44" fmla="*/ 179 w 179"/>
                  <a:gd name="T45" fmla="*/ 140 h 1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140"/>
                  <a:gd name="T71" fmla="*/ 179 w 179"/>
                  <a:gd name="T72" fmla="*/ 140 h 1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140">
                    <a:moveTo>
                      <a:pt x="179" y="140"/>
                    </a:moveTo>
                    <a:lnTo>
                      <a:pt x="176" y="93"/>
                    </a:lnTo>
                    <a:lnTo>
                      <a:pt x="164" y="40"/>
                    </a:lnTo>
                    <a:lnTo>
                      <a:pt x="157" y="81"/>
                    </a:lnTo>
                    <a:lnTo>
                      <a:pt x="144" y="34"/>
                    </a:lnTo>
                    <a:lnTo>
                      <a:pt x="129" y="9"/>
                    </a:lnTo>
                    <a:lnTo>
                      <a:pt x="138" y="52"/>
                    </a:lnTo>
                    <a:lnTo>
                      <a:pt x="100" y="12"/>
                    </a:lnTo>
                    <a:lnTo>
                      <a:pt x="60" y="0"/>
                    </a:lnTo>
                    <a:lnTo>
                      <a:pt x="78" y="18"/>
                    </a:lnTo>
                    <a:lnTo>
                      <a:pt x="0" y="3"/>
                    </a:lnTo>
                    <a:lnTo>
                      <a:pt x="53" y="37"/>
                    </a:lnTo>
                    <a:lnTo>
                      <a:pt x="22" y="40"/>
                    </a:lnTo>
                    <a:lnTo>
                      <a:pt x="88" y="52"/>
                    </a:lnTo>
                    <a:lnTo>
                      <a:pt x="41" y="81"/>
                    </a:lnTo>
                    <a:lnTo>
                      <a:pt x="94" y="71"/>
                    </a:lnTo>
                    <a:lnTo>
                      <a:pt x="110" y="74"/>
                    </a:lnTo>
                    <a:lnTo>
                      <a:pt x="82" y="90"/>
                    </a:lnTo>
                    <a:lnTo>
                      <a:pt x="129" y="87"/>
                    </a:lnTo>
                    <a:lnTo>
                      <a:pt x="116" y="115"/>
                    </a:lnTo>
                    <a:lnTo>
                      <a:pt x="144" y="99"/>
                    </a:lnTo>
                    <a:lnTo>
                      <a:pt x="164" y="99"/>
                    </a:lnTo>
                    <a:lnTo>
                      <a:pt x="179" y="140"/>
                    </a:lnTo>
                    <a:close/>
                  </a:path>
                </a:pathLst>
              </a:custGeom>
              <a:solidFill>
                <a:srgbClr val="00A000"/>
              </a:solidFill>
              <a:ln w="0">
                <a:solidFill>
                  <a:srgbClr val="008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3" name="Freeform 528"/>
              <p:cNvSpPr>
                <a:spLocks/>
              </p:cNvSpPr>
              <p:nvPr/>
            </p:nvSpPr>
            <p:spPr bwMode="auto">
              <a:xfrm>
                <a:off x="2160" y="3807"/>
                <a:ext cx="304" cy="163"/>
              </a:xfrm>
              <a:custGeom>
                <a:avLst/>
                <a:gdLst>
                  <a:gd name="T0" fmla="*/ 0 w 304"/>
                  <a:gd name="T1" fmla="*/ 163 h 163"/>
                  <a:gd name="T2" fmla="*/ 4 w 304"/>
                  <a:gd name="T3" fmla="*/ 108 h 163"/>
                  <a:gd name="T4" fmla="*/ 25 w 304"/>
                  <a:gd name="T5" fmla="*/ 47 h 163"/>
                  <a:gd name="T6" fmla="*/ 35 w 304"/>
                  <a:gd name="T7" fmla="*/ 94 h 163"/>
                  <a:gd name="T8" fmla="*/ 58 w 304"/>
                  <a:gd name="T9" fmla="*/ 38 h 163"/>
                  <a:gd name="T10" fmla="*/ 85 w 304"/>
                  <a:gd name="T11" fmla="*/ 9 h 163"/>
                  <a:gd name="T12" fmla="*/ 68 w 304"/>
                  <a:gd name="T13" fmla="*/ 61 h 163"/>
                  <a:gd name="T14" fmla="*/ 132 w 304"/>
                  <a:gd name="T15" fmla="*/ 13 h 163"/>
                  <a:gd name="T16" fmla="*/ 202 w 304"/>
                  <a:gd name="T17" fmla="*/ 0 h 163"/>
                  <a:gd name="T18" fmla="*/ 169 w 304"/>
                  <a:gd name="T19" fmla="*/ 20 h 163"/>
                  <a:gd name="T20" fmla="*/ 304 w 304"/>
                  <a:gd name="T21" fmla="*/ 2 h 163"/>
                  <a:gd name="T22" fmla="*/ 214 w 304"/>
                  <a:gd name="T23" fmla="*/ 43 h 163"/>
                  <a:gd name="T24" fmla="*/ 266 w 304"/>
                  <a:gd name="T25" fmla="*/ 47 h 163"/>
                  <a:gd name="T26" fmla="*/ 155 w 304"/>
                  <a:gd name="T27" fmla="*/ 61 h 163"/>
                  <a:gd name="T28" fmla="*/ 235 w 304"/>
                  <a:gd name="T29" fmla="*/ 94 h 163"/>
                  <a:gd name="T30" fmla="*/ 144 w 304"/>
                  <a:gd name="T31" fmla="*/ 83 h 163"/>
                  <a:gd name="T32" fmla="*/ 117 w 304"/>
                  <a:gd name="T33" fmla="*/ 86 h 163"/>
                  <a:gd name="T34" fmla="*/ 165 w 304"/>
                  <a:gd name="T35" fmla="*/ 105 h 163"/>
                  <a:gd name="T36" fmla="*/ 85 w 304"/>
                  <a:gd name="T37" fmla="*/ 101 h 163"/>
                  <a:gd name="T38" fmla="*/ 105 w 304"/>
                  <a:gd name="T39" fmla="*/ 134 h 163"/>
                  <a:gd name="T40" fmla="*/ 58 w 304"/>
                  <a:gd name="T41" fmla="*/ 116 h 163"/>
                  <a:gd name="T42" fmla="*/ 25 w 304"/>
                  <a:gd name="T43" fmla="*/ 116 h 163"/>
                  <a:gd name="T44" fmla="*/ 0 w 304"/>
                  <a:gd name="T45" fmla="*/ 163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163"/>
                  <a:gd name="T71" fmla="*/ 304 w 304"/>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163">
                    <a:moveTo>
                      <a:pt x="0" y="163"/>
                    </a:moveTo>
                    <a:lnTo>
                      <a:pt x="4" y="108"/>
                    </a:lnTo>
                    <a:lnTo>
                      <a:pt x="25" y="47"/>
                    </a:lnTo>
                    <a:lnTo>
                      <a:pt x="35" y="94"/>
                    </a:lnTo>
                    <a:lnTo>
                      <a:pt x="58" y="38"/>
                    </a:lnTo>
                    <a:lnTo>
                      <a:pt x="85" y="9"/>
                    </a:lnTo>
                    <a:lnTo>
                      <a:pt x="68" y="61"/>
                    </a:lnTo>
                    <a:lnTo>
                      <a:pt x="132" y="13"/>
                    </a:lnTo>
                    <a:lnTo>
                      <a:pt x="202" y="0"/>
                    </a:lnTo>
                    <a:lnTo>
                      <a:pt x="169" y="20"/>
                    </a:lnTo>
                    <a:lnTo>
                      <a:pt x="304" y="2"/>
                    </a:lnTo>
                    <a:lnTo>
                      <a:pt x="214" y="43"/>
                    </a:lnTo>
                    <a:lnTo>
                      <a:pt x="266" y="47"/>
                    </a:lnTo>
                    <a:lnTo>
                      <a:pt x="155" y="61"/>
                    </a:lnTo>
                    <a:lnTo>
                      <a:pt x="235" y="94"/>
                    </a:lnTo>
                    <a:lnTo>
                      <a:pt x="144" y="83"/>
                    </a:lnTo>
                    <a:lnTo>
                      <a:pt x="117" y="86"/>
                    </a:lnTo>
                    <a:lnTo>
                      <a:pt x="165" y="105"/>
                    </a:lnTo>
                    <a:lnTo>
                      <a:pt x="85" y="101"/>
                    </a:lnTo>
                    <a:lnTo>
                      <a:pt x="105" y="134"/>
                    </a:lnTo>
                    <a:lnTo>
                      <a:pt x="58" y="116"/>
                    </a:lnTo>
                    <a:lnTo>
                      <a:pt x="25" y="116"/>
                    </a:lnTo>
                    <a:lnTo>
                      <a:pt x="0" y="163"/>
                    </a:lnTo>
                    <a:close/>
                  </a:path>
                </a:pathLst>
              </a:custGeom>
              <a:solidFill>
                <a:srgbClr val="00A000"/>
              </a:solidFill>
              <a:ln w="0">
                <a:solidFill>
                  <a:srgbClr val="00A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34" name="Freeform 529"/>
              <p:cNvSpPr>
                <a:spLocks/>
              </p:cNvSpPr>
              <p:nvPr/>
            </p:nvSpPr>
            <p:spPr bwMode="auto">
              <a:xfrm>
                <a:off x="2154" y="3691"/>
                <a:ext cx="213" cy="166"/>
              </a:xfrm>
              <a:custGeom>
                <a:avLst/>
                <a:gdLst>
                  <a:gd name="T0" fmla="*/ 0 w 213"/>
                  <a:gd name="T1" fmla="*/ 166 h 166"/>
                  <a:gd name="T2" fmla="*/ 3 w 213"/>
                  <a:gd name="T3" fmla="*/ 110 h 166"/>
                  <a:gd name="T4" fmla="*/ 18 w 213"/>
                  <a:gd name="T5" fmla="*/ 48 h 166"/>
                  <a:gd name="T6" fmla="*/ 25 w 213"/>
                  <a:gd name="T7" fmla="*/ 96 h 166"/>
                  <a:gd name="T8" fmla="*/ 41 w 213"/>
                  <a:gd name="T9" fmla="*/ 39 h 166"/>
                  <a:gd name="T10" fmla="*/ 60 w 213"/>
                  <a:gd name="T11" fmla="*/ 10 h 166"/>
                  <a:gd name="T12" fmla="*/ 48 w 213"/>
                  <a:gd name="T13" fmla="*/ 62 h 166"/>
                  <a:gd name="T14" fmla="*/ 93 w 213"/>
                  <a:gd name="T15" fmla="*/ 14 h 166"/>
                  <a:gd name="T16" fmla="*/ 142 w 213"/>
                  <a:gd name="T17" fmla="*/ 0 h 166"/>
                  <a:gd name="T18" fmla="*/ 119 w 213"/>
                  <a:gd name="T19" fmla="*/ 21 h 166"/>
                  <a:gd name="T20" fmla="*/ 213 w 213"/>
                  <a:gd name="T21" fmla="*/ 3 h 166"/>
                  <a:gd name="T22" fmla="*/ 150 w 213"/>
                  <a:gd name="T23" fmla="*/ 44 h 166"/>
                  <a:gd name="T24" fmla="*/ 187 w 213"/>
                  <a:gd name="T25" fmla="*/ 48 h 166"/>
                  <a:gd name="T26" fmla="*/ 109 w 213"/>
                  <a:gd name="T27" fmla="*/ 62 h 166"/>
                  <a:gd name="T28" fmla="*/ 165 w 213"/>
                  <a:gd name="T29" fmla="*/ 96 h 166"/>
                  <a:gd name="T30" fmla="*/ 101 w 213"/>
                  <a:gd name="T31" fmla="*/ 85 h 166"/>
                  <a:gd name="T32" fmla="*/ 82 w 213"/>
                  <a:gd name="T33" fmla="*/ 88 h 166"/>
                  <a:gd name="T34" fmla="*/ 116 w 213"/>
                  <a:gd name="T35" fmla="*/ 107 h 166"/>
                  <a:gd name="T36" fmla="*/ 60 w 213"/>
                  <a:gd name="T37" fmla="*/ 103 h 166"/>
                  <a:gd name="T38" fmla="*/ 74 w 213"/>
                  <a:gd name="T39" fmla="*/ 136 h 166"/>
                  <a:gd name="T40" fmla="*/ 41 w 213"/>
                  <a:gd name="T41" fmla="*/ 118 h 166"/>
                  <a:gd name="T42" fmla="*/ 18 w 213"/>
                  <a:gd name="T43" fmla="*/ 118 h 166"/>
                  <a:gd name="T44" fmla="*/ 0 w 213"/>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
                  <a:gd name="T70" fmla="*/ 0 h 166"/>
                  <a:gd name="T71" fmla="*/ 213 w 213"/>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 h="166">
                    <a:moveTo>
                      <a:pt x="0" y="166"/>
                    </a:moveTo>
                    <a:lnTo>
                      <a:pt x="3" y="110"/>
                    </a:lnTo>
                    <a:lnTo>
                      <a:pt x="18" y="48"/>
                    </a:lnTo>
                    <a:lnTo>
                      <a:pt x="25" y="96"/>
                    </a:lnTo>
                    <a:lnTo>
                      <a:pt x="41" y="39"/>
                    </a:lnTo>
                    <a:lnTo>
                      <a:pt x="60" y="10"/>
                    </a:lnTo>
                    <a:lnTo>
                      <a:pt x="48" y="62"/>
                    </a:lnTo>
                    <a:lnTo>
                      <a:pt x="93" y="14"/>
                    </a:lnTo>
                    <a:lnTo>
                      <a:pt x="142" y="0"/>
                    </a:lnTo>
                    <a:lnTo>
                      <a:pt x="119" y="21"/>
                    </a:lnTo>
                    <a:lnTo>
                      <a:pt x="213" y="3"/>
                    </a:lnTo>
                    <a:lnTo>
                      <a:pt x="150" y="44"/>
                    </a:lnTo>
                    <a:lnTo>
                      <a:pt x="187" y="48"/>
                    </a:lnTo>
                    <a:lnTo>
                      <a:pt x="109" y="62"/>
                    </a:lnTo>
                    <a:lnTo>
                      <a:pt x="165" y="96"/>
                    </a:lnTo>
                    <a:lnTo>
                      <a:pt x="101" y="85"/>
                    </a:lnTo>
                    <a:lnTo>
                      <a:pt x="82" y="88"/>
                    </a:lnTo>
                    <a:lnTo>
                      <a:pt x="116" y="107"/>
                    </a:lnTo>
                    <a:lnTo>
                      <a:pt x="60" y="103"/>
                    </a:lnTo>
                    <a:lnTo>
                      <a:pt x="74" y="136"/>
                    </a:lnTo>
                    <a:lnTo>
                      <a:pt x="41" y="118"/>
                    </a:lnTo>
                    <a:lnTo>
                      <a:pt x="18" y="118"/>
                    </a:lnTo>
                    <a:lnTo>
                      <a:pt x="0" y="166"/>
                    </a:lnTo>
                    <a:close/>
                  </a:path>
                </a:pathLst>
              </a:custGeom>
              <a:solidFill>
                <a:srgbClr val="00A000"/>
              </a:solidFill>
              <a:ln w="0">
                <a:solidFill>
                  <a:srgbClr val="0060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grpSp>
      <p:pic>
        <p:nvPicPr>
          <p:cNvPr id="2098" name="Picture 530" descr="book_w"/>
          <p:cNvPicPr>
            <a:picLocks noChangeAspect="1" noChangeArrowheads="1"/>
          </p:cNvPicPr>
          <p:nvPr/>
        </p:nvPicPr>
        <p:blipFill>
          <a:blip r:embed="rId6"/>
          <a:srcRect/>
          <a:stretch>
            <a:fillRect/>
          </a:stretch>
        </p:blipFill>
        <p:spPr bwMode="auto">
          <a:xfrm>
            <a:off x="7467600" y="1600203"/>
            <a:ext cx="1524000" cy="912019"/>
          </a:xfrm>
          <a:prstGeom prst="rect">
            <a:avLst/>
          </a:prstGeom>
          <a:noFill/>
          <a:ln w="9525">
            <a:noFill/>
            <a:miter lim="800000"/>
            <a:headEnd/>
            <a:tailEnd/>
          </a:ln>
        </p:spPr>
      </p:pic>
      <p:pic>
        <p:nvPicPr>
          <p:cNvPr id="2099" name="Picture 531" descr="211"/>
          <p:cNvPicPr>
            <a:picLocks noChangeAspect="1" noChangeArrowheads="1"/>
          </p:cNvPicPr>
          <p:nvPr/>
        </p:nvPicPr>
        <p:blipFill>
          <a:blip r:embed="rId7"/>
          <a:srcRect/>
          <a:stretch>
            <a:fillRect/>
          </a:stretch>
        </p:blipFill>
        <p:spPr bwMode="auto">
          <a:xfrm>
            <a:off x="8153400" y="1284684"/>
            <a:ext cx="838200" cy="601266"/>
          </a:xfrm>
          <a:prstGeom prst="rect">
            <a:avLst/>
          </a:prstGeom>
          <a:noFill/>
          <a:ln w="9525">
            <a:noFill/>
            <a:miter lim="800000"/>
            <a:headEnd/>
            <a:tailEnd/>
          </a:ln>
        </p:spPr>
      </p:pic>
      <p:grpSp>
        <p:nvGrpSpPr>
          <p:cNvPr id="2100" name="Group 532"/>
          <p:cNvGrpSpPr>
            <a:grpSpLocks/>
          </p:cNvGrpSpPr>
          <p:nvPr/>
        </p:nvGrpSpPr>
        <p:grpSpPr bwMode="auto">
          <a:xfrm rot="18362460">
            <a:off x="2268738" y="5107188"/>
            <a:ext cx="448865" cy="652462"/>
            <a:chOff x="4104" y="1487"/>
            <a:chExt cx="984" cy="1036"/>
          </a:xfrm>
        </p:grpSpPr>
        <p:sp>
          <p:nvSpPr>
            <p:cNvPr id="2105" name="Freeform 533"/>
            <p:cNvSpPr>
              <a:spLocks/>
            </p:cNvSpPr>
            <p:nvPr/>
          </p:nvSpPr>
          <p:spPr bwMode="auto">
            <a:xfrm rot="1299205">
              <a:off x="4104" y="1487"/>
              <a:ext cx="984" cy="1036"/>
            </a:xfrm>
            <a:custGeom>
              <a:avLst/>
              <a:gdLst>
                <a:gd name="T0" fmla="*/ 1 w 1860"/>
                <a:gd name="T1" fmla="*/ 1 h 1906"/>
                <a:gd name="T2" fmla="*/ 1 w 1860"/>
                <a:gd name="T3" fmla="*/ 1 h 1906"/>
                <a:gd name="T4" fmla="*/ 1 w 1860"/>
                <a:gd name="T5" fmla="*/ 1 h 1906"/>
                <a:gd name="T6" fmla="*/ 1 w 1860"/>
                <a:gd name="T7" fmla="*/ 1 h 1906"/>
                <a:gd name="T8" fmla="*/ 1 w 1860"/>
                <a:gd name="T9" fmla="*/ 1 h 1906"/>
                <a:gd name="T10" fmla="*/ 1 w 1860"/>
                <a:gd name="T11" fmla="*/ 1 h 1906"/>
                <a:gd name="T12" fmla="*/ 1 w 1860"/>
                <a:gd name="T13" fmla="*/ 1 h 1906"/>
                <a:gd name="T14" fmla="*/ 1 w 1860"/>
                <a:gd name="T15" fmla="*/ 1 h 1906"/>
                <a:gd name="T16" fmla="*/ 1 w 1860"/>
                <a:gd name="T17" fmla="*/ 1 h 1906"/>
                <a:gd name="T18" fmla="*/ 1 w 1860"/>
                <a:gd name="T19" fmla="*/ 1 h 1906"/>
                <a:gd name="T20" fmla="*/ 1 w 1860"/>
                <a:gd name="T21" fmla="*/ 1 h 1906"/>
                <a:gd name="T22" fmla="*/ 0 w 1860"/>
                <a:gd name="T23" fmla="*/ 1 h 1906"/>
                <a:gd name="T24" fmla="*/ 1 w 1860"/>
                <a:gd name="T25" fmla="*/ 1 h 1906"/>
                <a:gd name="T26" fmla="*/ 1 w 1860"/>
                <a:gd name="T27" fmla="*/ 1 h 1906"/>
                <a:gd name="T28" fmla="*/ 1 w 1860"/>
                <a:gd name="T29" fmla="*/ 2 h 1906"/>
                <a:gd name="T30" fmla="*/ 1 w 1860"/>
                <a:gd name="T31" fmla="*/ 2 h 1906"/>
                <a:gd name="T32" fmla="*/ 1 w 1860"/>
                <a:gd name="T33" fmla="*/ 2 h 1906"/>
                <a:gd name="T34" fmla="*/ 1 w 1860"/>
                <a:gd name="T35" fmla="*/ 2 h 1906"/>
                <a:gd name="T36" fmla="*/ 1 w 1860"/>
                <a:gd name="T37" fmla="*/ 2 h 1906"/>
                <a:gd name="T38" fmla="*/ 1 w 1860"/>
                <a:gd name="T39" fmla="*/ 2 h 1906"/>
                <a:gd name="T40" fmla="*/ 1 w 1860"/>
                <a:gd name="T41" fmla="*/ 1 h 1906"/>
                <a:gd name="T42" fmla="*/ 1 w 1860"/>
                <a:gd name="T43" fmla="*/ 2 h 1906"/>
                <a:gd name="T44" fmla="*/ 1 w 1860"/>
                <a:gd name="T45" fmla="*/ 2 h 1906"/>
                <a:gd name="T46" fmla="*/ 1 w 1860"/>
                <a:gd name="T47" fmla="*/ 2 h 1906"/>
                <a:gd name="T48" fmla="*/ 1 w 1860"/>
                <a:gd name="T49" fmla="*/ 2 h 1906"/>
                <a:gd name="T50" fmla="*/ 1 w 1860"/>
                <a:gd name="T51" fmla="*/ 2 h 1906"/>
                <a:gd name="T52" fmla="*/ 1 w 1860"/>
                <a:gd name="T53" fmla="*/ 2 h 1906"/>
                <a:gd name="T54" fmla="*/ 1 w 1860"/>
                <a:gd name="T55" fmla="*/ 2 h 1906"/>
                <a:gd name="T56" fmla="*/ 1 w 1860"/>
                <a:gd name="T57" fmla="*/ 2 h 1906"/>
                <a:gd name="T58" fmla="*/ 1 w 1860"/>
                <a:gd name="T59" fmla="*/ 2 h 1906"/>
                <a:gd name="T60" fmla="*/ 1 w 1860"/>
                <a:gd name="T61" fmla="*/ 2 h 1906"/>
                <a:gd name="T62" fmla="*/ 1 w 1860"/>
                <a:gd name="T63" fmla="*/ 2 h 1906"/>
                <a:gd name="T64" fmla="*/ 1 w 1860"/>
                <a:gd name="T65" fmla="*/ 2 h 1906"/>
                <a:gd name="T66" fmla="*/ 1 w 1860"/>
                <a:gd name="T67" fmla="*/ 2 h 1906"/>
                <a:gd name="T68" fmla="*/ 1 w 1860"/>
                <a:gd name="T69" fmla="*/ 2 h 1906"/>
                <a:gd name="T70" fmla="*/ 1 w 1860"/>
                <a:gd name="T71" fmla="*/ 2 h 1906"/>
                <a:gd name="T72" fmla="*/ 1 w 1860"/>
                <a:gd name="T73" fmla="*/ 2 h 1906"/>
                <a:gd name="T74" fmla="*/ 1 w 1860"/>
                <a:gd name="T75" fmla="*/ 2 h 1906"/>
                <a:gd name="T76" fmla="*/ 1 w 1860"/>
                <a:gd name="T77" fmla="*/ 2 h 1906"/>
                <a:gd name="T78" fmla="*/ 1 w 1860"/>
                <a:gd name="T79" fmla="*/ 2 h 1906"/>
                <a:gd name="T80" fmla="*/ 1 w 1860"/>
                <a:gd name="T81" fmla="*/ 2 h 1906"/>
                <a:gd name="T82" fmla="*/ 1 w 1860"/>
                <a:gd name="T83" fmla="*/ 2 h 1906"/>
                <a:gd name="T84" fmla="*/ 2 w 1860"/>
                <a:gd name="T85" fmla="*/ 2 h 1906"/>
                <a:gd name="T86" fmla="*/ 2 w 1860"/>
                <a:gd name="T87" fmla="*/ 2 h 1906"/>
                <a:gd name="T88" fmla="*/ 2 w 1860"/>
                <a:gd name="T89" fmla="*/ 2 h 1906"/>
                <a:gd name="T90" fmla="*/ 2 w 1860"/>
                <a:gd name="T91" fmla="*/ 1 h 1906"/>
                <a:gd name="T92" fmla="*/ 2 w 1860"/>
                <a:gd name="T93" fmla="*/ 1 h 1906"/>
                <a:gd name="T94" fmla="*/ 2 w 1860"/>
                <a:gd name="T95" fmla="*/ 1 h 1906"/>
                <a:gd name="T96" fmla="*/ 2 w 1860"/>
                <a:gd name="T97" fmla="*/ 1 h 1906"/>
                <a:gd name="T98" fmla="*/ 2 w 1860"/>
                <a:gd name="T99" fmla="*/ 1 h 1906"/>
                <a:gd name="T100" fmla="*/ 2 w 1860"/>
                <a:gd name="T101" fmla="*/ 1 h 1906"/>
                <a:gd name="T102" fmla="*/ 2 w 1860"/>
                <a:gd name="T103" fmla="*/ 1 h 1906"/>
                <a:gd name="T104" fmla="*/ 1 w 1860"/>
                <a:gd name="T105" fmla="*/ 1 h 1906"/>
                <a:gd name="T106" fmla="*/ 1 w 1860"/>
                <a:gd name="T107" fmla="*/ 1 h 1906"/>
                <a:gd name="T108" fmla="*/ 1 w 1860"/>
                <a:gd name="T109" fmla="*/ 1 h 1906"/>
                <a:gd name="T110" fmla="*/ 1 w 1860"/>
                <a:gd name="T111" fmla="*/ 1 h 1906"/>
                <a:gd name="T112" fmla="*/ 1 w 1860"/>
                <a:gd name="T113" fmla="*/ 1 h 1906"/>
                <a:gd name="T114" fmla="*/ 1 w 1860"/>
                <a:gd name="T115" fmla="*/ 1 h 1906"/>
                <a:gd name="T116" fmla="*/ 1 w 1860"/>
                <a:gd name="T117" fmla="*/ 1 h 1906"/>
                <a:gd name="T118" fmla="*/ 1 w 1860"/>
                <a:gd name="T119" fmla="*/ 0 h 1906"/>
                <a:gd name="T120" fmla="*/ 1 w 1860"/>
                <a:gd name="T121" fmla="*/ 1 h 1906"/>
                <a:gd name="T122" fmla="*/ 1 w 1860"/>
                <a:gd name="T123" fmla="*/ 1 h 19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60"/>
                <a:gd name="T187" fmla="*/ 0 h 1906"/>
                <a:gd name="T188" fmla="*/ 1860 w 1860"/>
                <a:gd name="T189" fmla="*/ 1906 h 19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60" h="1906">
                  <a:moveTo>
                    <a:pt x="793" y="108"/>
                  </a:moveTo>
                  <a:lnTo>
                    <a:pt x="721" y="100"/>
                  </a:lnTo>
                  <a:lnTo>
                    <a:pt x="669" y="86"/>
                  </a:lnTo>
                  <a:lnTo>
                    <a:pt x="607" y="87"/>
                  </a:lnTo>
                  <a:lnTo>
                    <a:pt x="549" y="100"/>
                  </a:lnTo>
                  <a:lnTo>
                    <a:pt x="522" y="124"/>
                  </a:lnTo>
                  <a:lnTo>
                    <a:pt x="487" y="144"/>
                  </a:lnTo>
                  <a:lnTo>
                    <a:pt x="470" y="183"/>
                  </a:lnTo>
                  <a:lnTo>
                    <a:pt x="453" y="220"/>
                  </a:lnTo>
                  <a:lnTo>
                    <a:pt x="436" y="271"/>
                  </a:lnTo>
                  <a:lnTo>
                    <a:pt x="429" y="341"/>
                  </a:lnTo>
                  <a:lnTo>
                    <a:pt x="429" y="391"/>
                  </a:lnTo>
                  <a:lnTo>
                    <a:pt x="443" y="436"/>
                  </a:lnTo>
                  <a:lnTo>
                    <a:pt x="460" y="487"/>
                  </a:lnTo>
                  <a:lnTo>
                    <a:pt x="498" y="540"/>
                  </a:lnTo>
                  <a:lnTo>
                    <a:pt x="529" y="566"/>
                  </a:lnTo>
                  <a:lnTo>
                    <a:pt x="573" y="594"/>
                  </a:lnTo>
                  <a:lnTo>
                    <a:pt x="618" y="625"/>
                  </a:lnTo>
                  <a:lnTo>
                    <a:pt x="656" y="652"/>
                  </a:lnTo>
                  <a:lnTo>
                    <a:pt x="690" y="683"/>
                  </a:lnTo>
                  <a:lnTo>
                    <a:pt x="724" y="728"/>
                  </a:lnTo>
                  <a:lnTo>
                    <a:pt x="656" y="690"/>
                  </a:lnTo>
                  <a:lnTo>
                    <a:pt x="611" y="662"/>
                  </a:lnTo>
                  <a:lnTo>
                    <a:pt x="556" y="642"/>
                  </a:lnTo>
                  <a:lnTo>
                    <a:pt x="487" y="618"/>
                  </a:lnTo>
                  <a:lnTo>
                    <a:pt x="429" y="604"/>
                  </a:lnTo>
                  <a:lnTo>
                    <a:pt x="371" y="594"/>
                  </a:lnTo>
                  <a:lnTo>
                    <a:pt x="309" y="587"/>
                  </a:lnTo>
                  <a:lnTo>
                    <a:pt x="247" y="587"/>
                  </a:lnTo>
                  <a:lnTo>
                    <a:pt x="189" y="601"/>
                  </a:lnTo>
                  <a:lnTo>
                    <a:pt x="144" y="618"/>
                  </a:lnTo>
                  <a:lnTo>
                    <a:pt x="89" y="642"/>
                  </a:lnTo>
                  <a:lnTo>
                    <a:pt x="48" y="669"/>
                  </a:lnTo>
                  <a:lnTo>
                    <a:pt x="24" y="700"/>
                  </a:lnTo>
                  <a:lnTo>
                    <a:pt x="14" y="738"/>
                  </a:lnTo>
                  <a:lnTo>
                    <a:pt x="0" y="779"/>
                  </a:lnTo>
                  <a:lnTo>
                    <a:pt x="0" y="824"/>
                  </a:lnTo>
                  <a:lnTo>
                    <a:pt x="24" y="876"/>
                  </a:lnTo>
                  <a:lnTo>
                    <a:pt x="45" y="903"/>
                  </a:lnTo>
                  <a:lnTo>
                    <a:pt x="76" y="930"/>
                  </a:lnTo>
                  <a:lnTo>
                    <a:pt x="120" y="966"/>
                  </a:lnTo>
                  <a:lnTo>
                    <a:pt x="103" y="1002"/>
                  </a:lnTo>
                  <a:lnTo>
                    <a:pt x="89" y="1057"/>
                  </a:lnTo>
                  <a:lnTo>
                    <a:pt x="93" y="1105"/>
                  </a:lnTo>
                  <a:lnTo>
                    <a:pt x="107" y="1158"/>
                  </a:lnTo>
                  <a:lnTo>
                    <a:pt x="124" y="1201"/>
                  </a:lnTo>
                  <a:lnTo>
                    <a:pt x="141" y="1239"/>
                  </a:lnTo>
                  <a:lnTo>
                    <a:pt x="161" y="1270"/>
                  </a:lnTo>
                  <a:lnTo>
                    <a:pt x="196" y="1297"/>
                  </a:lnTo>
                  <a:lnTo>
                    <a:pt x="237" y="1311"/>
                  </a:lnTo>
                  <a:lnTo>
                    <a:pt x="292" y="1314"/>
                  </a:lnTo>
                  <a:lnTo>
                    <a:pt x="340" y="1311"/>
                  </a:lnTo>
                  <a:lnTo>
                    <a:pt x="384" y="1308"/>
                  </a:lnTo>
                  <a:lnTo>
                    <a:pt x="429" y="1287"/>
                  </a:lnTo>
                  <a:lnTo>
                    <a:pt x="467" y="1263"/>
                  </a:lnTo>
                  <a:lnTo>
                    <a:pt x="501" y="1232"/>
                  </a:lnTo>
                  <a:lnTo>
                    <a:pt x="532" y="1208"/>
                  </a:lnTo>
                  <a:lnTo>
                    <a:pt x="556" y="1184"/>
                  </a:lnTo>
                  <a:lnTo>
                    <a:pt x="580" y="1158"/>
                  </a:lnTo>
                  <a:lnTo>
                    <a:pt x="618" y="1126"/>
                  </a:lnTo>
                  <a:lnTo>
                    <a:pt x="662" y="1091"/>
                  </a:lnTo>
                  <a:lnTo>
                    <a:pt x="704" y="1067"/>
                  </a:lnTo>
                  <a:lnTo>
                    <a:pt x="765" y="1055"/>
                  </a:lnTo>
                  <a:lnTo>
                    <a:pt x="707" y="1105"/>
                  </a:lnTo>
                  <a:lnTo>
                    <a:pt x="659" y="1146"/>
                  </a:lnTo>
                  <a:lnTo>
                    <a:pt x="611" y="1184"/>
                  </a:lnTo>
                  <a:lnTo>
                    <a:pt x="559" y="1236"/>
                  </a:lnTo>
                  <a:lnTo>
                    <a:pt x="522" y="1290"/>
                  </a:lnTo>
                  <a:lnTo>
                    <a:pt x="491" y="1342"/>
                  </a:lnTo>
                  <a:lnTo>
                    <a:pt x="470" y="1397"/>
                  </a:lnTo>
                  <a:lnTo>
                    <a:pt x="446" y="1469"/>
                  </a:lnTo>
                  <a:lnTo>
                    <a:pt x="422" y="1538"/>
                  </a:lnTo>
                  <a:lnTo>
                    <a:pt x="408" y="1610"/>
                  </a:lnTo>
                  <a:lnTo>
                    <a:pt x="402" y="1679"/>
                  </a:lnTo>
                  <a:lnTo>
                    <a:pt x="388" y="1741"/>
                  </a:lnTo>
                  <a:lnTo>
                    <a:pt x="456" y="1906"/>
                  </a:lnTo>
                  <a:lnTo>
                    <a:pt x="439" y="1786"/>
                  </a:lnTo>
                  <a:lnTo>
                    <a:pt x="443" y="1738"/>
                  </a:lnTo>
                  <a:lnTo>
                    <a:pt x="450" y="1666"/>
                  </a:lnTo>
                  <a:lnTo>
                    <a:pt x="456" y="1610"/>
                  </a:lnTo>
                  <a:lnTo>
                    <a:pt x="467" y="1544"/>
                  </a:lnTo>
                  <a:lnTo>
                    <a:pt x="484" y="1496"/>
                  </a:lnTo>
                  <a:lnTo>
                    <a:pt x="505" y="1435"/>
                  </a:lnTo>
                  <a:lnTo>
                    <a:pt x="529" y="1373"/>
                  </a:lnTo>
                  <a:lnTo>
                    <a:pt x="549" y="1319"/>
                  </a:lnTo>
                  <a:lnTo>
                    <a:pt x="587" y="1266"/>
                  </a:lnTo>
                  <a:lnTo>
                    <a:pt x="628" y="1222"/>
                  </a:lnTo>
                  <a:lnTo>
                    <a:pt x="669" y="1191"/>
                  </a:lnTo>
                  <a:lnTo>
                    <a:pt x="714" y="1150"/>
                  </a:lnTo>
                  <a:lnTo>
                    <a:pt x="786" y="1110"/>
                  </a:lnTo>
                  <a:lnTo>
                    <a:pt x="741" y="1177"/>
                  </a:lnTo>
                  <a:lnTo>
                    <a:pt x="710" y="1215"/>
                  </a:lnTo>
                  <a:lnTo>
                    <a:pt x="690" y="1268"/>
                  </a:lnTo>
                  <a:lnTo>
                    <a:pt x="669" y="1328"/>
                  </a:lnTo>
                  <a:lnTo>
                    <a:pt x="662" y="1390"/>
                  </a:lnTo>
                  <a:lnTo>
                    <a:pt x="652" y="1445"/>
                  </a:lnTo>
                  <a:lnTo>
                    <a:pt x="662" y="1501"/>
                  </a:lnTo>
                  <a:lnTo>
                    <a:pt x="676" y="1562"/>
                  </a:lnTo>
                  <a:lnTo>
                    <a:pt x="697" y="1610"/>
                  </a:lnTo>
                  <a:lnTo>
                    <a:pt x="717" y="1647"/>
                  </a:lnTo>
                  <a:lnTo>
                    <a:pt x="758" y="1675"/>
                  </a:lnTo>
                  <a:lnTo>
                    <a:pt x="796" y="1699"/>
                  </a:lnTo>
                  <a:lnTo>
                    <a:pt x="848" y="1709"/>
                  </a:lnTo>
                  <a:lnTo>
                    <a:pt x="909" y="1716"/>
                  </a:lnTo>
                  <a:lnTo>
                    <a:pt x="957" y="1716"/>
                  </a:lnTo>
                  <a:lnTo>
                    <a:pt x="1012" y="1706"/>
                  </a:lnTo>
                  <a:lnTo>
                    <a:pt x="1060" y="1692"/>
                  </a:lnTo>
                  <a:lnTo>
                    <a:pt x="1095" y="1661"/>
                  </a:lnTo>
                  <a:lnTo>
                    <a:pt x="1122" y="1624"/>
                  </a:lnTo>
                  <a:lnTo>
                    <a:pt x="1170" y="1630"/>
                  </a:lnTo>
                  <a:lnTo>
                    <a:pt x="1222" y="1630"/>
                  </a:lnTo>
                  <a:lnTo>
                    <a:pt x="1266" y="1623"/>
                  </a:lnTo>
                  <a:lnTo>
                    <a:pt x="1307" y="1599"/>
                  </a:lnTo>
                  <a:lnTo>
                    <a:pt x="1345" y="1568"/>
                  </a:lnTo>
                  <a:lnTo>
                    <a:pt x="1373" y="1513"/>
                  </a:lnTo>
                  <a:lnTo>
                    <a:pt x="1379" y="1462"/>
                  </a:lnTo>
                  <a:lnTo>
                    <a:pt x="1379" y="1411"/>
                  </a:lnTo>
                  <a:lnTo>
                    <a:pt x="1373" y="1373"/>
                  </a:lnTo>
                  <a:lnTo>
                    <a:pt x="1352" y="1325"/>
                  </a:lnTo>
                  <a:lnTo>
                    <a:pt x="1325" y="1273"/>
                  </a:lnTo>
                  <a:lnTo>
                    <a:pt x="1294" y="1236"/>
                  </a:lnTo>
                  <a:lnTo>
                    <a:pt x="1270" y="1205"/>
                  </a:lnTo>
                  <a:lnTo>
                    <a:pt x="1246" y="1165"/>
                  </a:lnTo>
                  <a:lnTo>
                    <a:pt x="1211" y="1075"/>
                  </a:lnTo>
                  <a:lnTo>
                    <a:pt x="1290" y="1150"/>
                  </a:lnTo>
                  <a:lnTo>
                    <a:pt x="1321" y="1184"/>
                  </a:lnTo>
                  <a:lnTo>
                    <a:pt x="1369" y="1218"/>
                  </a:lnTo>
                  <a:lnTo>
                    <a:pt x="1421" y="1242"/>
                  </a:lnTo>
                  <a:lnTo>
                    <a:pt x="1472" y="1260"/>
                  </a:lnTo>
                  <a:lnTo>
                    <a:pt x="1527" y="1273"/>
                  </a:lnTo>
                  <a:lnTo>
                    <a:pt x="1565" y="1270"/>
                  </a:lnTo>
                  <a:lnTo>
                    <a:pt x="1620" y="1263"/>
                  </a:lnTo>
                  <a:lnTo>
                    <a:pt x="1675" y="1246"/>
                  </a:lnTo>
                  <a:lnTo>
                    <a:pt x="1733" y="1222"/>
                  </a:lnTo>
                  <a:lnTo>
                    <a:pt x="1771" y="1201"/>
                  </a:lnTo>
                  <a:lnTo>
                    <a:pt x="1802" y="1163"/>
                  </a:lnTo>
                  <a:lnTo>
                    <a:pt x="1819" y="1122"/>
                  </a:lnTo>
                  <a:lnTo>
                    <a:pt x="1836" y="1061"/>
                  </a:lnTo>
                  <a:lnTo>
                    <a:pt x="1836" y="1012"/>
                  </a:lnTo>
                  <a:lnTo>
                    <a:pt x="1832" y="958"/>
                  </a:lnTo>
                  <a:lnTo>
                    <a:pt x="1815" y="913"/>
                  </a:lnTo>
                  <a:lnTo>
                    <a:pt x="1791" y="872"/>
                  </a:lnTo>
                  <a:lnTo>
                    <a:pt x="1802" y="831"/>
                  </a:lnTo>
                  <a:lnTo>
                    <a:pt x="1815" y="793"/>
                  </a:lnTo>
                  <a:lnTo>
                    <a:pt x="1829" y="767"/>
                  </a:lnTo>
                  <a:lnTo>
                    <a:pt x="1843" y="714"/>
                  </a:lnTo>
                  <a:lnTo>
                    <a:pt x="1853" y="662"/>
                  </a:lnTo>
                  <a:lnTo>
                    <a:pt x="1860" y="625"/>
                  </a:lnTo>
                  <a:lnTo>
                    <a:pt x="1860" y="584"/>
                  </a:lnTo>
                  <a:lnTo>
                    <a:pt x="1846" y="539"/>
                  </a:lnTo>
                  <a:lnTo>
                    <a:pt x="1822" y="501"/>
                  </a:lnTo>
                  <a:lnTo>
                    <a:pt x="1798" y="463"/>
                  </a:lnTo>
                  <a:lnTo>
                    <a:pt x="1767" y="429"/>
                  </a:lnTo>
                  <a:lnTo>
                    <a:pt x="1719" y="405"/>
                  </a:lnTo>
                  <a:lnTo>
                    <a:pt x="1657" y="384"/>
                  </a:lnTo>
                  <a:lnTo>
                    <a:pt x="1606" y="381"/>
                  </a:lnTo>
                  <a:lnTo>
                    <a:pt x="1548" y="382"/>
                  </a:lnTo>
                  <a:lnTo>
                    <a:pt x="1476" y="388"/>
                  </a:lnTo>
                  <a:lnTo>
                    <a:pt x="1421" y="412"/>
                  </a:lnTo>
                  <a:lnTo>
                    <a:pt x="1383" y="436"/>
                  </a:lnTo>
                  <a:lnTo>
                    <a:pt x="1342" y="460"/>
                  </a:lnTo>
                  <a:lnTo>
                    <a:pt x="1304" y="505"/>
                  </a:lnTo>
                  <a:lnTo>
                    <a:pt x="1266" y="547"/>
                  </a:lnTo>
                  <a:lnTo>
                    <a:pt x="1232" y="590"/>
                  </a:lnTo>
                  <a:lnTo>
                    <a:pt x="1198" y="636"/>
                  </a:lnTo>
                  <a:lnTo>
                    <a:pt x="1229" y="549"/>
                  </a:lnTo>
                  <a:lnTo>
                    <a:pt x="1239" y="498"/>
                  </a:lnTo>
                  <a:lnTo>
                    <a:pt x="1246" y="446"/>
                  </a:lnTo>
                  <a:lnTo>
                    <a:pt x="1256" y="391"/>
                  </a:lnTo>
                  <a:lnTo>
                    <a:pt x="1259" y="343"/>
                  </a:lnTo>
                  <a:lnTo>
                    <a:pt x="1259" y="285"/>
                  </a:lnTo>
                  <a:lnTo>
                    <a:pt x="1259" y="234"/>
                  </a:lnTo>
                  <a:lnTo>
                    <a:pt x="1256" y="185"/>
                  </a:lnTo>
                  <a:lnTo>
                    <a:pt x="1246" y="141"/>
                  </a:lnTo>
                  <a:lnTo>
                    <a:pt x="1225" y="103"/>
                  </a:lnTo>
                  <a:lnTo>
                    <a:pt x="1198" y="76"/>
                  </a:lnTo>
                  <a:lnTo>
                    <a:pt x="1156" y="52"/>
                  </a:lnTo>
                  <a:lnTo>
                    <a:pt x="1112" y="28"/>
                  </a:lnTo>
                  <a:lnTo>
                    <a:pt x="1064" y="10"/>
                  </a:lnTo>
                  <a:lnTo>
                    <a:pt x="1005" y="0"/>
                  </a:lnTo>
                  <a:lnTo>
                    <a:pt x="961" y="0"/>
                  </a:lnTo>
                  <a:lnTo>
                    <a:pt x="909" y="12"/>
                  </a:lnTo>
                  <a:lnTo>
                    <a:pt x="872" y="24"/>
                  </a:lnTo>
                  <a:lnTo>
                    <a:pt x="848" y="45"/>
                  </a:lnTo>
                  <a:lnTo>
                    <a:pt x="824" y="76"/>
                  </a:lnTo>
                  <a:lnTo>
                    <a:pt x="793" y="108"/>
                  </a:lnTo>
                  <a:close/>
                </a:path>
              </a:pathLst>
            </a:custGeom>
            <a:solidFill>
              <a:srgbClr val="663300"/>
            </a:solidFill>
            <a:ln w="8001">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06" name="Freeform 534"/>
            <p:cNvSpPr>
              <a:spLocks/>
            </p:cNvSpPr>
            <p:nvPr/>
          </p:nvSpPr>
          <p:spPr bwMode="auto">
            <a:xfrm rot="1299205">
              <a:off x="4236" y="1874"/>
              <a:ext cx="330" cy="49"/>
            </a:xfrm>
            <a:custGeom>
              <a:avLst/>
              <a:gdLst>
                <a:gd name="T0" fmla="*/ 0 w 624"/>
                <a:gd name="T1" fmla="*/ 1 h 89"/>
                <a:gd name="T2" fmla="*/ 1 w 624"/>
                <a:gd name="T3" fmla="*/ 1 h 89"/>
                <a:gd name="T4" fmla="*/ 1 w 624"/>
                <a:gd name="T5" fmla="*/ 1 h 89"/>
                <a:gd name="T6" fmla="*/ 1 w 624"/>
                <a:gd name="T7" fmla="*/ 1 h 89"/>
                <a:gd name="T8" fmla="*/ 1 w 624"/>
                <a:gd name="T9" fmla="*/ 1 h 89"/>
                <a:gd name="T10" fmla="*/ 1 w 624"/>
                <a:gd name="T11" fmla="*/ 1 h 89"/>
                <a:gd name="T12" fmla="*/ 1 w 624"/>
                <a:gd name="T13" fmla="*/ 1 h 89"/>
                <a:gd name="T14" fmla="*/ 1 w 624"/>
                <a:gd name="T15" fmla="*/ 1 h 89"/>
                <a:gd name="T16" fmla="*/ 1 w 624"/>
                <a:gd name="T17" fmla="*/ 0 h 89"/>
                <a:gd name="T18" fmla="*/ 1 w 624"/>
                <a:gd name="T19" fmla="*/ 1 h 89"/>
                <a:gd name="T20" fmla="*/ 1 w 624"/>
                <a:gd name="T21" fmla="*/ 1 h 89"/>
                <a:gd name="T22" fmla="*/ 0 w 624"/>
                <a:gd name="T23" fmla="*/ 1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4"/>
                <a:gd name="T37" fmla="*/ 0 h 89"/>
                <a:gd name="T38" fmla="*/ 624 w 624"/>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4" h="89">
                  <a:moveTo>
                    <a:pt x="0" y="89"/>
                  </a:moveTo>
                  <a:lnTo>
                    <a:pt x="127" y="31"/>
                  </a:lnTo>
                  <a:lnTo>
                    <a:pt x="308" y="24"/>
                  </a:lnTo>
                  <a:lnTo>
                    <a:pt x="442" y="31"/>
                  </a:lnTo>
                  <a:lnTo>
                    <a:pt x="569" y="48"/>
                  </a:lnTo>
                  <a:lnTo>
                    <a:pt x="624" y="69"/>
                  </a:lnTo>
                  <a:lnTo>
                    <a:pt x="501" y="14"/>
                  </a:lnTo>
                  <a:lnTo>
                    <a:pt x="377" y="4"/>
                  </a:lnTo>
                  <a:lnTo>
                    <a:pt x="226" y="0"/>
                  </a:lnTo>
                  <a:lnTo>
                    <a:pt x="123" y="14"/>
                  </a:lnTo>
                  <a:lnTo>
                    <a:pt x="65" y="35"/>
                  </a:lnTo>
                  <a:lnTo>
                    <a:pt x="0" y="89"/>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07" name="Freeform 535"/>
            <p:cNvSpPr>
              <a:spLocks/>
            </p:cNvSpPr>
            <p:nvPr/>
          </p:nvSpPr>
          <p:spPr bwMode="auto">
            <a:xfrm rot="1299205">
              <a:off x="4511" y="2123"/>
              <a:ext cx="81" cy="235"/>
            </a:xfrm>
            <a:custGeom>
              <a:avLst/>
              <a:gdLst>
                <a:gd name="T0" fmla="*/ 0 w 155"/>
                <a:gd name="T1" fmla="*/ 0 h 432"/>
                <a:gd name="T2" fmla="*/ 1 w 155"/>
                <a:gd name="T3" fmla="*/ 1 h 432"/>
                <a:gd name="T4" fmla="*/ 1 w 155"/>
                <a:gd name="T5" fmla="*/ 1 h 432"/>
                <a:gd name="T6" fmla="*/ 1 w 155"/>
                <a:gd name="T7" fmla="*/ 1 h 432"/>
                <a:gd name="T8" fmla="*/ 1 w 155"/>
                <a:gd name="T9" fmla="*/ 1 h 432"/>
                <a:gd name="T10" fmla="*/ 1 w 155"/>
                <a:gd name="T11" fmla="*/ 1 h 432"/>
                <a:gd name="T12" fmla="*/ 1 w 155"/>
                <a:gd name="T13" fmla="*/ 1 h 432"/>
                <a:gd name="T14" fmla="*/ 1 w 155"/>
                <a:gd name="T15" fmla="*/ 1 h 432"/>
                <a:gd name="T16" fmla="*/ 0 w 155"/>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432"/>
                <a:gd name="T29" fmla="*/ 155 w 155"/>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432">
                  <a:moveTo>
                    <a:pt x="0" y="0"/>
                  </a:moveTo>
                  <a:lnTo>
                    <a:pt x="11" y="124"/>
                  </a:lnTo>
                  <a:lnTo>
                    <a:pt x="31" y="240"/>
                  </a:lnTo>
                  <a:lnTo>
                    <a:pt x="90" y="367"/>
                  </a:lnTo>
                  <a:lnTo>
                    <a:pt x="155" y="432"/>
                  </a:lnTo>
                  <a:lnTo>
                    <a:pt x="90" y="326"/>
                  </a:lnTo>
                  <a:lnTo>
                    <a:pt x="41" y="206"/>
                  </a:lnTo>
                  <a:lnTo>
                    <a:pt x="14" y="86"/>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08" name="Freeform 536"/>
            <p:cNvSpPr>
              <a:spLocks/>
            </p:cNvSpPr>
            <p:nvPr/>
          </p:nvSpPr>
          <p:spPr bwMode="auto">
            <a:xfrm rot="1299205">
              <a:off x="4629" y="1569"/>
              <a:ext cx="89" cy="321"/>
            </a:xfrm>
            <a:custGeom>
              <a:avLst/>
              <a:gdLst>
                <a:gd name="T0" fmla="*/ 0 w 168"/>
                <a:gd name="T1" fmla="*/ 0 h 590"/>
                <a:gd name="T2" fmla="*/ 1 w 168"/>
                <a:gd name="T3" fmla="*/ 1 h 590"/>
                <a:gd name="T4" fmla="*/ 1 w 168"/>
                <a:gd name="T5" fmla="*/ 1 h 590"/>
                <a:gd name="T6" fmla="*/ 1 w 168"/>
                <a:gd name="T7" fmla="*/ 1 h 590"/>
                <a:gd name="T8" fmla="*/ 1 w 168"/>
                <a:gd name="T9" fmla="*/ 1 h 590"/>
                <a:gd name="T10" fmla="*/ 1 w 168"/>
                <a:gd name="T11" fmla="*/ 1 h 590"/>
                <a:gd name="T12" fmla="*/ 1 w 168"/>
                <a:gd name="T13" fmla="*/ 1 h 590"/>
                <a:gd name="T14" fmla="*/ 1 w 168"/>
                <a:gd name="T15" fmla="*/ 1 h 590"/>
                <a:gd name="T16" fmla="*/ 1 w 168"/>
                <a:gd name="T17" fmla="*/ 1 h 590"/>
                <a:gd name="T18" fmla="*/ 1 w 168"/>
                <a:gd name="T19" fmla="*/ 1 h 590"/>
                <a:gd name="T20" fmla="*/ 1 w 168"/>
                <a:gd name="T21" fmla="*/ 1 h 590"/>
                <a:gd name="T22" fmla="*/ 1 w 168"/>
                <a:gd name="T23" fmla="*/ 1 h 590"/>
                <a:gd name="T24" fmla="*/ 1 w 168"/>
                <a:gd name="T25" fmla="*/ 1 h 590"/>
                <a:gd name="T26" fmla="*/ 0 w 168"/>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590"/>
                <a:gd name="T44" fmla="*/ 168 w 168"/>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590">
                  <a:moveTo>
                    <a:pt x="0" y="0"/>
                  </a:moveTo>
                  <a:lnTo>
                    <a:pt x="55" y="69"/>
                  </a:lnTo>
                  <a:lnTo>
                    <a:pt x="96" y="158"/>
                  </a:lnTo>
                  <a:lnTo>
                    <a:pt x="120" y="237"/>
                  </a:lnTo>
                  <a:lnTo>
                    <a:pt x="140" y="347"/>
                  </a:lnTo>
                  <a:lnTo>
                    <a:pt x="158" y="436"/>
                  </a:lnTo>
                  <a:lnTo>
                    <a:pt x="154" y="539"/>
                  </a:lnTo>
                  <a:lnTo>
                    <a:pt x="154" y="590"/>
                  </a:lnTo>
                  <a:lnTo>
                    <a:pt x="168" y="443"/>
                  </a:lnTo>
                  <a:lnTo>
                    <a:pt x="164" y="333"/>
                  </a:lnTo>
                  <a:lnTo>
                    <a:pt x="151" y="220"/>
                  </a:lnTo>
                  <a:lnTo>
                    <a:pt x="120" y="120"/>
                  </a:lnTo>
                  <a:lnTo>
                    <a:pt x="79" y="65"/>
                  </a:lnTo>
                  <a:lnTo>
                    <a:pt x="0" y="0"/>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sp>
          <p:nvSpPr>
            <p:cNvPr id="2109" name="Freeform 537"/>
            <p:cNvSpPr>
              <a:spLocks/>
            </p:cNvSpPr>
            <p:nvPr/>
          </p:nvSpPr>
          <p:spPr bwMode="auto">
            <a:xfrm rot="1299205">
              <a:off x="4732" y="2047"/>
              <a:ext cx="289" cy="63"/>
            </a:xfrm>
            <a:custGeom>
              <a:avLst/>
              <a:gdLst>
                <a:gd name="T0" fmla="*/ 0 w 546"/>
                <a:gd name="T1" fmla="*/ 1 h 117"/>
                <a:gd name="T2" fmla="*/ 1 w 546"/>
                <a:gd name="T3" fmla="*/ 1 h 117"/>
                <a:gd name="T4" fmla="*/ 1 w 546"/>
                <a:gd name="T5" fmla="*/ 1 h 117"/>
                <a:gd name="T6" fmla="*/ 1 w 546"/>
                <a:gd name="T7" fmla="*/ 1 h 117"/>
                <a:gd name="T8" fmla="*/ 1 w 546"/>
                <a:gd name="T9" fmla="*/ 1 h 117"/>
                <a:gd name="T10" fmla="*/ 1 w 546"/>
                <a:gd name="T11" fmla="*/ 1 h 117"/>
                <a:gd name="T12" fmla="*/ 1 w 546"/>
                <a:gd name="T13" fmla="*/ 1 h 117"/>
                <a:gd name="T14" fmla="*/ 1 w 546"/>
                <a:gd name="T15" fmla="*/ 1 h 117"/>
                <a:gd name="T16" fmla="*/ 1 w 546"/>
                <a:gd name="T17" fmla="*/ 0 h 117"/>
                <a:gd name="T18" fmla="*/ 1 w 546"/>
                <a:gd name="T19" fmla="*/ 0 h 117"/>
                <a:gd name="T20" fmla="*/ 1 w 546"/>
                <a:gd name="T21" fmla="*/ 1 h 117"/>
                <a:gd name="T22" fmla="*/ 1 w 546"/>
                <a:gd name="T23" fmla="*/ 1 h 117"/>
                <a:gd name="T24" fmla="*/ 1 w 546"/>
                <a:gd name="T25" fmla="*/ 1 h 117"/>
                <a:gd name="T26" fmla="*/ 0 w 546"/>
                <a:gd name="T27" fmla="*/ 1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6"/>
                <a:gd name="T43" fmla="*/ 0 h 117"/>
                <a:gd name="T44" fmla="*/ 546 w 546"/>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6" h="117">
                  <a:moveTo>
                    <a:pt x="0" y="117"/>
                  </a:moveTo>
                  <a:lnTo>
                    <a:pt x="127" y="55"/>
                  </a:lnTo>
                  <a:lnTo>
                    <a:pt x="199" y="35"/>
                  </a:lnTo>
                  <a:lnTo>
                    <a:pt x="295" y="21"/>
                  </a:lnTo>
                  <a:lnTo>
                    <a:pt x="364" y="28"/>
                  </a:lnTo>
                  <a:lnTo>
                    <a:pt x="450" y="35"/>
                  </a:lnTo>
                  <a:lnTo>
                    <a:pt x="546" y="52"/>
                  </a:lnTo>
                  <a:lnTo>
                    <a:pt x="408" y="14"/>
                  </a:lnTo>
                  <a:lnTo>
                    <a:pt x="329" y="0"/>
                  </a:lnTo>
                  <a:lnTo>
                    <a:pt x="261" y="0"/>
                  </a:lnTo>
                  <a:lnTo>
                    <a:pt x="206" y="7"/>
                  </a:lnTo>
                  <a:lnTo>
                    <a:pt x="134" y="28"/>
                  </a:lnTo>
                  <a:lnTo>
                    <a:pt x="65" y="62"/>
                  </a:lnTo>
                  <a:lnTo>
                    <a:pt x="0" y="117"/>
                  </a:lnTo>
                  <a:close/>
                </a:path>
              </a:pathLst>
            </a:custGeom>
            <a:solidFill>
              <a:srgbClr val="BEBA00"/>
            </a:solidFill>
            <a:ln w="9525">
              <a:solidFill>
                <a:srgbClr val="FFFF00"/>
              </a:solidFill>
              <a:round/>
              <a:headEnd/>
              <a:tailEnd/>
            </a:ln>
          </p:spPr>
          <p:txBody>
            <a:bodyPr/>
            <a:lstStyle/>
            <a:p>
              <a:pPr fontAlgn="base">
                <a:spcBef>
                  <a:spcPct val="0"/>
                </a:spcBef>
                <a:spcAft>
                  <a:spcPct val="0"/>
                </a:spcAft>
              </a:pPr>
              <a:endParaRPr lang="en-US" sz="1350">
                <a:solidFill>
                  <a:srgbClr val="000000"/>
                </a:solidFill>
                <a:latin typeface="Arial" charset="0"/>
              </a:endParaRPr>
            </a:p>
          </p:txBody>
        </p:sp>
      </p:grpSp>
      <p:pic>
        <p:nvPicPr>
          <p:cNvPr id="2101" name="Picture 538" descr="SONNE00003"/>
          <p:cNvPicPr>
            <a:picLocks noChangeAspect="1" noChangeArrowheads="1" noCrop="1"/>
          </p:cNvPicPr>
          <p:nvPr/>
        </p:nvPicPr>
        <p:blipFill>
          <a:blip r:embed="rId8"/>
          <a:srcRect/>
          <a:stretch>
            <a:fillRect/>
          </a:stretch>
        </p:blipFill>
        <p:spPr bwMode="auto">
          <a:xfrm>
            <a:off x="-152400" y="857251"/>
            <a:ext cx="2590800" cy="1435894"/>
          </a:xfrm>
          <a:prstGeom prst="rect">
            <a:avLst/>
          </a:prstGeom>
          <a:noFill/>
          <a:ln w="9525">
            <a:noFill/>
            <a:miter lim="800000"/>
            <a:headEnd/>
            <a:tailEnd/>
          </a:ln>
        </p:spPr>
      </p:pic>
      <p:sp>
        <p:nvSpPr>
          <p:cNvPr id="86556" name="Text Box 540"/>
          <p:cNvSpPr txBox="1">
            <a:spLocks noChangeArrowheads="1"/>
          </p:cNvSpPr>
          <p:nvPr/>
        </p:nvSpPr>
        <p:spPr bwMode="auto">
          <a:xfrm>
            <a:off x="656266" y="2469461"/>
            <a:ext cx="5077547" cy="424732"/>
          </a:xfrm>
          <a:prstGeom prst="rect">
            <a:avLst/>
          </a:prstGeom>
          <a:noFill/>
          <a:ln w="9525">
            <a:noFill/>
            <a:miter lim="800000"/>
            <a:headEnd/>
            <a:tailEnd/>
          </a:ln>
        </p:spPr>
        <p:txBody>
          <a:bodyPr wrap="square">
            <a:spAutoFit/>
          </a:bodyPr>
          <a:lstStyle/>
          <a:p>
            <a:pPr>
              <a:lnSpc>
                <a:spcPct val="90000"/>
              </a:lnSpc>
              <a:spcBef>
                <a:spcPts val="750"/>
              </a:spcBef>
            </a:pPr>
            <a:r>
              <a:rPr lang="en-GB" altLang="en-US" sz="2400" dirty="0">
                <a:solidFill>
                  <a:srgbClr val="0000FF"/>
                </a:solidFill>
                <a:latin typeface="Times New Roman" pitchFamily="18" charset="0"/>
                <a:cs typeface="Times New Roman" pitchFamily="18" charset="0"/>
              </a:rPr>
              <a:t>- Write and review vocabulary.</a:t>
            </a:r>
          </a:p>
        </p:txBody>
      </p:sp>
      <p:pic>
        <p:nvPicPr>
          <p:cNvPr id="2103" name="Picture 541" descr="139"/>
          <p:cNvPicPr>
            <a:picLocks noChangeAspect="1" noChangeArrowheads="1"/>
          </p:cNvPicPr>
          <p:nvPr/>
        </p:nvPicPr>
        <p:blipFill>
          <a:blip r:embed="rId9" cstate="print"/>
          <a:srcRect/>
          <a:stretch>
            <a:fillRect/>
          </a:stretch>
        </p:blipFill>
        <p:spPr bwMode="auto">
          <a:xfrm>
            <a:off x="609602" y="4229100"/>
            <a:ext cx="1000125" cy="514350"/>
          </a:xfrm>
          <a:prstGeom prst="rect">
            <a:avLst/>
          </a:prstGeom>
          <a:noFill/>
          <a:ln w="9525">
            <a:noFill/>
            <a:miter lim="800000"/>
            <a:headEnd/>
            <a:tailEnd/>
          </a:ln>
        </p:spPr>
      </p:pic>
      <p:pic>
        <p:nvPicPr>
          <p:cNvPr id="2104" name="Picture 542" descr="117"/>
          <p:cNvPicPr>
            <a:picLocks noChangeAspect="1" noChangeArrowheads="1"/>
          </p:cNvPicPr>
          <p:nvPr/>
        </p:nvPicPr>
        <p:blipFill>
          <a:blip r:embed="rId10"/>
          <a:srcRect/>
          <a:stretch>
            <a:fillRect/>
          </a:stretch>
        </p:blipFill>
        <p:spPr bwMode="auto">
          <a:xfrm>
            <a:off x="7696200" y="4171953"/>
            <a:ext cx="990600" cy="627460"/>
          </a:xfrm>
          <a:prstGeom prst="rect">
            <a:avLst/>
          </a:prstGeom>
          <a:noFill/>
          <a:ln w="9525">
            <a:noFill/>
            <a:miter lim="800000"/>
            <a:headEnd/>
            <a:tailEnd/>
          </a:ln>
        </p:spPr>
      </p:pic>
      <p:sp>
        <p:nvSpPr>
          <p:cNvPr id="2" name="Rectangle 1"/>
          <p:cNvSpPr/>
          <p:nvPr/>
        </p:nvSpPr>
        <p:spPr>
          <a:xfrm>
            <a:off x="3226484" y="1328419"/>
            <a:ext cx="2666114" cy="553998"/>
          </a:xfrm>
          <a:prstGeom prst="rect">
            <a:avLst/>
          </a:prstGeom>
        </p:spPr>
        <p:txBody>
          <a:bodyPr wrap="none">
            <a:spAutoFit/>
          </a:bodyPr>
          <a:lstStyle/>
          <a:p>
            <a:pPr marL="257175" indent="-257175" algn="ctr" fontAlgn="base">
              <a:spcBef>
                <a:spcPct val="50000"/>
              </a:spcBef>
              <a:spcAft>
                <a:spcPct val="0"/>
              </a:spcAft>
            </a:pPr>
            <a:r>
              <a:rPr lang="en-US" sz="3000" b="1" dirty="0">
                <a:solidFill>
                  <a:srgbClr val="FF0000"/>
                </a:solidFill>
                <a:latin typeface="Times New Roman" pitchFamily="18" charset="0"/>
                <a:cs typeface="Times New Roman" pitchFamily="18" charset="0"/>
              </a:rPr>
              <a:t>HOMEWORK</a:t>
            </a:r>
          </a:p>
        </p:txBody>
      </p:sp>
      <p:sp>
        <p:nvSpPr>
          <p:cNvPr id="3" name="Rectangle 2"/>
          <p:cNvSpPr/>
          <p:nvPr/>
        </p:nvSpPr>
        <p:spPr>
          <a:xfrm>
            <a:off x="653484" y="3142550"/>
            <a:ext cx="7972277" cy="424732"/>
          </a:xfrm>
          <a:prstGeom prst="rect">
            <a:avLst/>
          </a:prstGeom>
        </p:spPr>
        <p:txBody>
          <a:bodyPr wrap="square">
            <a:spAutoFit/>
          </a:bodyPr>
          <a:lstStyle/>
          <a:p>
            <a:pPr>
              <a:lnSpc>
                <a:spcPct val="90000"/>
              </a:lnSpc>
              <a:spcBef>
                <a:spcPts val="750"/>
              </a:spcBef>
            </a:pPr>
            <a:r>
              <a:rPr lang="en-GB" altLang="en-US" sz="2400" dirty="0">
                <a:solidFill>
                  <a:srgbClr val="0000FF"/>
                </a:solidFill>
                <a:latin typeface="Times New Roman" pitchFamily="18" charset="0"/>
                <a:cs typeface="Times New Roman" pitchFamily="18" charset="0"/>
              </a:rPr>
              <a:t>- Prepare the </a:t>
            </a:r>
            <a:r>
              <a:rPr lang="en-GB" altLang="en-US" sz="2400">
                <a:solidFill>
                  <a:srgbClr val="0000FF"/>
                </a:solidFill>
                <a:latin typeface="Times New Roman" pitchFamily="18" charset="0"/>
                <a:cs typeface="Times New Roman" pitchFamily="18" charset="0"/>
              </a:rPr>
              <a:t>next lesson “ Skills 1”</a:t>
            </a:r>
            <a:endParaRPr lang="en-GB" altLang="en-US" sz="2400" dirty="0">
              <a:solidFill>
                <a:srgbClr val="0000FF"/>
              </a:solidFill>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r:id="rId1" imgW="190440" imgH="162000"/>
        </mc:Choice>
        <mc:Fallback>
          <p:control r:id="rId1" imgW="190440" imgH="162000">
            <p:pic>
              <p:nvPicPr>
                <p:cNvPr id="4" name="Label2"/>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5086350"/>
                  <a:ext cx="195263" cy="12025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2" imgW="104760" imgH="104760"/>
        </mc:Choice>
        <mc:Fallback>
          <p:control r:id="rId2" imgW="104760" imgH="104760">
            <p:pic>
              <p:nvPicPr>
                <p:cNvPr id="5" name="Label6"/>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5314950"/>
                  <a:ext cx="109538" cy="7501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3" imgW="162000" imgH="133200"/>
        </mc:Choice>
        <mc:Fallback>
          <p:control r:id="rId3" imgW="162000" imgH="133200">
            <p:pic>
              <p:nvPicPr>
                <p:cNvPr id="6" name="Label8"/>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4419601" y="5143501"/>
                  <a:ext cx="165497" cy="97631"/>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r:id="rId4" imgW="162000" imgH="142920"/>
        </mc:Choice>
        <mc:Fallback>
          <p:control r:id="rId4" imgW="162000" imgH="142920">
            <p:pic>
              <p:nvPicPr>
                <p:cNvPr id="7" name="Label9"/>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143500"/>
                  <a:ext cx="163116" cy="1095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6400795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556"/>
                                        </p:tgtEl>
                                        <p:attrNameLst>
                                          <p:attrName>style.visibility</p:attrName>
                                        </p:attrNameLst>
                                      </p:cBhvr>
                                      <p:to>
                                        <p:strVal val="visible"/>
                                      </p:to>
                                    </p:set>
                                    <p:animEffect transition="in" filter="fade">
                                      <p:cBhvr>
                                        <p:cTn id="12" dur="500"/>
                                        <p:tgtEl>
                                          <p:spTgt spid="865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56"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TotalTime>
  <Words>704</Words>
  <Application>Microsoft Office PowerPoint</Application>
  <PresentationFormat>On-screen Show (4:3)</PresentationFormat>
  <Paragraphs>78</Paragraphs>
  <Slides>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Times New Roman</vt:lpstr>
      <vt:lpstr>Twinkl</vt:lpstr>
      <vt:lpstr>Office Theme</vt:lpstr>
      <vt:lpstr>PowerPoint Presentation</vt:lpstr>
      <vt:lpstr>PowerPoint Presentation</vt:lpstr>
      <vt:lpstr>I. VOCABULARY</vt:lpstr>
      <vt:lpstr>PowerPoint Presentation</vt:lpstr>
      <vt:lpstr>1. Noise pollution  is more common and more damaging than many people realise. The Green Organisation is doing a survey on how much teenagers know about this type of pollution. Help them answer the questions.</vt:lpstr>
      <vt:lpstr>PowerPoint Presentation</vt:lpstr>
      <vt:lpstr>PowerPoint Presentation</vt:lpstr>
      <vt:lpstr>Audio script.</vt:lpstr>
      <vt:lpstr>PowerPoint Presentation</vt:lpstr>
    </vt:vector>
  </TitlesOfParts>
  <Company>andongnhi.violet.vn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andongnhi</dc:creator>
  <cp:lastModifiedBy>nguyen jerry</cp:lastModifiedBy>
  <cp:revision>56</cp:revision>
  <dcterms:created xsi:type="dcterms:W3CDTF">2017-01-02T11:05:41Z</dcterms:created>
  <dcterms:modified xsi:type="dcterms:W3CDTF">2023-03-27T15:49:04Z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2023-01-31T05:17:21Z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bd6de796-2b04-42ee-ac80-caf81b2c391f</vt:lpwstr>
  </property>
  <property fmtid="{D5CDD505-2E9C-101B-9397-08002B2CF9AE}" pid="7" name="MSIP_Label_defa4170-0d19-0005-0004-bc88714345d2_ActionId">
    <vt:lpwstr>44474053-b638-40f4-9c7c-ff4bab84ebd1</vt:lpwstr>
  </property>
  <property fmtid="{D5CDD505-2E9C-101B-9397-08002B2CF9AE}" pid="8" name="MSIP_Label_defa4170-0d19-0005-0004-bc88714345d2_ContentBits">
    <vt:lpwstr>0</vt:lpwstr>
  </property>
</Properties>
</file>